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 showGuides="1">
      <p:cViewPr varScale="1">
        <p:scale>
          <a:sx n="39" d="100"/>
          <a:sy n="39" d="100"/>
        </p:scale>
        <p:origin x="84" y="660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80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435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653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03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420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496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533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09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205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90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23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251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48"/>
          <a:stretch/>
        </p:blipFill>
        <p:spPr>
          <a:xfrm>
            <a:off x="2107327" y="0"/>
            <a:ext cx="8354870" cy="657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000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Abubaker Abdillahi Mohamed</dc:creator>
  <cp:lastModifiedBy>Abubaker Abdillahi Mohamed</cp:lastModifiedBy>
  <cp:revision>4</cp:revision>
  <dcterms:created xsi:type="dcterms:W3CDTF">2022-06-16T13:04:04Z</dcterms:created>
  <dcterms:modified xsi:type="dcterms:W3CDTF">2022-06-16T13:07:29Z</dcterms:modified>
</cp:coreProperties>
</file>