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90"/>
          <a:stretch/>
        </p:blipFill>
        <p:spPr>
          <a:xfrm>
            <a:off x="2462129" y="461456"/>
            <a:ext cx="7267741" cy="593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3</cp:revision>
  <dcterms:created xsi:type="dcterms:W3CDTF">2022-06-16T13:04:04Z</dcterms:created>
  <dcterms:modified xsi:type="dcterms:W3CDTF">2022-06-16T13:06:48Z</dcterms:modified>
</cp:coreProperties>
</file>