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48" y="366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4" t="38686" r="655" b="24569"/>
          <a:stretch/>
        </p:blipFill>
        <p:spPr bwMode="auto">
          <a:xfrm>
            <a:off x="2129043" y="372321"/>
            <a:ext cx="7860890" cy="6485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10</cp:revision>
  <dcterms:created xsi:type="dcterms:W3CDTF">2022-06-16T13:04:04Z</dcterms:created>
  <dcterms:modified xsi:type="dcterms:W3CDTF">2022-06-16T13:13:39Z</dcterms:modified>
</cp:coreProperties>
</file>