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 showGuides="1">
      <p:cViewPr varScale="1">
        <p:scale>
          <a:sx n="39" d="100"/>
          <a:sy n="39" d="100"/>
        </p:scale>
        <p:origin x="84" y="660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0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435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65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42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49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53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9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20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0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D0EA9-1B28-4733-A4F8-D27692A6A6E1}" type="datetimeFigureOut">
              <a:rPr lang="en-GB" smtClean="0"/>
              <a:t>16/06/2022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A2932-D8F1-46F4-9170-D8EEED5C8E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25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643" b="62756"/>
          <a:stretch/>
        </p:blipFill>
        <p:spPr bwMode="auto">
          <a:xfrm>
            <a:off x="3277630" y="0"/>
            <a:ext cx="4383560" cy="6573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50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Abubaker Abdillahi Mohamed</dc:creator>
  <cp:lastModifiedBy>Abubaker Abdillahi Mohamed</cp:lastModifiedBy>
  <cp:revision>5</cp:revision>
  <dcterms:created xsi:type="dcterms:W3CDTF">2022-06-16T13:04:04Z</dcterms:created>
  <dcterms:modified xsi:type="dcterms:W3CDTF">2022-06-16T13:09:13Z</dcterms:modified>
</cp:coreProperties>
</file>