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84" y="660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8" t="38686" r="49862" b="24569"/>
          <a:stretch/>
        </p:blipFill>
        <p:spPr bwMode="auto">
          <a:xfrm>
            <a:off x="4078288" y="0"/>
            <a:ext cx="3962400" cy="64856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9</cp:revision>
  <dcterms:created xsi:type="dcterms:W3CDTF">2022-06-16T13:04:04Z</dcterms:created>
  <dcterms:modified xsi:type="dcterms:W3CDTF">2022-06-16T13:13:03Z</dcterms:modified>
</cp:coreProperties>
</file>