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294" y="366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0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43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5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0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4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49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1" t="38686" r="73734" b="24569"/>
          <a:stretch/>
        </p:blipFill>
        <p:spPr bwMode="auto">
          <a:xfrm>
            <a:off x="4053707" y="149648"/>
            <a:ext cx="4011562" cy="64856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5000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Abubaker Abdillahi Mohamed</dc:creator>
  <cp:lastModifiedBy>Abubaker Abdillahi Mohamed</cp:lastModifiedBy>
  <cp:revision>8</cp:revision>
  <dcterms:created xsi:type="dcterms:W3CDTF">2022-06-16T13:04:04Z</dcterms:created>
  <dcterms:modified xsi:type="dcterms:W3CDTF">2022-06-16T13:12:30Z</dcterms:modified>
</cp:coreProperties>
</file>