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95" t="2420" r="-16" b="63511"/>
          <a:stretch/>
        </p:blipFill>
        <p:spPr bwMode="auto">
          <a:xfrm>
            <a:off x="1988965" y="385840"/>
            <a:ext cx="7713663" cy="6013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7</cp:revision>
  <dcterms:created xsi:type="dcterms:W3CDTF">2022-06-16T13:04:04Z</dcterms:created>
  <dcterms:modified xsi:type="dcterms:W3CDTF">2022-06-16T13:11:20Z</dcterms:modified>
</cp:coreProperties>
</file>