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822" userDrawn="1">
          <p15:clr>
            <a:srgbClr val="A4A3A4"/>
          </p15:clr>
        </p15:guide>
        <p15:guide id="2" pos="463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6" autoAdjust="0"/>
    <p:restoredTop sz="94660"/>
  </p:normalViewPr>
  <p:slideViewPr>
    <p:cSldViewPr snapToGrid="0" showGuides="1">
      <p:cViewPr>
        <p:scale>
          <a:sx n="33" d="100"/>
          <a:sy n="33" d="100"/>
        </p:scale>
        <p:origin x="324" y="798"/>
      </p:cViewPr>
      <p:guideLst>
        <p:guide orient="horz" pos="822"/>
        <p:guide pos="463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668010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4343591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526530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06036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9874201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324962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215335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99309683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72058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8901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92327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2D0EA9-1B28-4733-A4F8-D27692A6A6E1}" type="datetimeFigureOut">
              <a:rPr lang="en-GB" smtClean="0"/>
              <a:t>16/06/2022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A4A2932-D8F1-46F4-9170-D8EEED5C8E2B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642518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2" name="Picture 51"/>
          <p:cNvPicPr>
            <a:picLocks noChangeAspect="1"/>
          </p:cNvPicPr>
          <p:nvPr/>
        </p:nvPicPr>
        <p:blipFill rotWithShape="1">
          <a:blip r:embed="rId2"/>
          <a:srcRect l="49131" t="74891" r="1293" b="116"/>
          <a:stretch/>
        </p:blipFill>
        <p:spPr>
          <a:xfrm>
            <a:off x="3893574" y="442452"/>
            <a:ext cx="5794476" cy="60173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4500098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University of Manchester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Abubaker Abdillahi Mohamed</dc:creator>
  <cp:lastModifiedBy>Abubaker Abdillahi Mohamed</cp:lastModifiedBy>
  <cp:revision>24</cp:revision>
  <dcterms:created xsi:type="dcterms:W3CDTF">2022-06-16T13:04:04Z</dcterms:created>
  <dcterms:modified xsi:type="dcterms:W3CDTF">2022-06-16T13:53:58Z</dcterms:modified>
</cp:coreProperties>
</file>

<file path=docProps/thumbnail.jpeg>
</file>