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324" y="798"/>
      </p:cViewPr>
      <p:guideLst>
        <p:guide orient="horz" pos="822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/>
          <a:srcRect l="49131" t="74891" r="1293" b="116"/>
          <a:stretch/>
        </p:blipFill>
        <p:spPr>
          <a:xfrm>
            <a:off x="3893574" y="442452"/>
            <a:ext cx="5794476" cy="601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24</cp:revision>
  <dcterms:created xsi:type="dcterms:W3CDTF">2022-06-16T13:04:04Z</dcterms:created>
  <dcterms:modified xsi:type="dcterms:W3CDTF">2022-06-16T13:53:58Z</dcterms:modified>
</cp:coreProperties>
</file>