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2" userDrawn="1">
          <p15:clr>
            <a:srgbClr val="A4A3A4"/>
          </p15:clr>
        </p15:guide>
        <p15:guide id="2" pos="46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324" y="798"/>
      </p:cViewPr>
      <p:guideLst>
        <p:guide orient="horz" pos="822"/>
        <p:guide pos="46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2"/>
          <a:srcRect l="2607" t="75216" r="54200" b="7119"/>
          <a:stretch/>
        </p:blipFill>
        <p:spPr>
          <a:xfrm>
            <a:off x="3138616" y="889686"/>
            <a:ext cx="6013622" cy="5066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22</cp:revision>
  <dcterms:created xsi:type="dcterms:W3CDTF">2022-06-16T13:04:04Z</dcterms:created>
  <dcterms:modified xsi:type="dcterms:W3CDTF">2022-06-16T13:47:09Z</dcterms:modified>
</cp:coreProperties>
</file>