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22" userDrawn="1">
          <p15:clr>
            <a:srgbClr val="A4A3A4"/>
          </p15:clr>
        </p15:guide>
        <p15:guide id="2" pos="463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-360" y="366"/>
      </p:cViewPr>
      <p:guideLst>
        <p:guide orient="horz" pos="822"/>
        <p:guide pos="46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801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435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653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03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420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496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533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096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205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90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232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251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Graphical user interface&#10;&#10;Description automatically generated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91" r="2310" b="64430"/>
          <a:stretch/>
        </p:blipFill>
        <p:spPr bwMode="auto">
          <a:xfrm>
            <a:off x="4448432" y="-93642"/>
            <a:ext cx="4868562" cy="69516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450009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Abubaker Abdillahi Mohamed</dc:creator>
  <cp:lastModifiedBy>Abubaker Abdillahi Mohamed</cp:lastModifiedBy>
  <cp:revision>18</cp:revision>
  <dcterms:created xsi:type="dcterms:W3CDTF">2022-06-16T13:04:04Z</dcterms:created>
  <dcterms:modified xsi:type="dcterms:W3CDTF">2022-06-16T13:31:10Z</dcterms:modified>
</cp:coreProperties>
</file>