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bookmarkIdSeed="3">
  <p:sldMasterIdLst>
    <p:sldMasterId id="2147483684" r:id="rId1"/>
    <p:sldMasterId id="2147483696" r:id="rId2"/>
  </p:sldMasterIdLst>
  <p:sldIdLst>
    <p:sldId id="256" r:id="rId3"/>
    <p:sldId id="257" r:id="rId4"/>
    <p:sldId id="385" r:id="rId5"/>
    <p:sldId id="394" r:id="rId6"/>
    <p:sldId id="396" r:id="rId7"/>
    <p:sldId id="415" r:id="rId8"/>
    <p:sldId id="405" r:id="rId9"/>
    <p:sldId id="398" r:id="rId10"/>
    <p:sldId id="404" r:id="rId11"/>
    <p:sldId id="403" r:id="rId12"/>
    <p:sldId id="402" r:id="rId13"/>
    <p:sldId id="397" r:id="rId14"/>
    <p:sldId id="406" r:id="rId15"/>
    <p:sldId id="288" r:id="rId16"/>
    <p:sldId id="302" r:id="rId17"/>
    <p:sldId id="325" r:id="rId18"/>
    <p:sldId id="387" r:id="rId19"/>
    <p:sldId id="412" r:id="rId20"/>
    <p:sldId id="410" r:id="rId21"/>
    <p:sldId id="411" r:id="rId22"/>
    <p:sldId id="327" r:id="rId23"/>
    <p:sldId id="326" r:id="rId24"/>
    <p:sldId id="328" r:id="rId25"/>
    <p:sldId id="344" r:id="rId26"/>
    <p:sldId id="400" r:id="rId27"/>
    <p:sldId id="413" r:id="rId28"/>
    <p:sldId id="401" r:id="rId29"/>
    <p:sldId id="414" r:id="rId30"/>
    <p:sldId id="347" r:id="rId31"/>
    <p:sldId id="389" r:id="rId32"/>
    <p:sldId id="378" r:id="rId33"/>
    <p:sldId id="379" r:id="rId34"/>
    <p:sldId id="359" r:id="rId35"/>
    <p:sldId id="372" r:id="rId36"/>
    <p:sldId id="391" r:id="rId37"/>
    <p:sldId id="393" r:id="rId38"/>
    <p:sldId id="351" r:id="rId39"/>
    <p:sldId id="275" r:id="rId40"/>
  </p:sldIdLst>
  <p:sldSz cx="12192000" cy="6858000"/>
  <p:notesSz cx="6858000" cy="994568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73D0D"/>
    <a:srgbClr val="A6B727"/>
    <a:srgbClr val="543E24"/>
    <a:srgbClr val="1C336D"/>
    <a:srgbClr val="112D5B"/>
    <a:srgbClr val="CAD47E"/>
    <a:srgbClr val="C00000"/>
    <a:srgbClr val="CDCDCD"/>
    <a:srgbClr val="66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12" autoAdjust="0"/>
    <p:restoredTop sz="96433" autoAdjust="0"/>
  </p:normalViewPr>
  <p:slideViewPr>
    <p:cSldViewPr snapToGrid="0">
      <p:cViewPr varScale="1">
        <p:scale>
          <a:sx n="99" d="100"/>
          <a:sy n="99" d="100"/>
        </p:scale>
        <p:origin x="108"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6E0535-3FD9-421C-A19A-B3329947D823}" type="doc">
      <dgm:prSet loTypeId="urn:microsoft.com/office/officeart/2005/8/layout/hierarchy6" loCatId="hierarchy" qsTypeId="urn:microsoft.com/office/officeart/2005/8/quickstyle/simple1" qsCatId="simple" csTypeId="urn:microsoft.com/office/officeart/2005/8/colors/accent1_2" csCatId="accent1" phldr="1"/>
      <dgm:spPr/>
      <dgm:t>
        <a:bodyPr/>
        <a:lstStyle/>
        <a:p>
          <a:endParaRPr lang="en-GB"/>
        </a:p>
      </dgm:t>
    </dgm:pt>
    <dgm:pt modelId="{58FFB7C5-3C61-4C3D-9619-6530502F2353}">
      <dgm:prSet phldrT="[Text]" custT="1"/>
      <dgm:spPr/>
      <dgm:t>
        <a:bodyPr/>
        <a:lstStyle/>
        <a:p>
          <a:r>
            <a:rPr lang="en-GB" sz="1100" b="1" dirty="0">
              <a:solidFill>
                <a:schemeClr val="tx1"/>
              </a:solidFill>
            </a:rPr>
            <a:t>Flying creatures</a:t>
          </a:r>
        </a:p>
      </dgm:t>
    </dgm:pt>
    <dgm:pt modelId="{8CE3A70D-FF56-4435-83F4-8DFACE79C293}" type="parTrans" cxnId="{681C1BB2-2D46-475A-9533-82CEC32DC325}">
      <dgm:prSet/>
      <dgm:spPr/>
      <dgm:t>
        <a:bodyPr/>
        <a:lstStyle/>
        <a:p>
          <a:endParaRPr lang="en-GB"/>
        </a:p>
      </dgm:t>
    </dgm:pt>
    <dgm:pt modelId="{D80A5CB3-C0FE-4A46-B575-FD2D98CC2F2A}" type="sibTrans" cxnId="{681C1BB2-2D46-475A-9533-82CEC32DC325}">
      <dgm:prSet/>
      <dgm:spPr/>
      <dgm:t>
        <a:bodyPr/>
        <a:lstStyle/>
        <a:p>
          <a:endParaRPr lang="en-GB"/>
        </a:p>
      </dgm:t>
    </dgm:pt>
    <dgm:pt modelId="{FFE177FF-7484-43A0-B2AF-408F755925E5}">
      <dgm:prSet phldrT="[Text]"/>
      <dgm:spPr/>
      <dgm:t>
        <a:bodyPr/>
        <a:lstStyle/>
        <a:p>
          <a:r>
            <a:rPr lang="en-GB" b="1" i="0" dirty="0">
              <a:solidFill>
                <a:schemeClr val="tx1"/>
              </a:solidFill>
            </a:rPr>
            <a:t>Flying Fish</a:t>
          </a:r>
        </a:p>
        <a:p>
          <a:r>
            <a:rPr lang="en-GB" b="1" i="0" dirty="0" err="1">
              <a:solidFill>
                <a:schemeClr val="tx1"/>
              </a:solidFill>
            </a:rPr>
            <a:t>Exocoetidae</a:t>
          </a:r>
          <a:endParaRPr lang="en-GB" b="1" dirty="0">
            <a:solidFill>
              <a:schemeClr val="tx1"/>
            </a:solidFill>
          </a:endParaRPr>
        </a:p>
      </dgm:t>
    </dgm:pt>
    <dgm:pt modelId="{2F6C9871-34BE-4706-BEE6-09FAEFC47CA1}" type="parTrans" cxnId="{C4B2E64F-492A-4BA1-AE01-8EC4B4034F66}">
      <dgm:prSet/>
      <dgm:spPr/>
      <dgm:t>
        <a:bodyPr/>
        <a:lstStyle/>
        <a:p>
          <a:endParaRPr lang="en-GB"/>
        </a:p>
      </dgm:t>
    </dgm:pt>
    <dgm:pt modelId="{21E0A70E-0FF1-43B6-85AE-9AECA8442FD4}" type="sibTrans" cxnId="{C4B2E64F-492A-4BA1-AE01-8EC4B4034F66}">
      <dgm:prSet/>
      <dgm:spPr/>
      <dgm:t>
        <a:bodyPr/>
        <a:lstStyle/>
        <a:p>
          <a:endParaRPr lang="en-GB"/>
        </a:p>
      </dgm:t>
    </dgm:pt>
    <dgm:pt modelId="{B8E4F01F-AE49-425C-AA29-523F2DE29C93}">
      <dgm:prSet phldrT="[Text]" custT="1"/>
      <dgm:spPr/>
      <dgm:t>
        <a:bodyPr/>
        <a:lstStyle/>
        <a:p>
          <a:r>
            <a:rPr lang="en-GB" sz="1100" b="1" dirty="0">
              <a:solidFill>
                <a:schemeClr val="tx1"/>
              </a:solidFill>
            </a:rPr>
            <a:t>Flying Mammals</a:t>
          </a:r>
        </a:p>
      </dgm:t>
    </dgm:pt>
    <dgm:pt modelId="{8AD06CDF-50F3-4C88-99A7-6AFCCF3763EC}" type="parTrans" cxnId="{FF325059-C3FB-4461-8023-B3F9E5A719EC}">
      <dgm:prSet/>
      <dgm:spPr/>
      <dgm:t>
        <a:bodyPr/>
        <a:lstStyle/>
        <a:p>
          <a:endParaRPr lang="en-GB"/>
        </a:p>
      </dgm:t>
    </dgm:pt>
    <dgm:pt modelId="{C83DB2BC-2823-48F0-AB5F-FD5BE4A48116}" type="sibTrans" cxnId="{FF325059-C3FB-4461-8023-B3F9E5A719EC}">
      <dgm:prSet/>
      <dgm:spPr/>
      <dgm:t>
        <a:bodyPr/>
        <a:lstStyle/>
        <a:p>
          <a:endParaRPr lang="en-GB"/>
        </a:p>
      </dgm:t>
    </dgm:pt>
    <dgm:pt modelId="{1538E366-F55E-4369-A5B6-429112D9E98A}">
      <dgm:prSet phldrT="[Text]"/>
      <dgm:spPr/>
      <dgm:t>
        <a:bodyPr/>
        <a:lstStyle/>
        <a:p>
          <a:pPr>
            <a:lnSpc>
              <a:spcPct val="100000"/>
            </a:lnSpc>
            <a:spcAft>
              <a:spcPts val="0"/>
            </a:spcAft>
          </a:pPr>
          <a:r>
            <a:rPr lang="en-GB" b="1" dirty="0">
              <a:solidFill>
                <a:schemeClr val="tx1"/>
              </a:solidFill>
            </a:rPr>
            <a:t>Squirrels</a:t>
          </a:r>
        </a:p>
      </dgm:t>
    </dgm:pt>
    <dgm:pt modelId="{4A932EB1-1BB0-455A-A5C4-B6EBB65664D4}" type="parTrans" cxnId="{A55BA94D-C9EF-47A5-A353-E7FD649BFC6C}">
      <dgm:prSet/>
      <dgm:spPr/>
      <dgm:t>
        <a:bodyPr/>
        <a:lstStyle/>
        <a:p>
          <a:endParaRPr lang="en-GB"/>
        </a:p>
      </dgm:t>
    </dgm:pt>
    <dgm:pt modelId="{2583EFB8-D047-4AFB-BA25-E56BF44B570F}" type="sibTrans" cxnId="{A55BA94D-C9EF-47A5-A353-E7FD649BFC6C}">
      <dgm:prSet/>
      <dgm:spPr/>
      <dgm:t>
        <a:bodyPr/>
        <a:lstStyle/>
        <a:p>
          <a:endParaRPr lang="en-GB"/>
        </a:p>
      </dgm:t>
    </dgm:pt>
    <dgm:pt modelId="{0CAF3778-E0B3-4F22-9E81-6B07DF546279}">
      <dgm:prSet phldrT="[Text]"/>
      <dgm:spPr/>
      <dgm:t>
        <a:bodyPr/>
        <a:lstStyle/>
        <a:p>
          <a:r>
            <a:rPr lang="en-GB" dirty="0"/>
            <a:t>Highly abstract – minimal connotations</a:t>
          </a:r>
        </a:p>
      </dgm:t>
    </dgm:pt>
    <dgm:pt modelId="{9EB7E494-41DD-4A3B-8B09-2430E34834B3}" type="parTrans" cxnId="{7FB4E608-BB13-43AE-BBBD-7EB779AC5A85}">
      <dgm:prSet/>
      <dgm:spPr/>
      <dgm:t>
        <a:bodyPr/>
        <a:lstStyle/>
        <a:p>
          <a:endParaRPr lang="en-GB"/>
        </a:p>
      </dgm:t>
    </dgm:pt>
    <dgm:pt modelId="{E009ABA3-142C-4E09-BB96-75FF6C644A46}" type="sibTrans" cxnId="{7FB4E608-BB13-43AE-BBBD-7EB779AC5A85}">
      <dgm:prSet/>
      <dgm:spPr/>
      <dgm:t>
        <a:bodyPr/>
        <a:lstStyle/>
        <a:p>
          <a:endParaRPr lang="en-GB"/>
        </a:p>
      </dgm:t>
    </dgm:pt>
    <dgm:pt modelId="{B1D6D07D-B15F-4597-B072-D27C102A850F}">
      <dgm:prSet phldrT="[Text]"/>
      <dgm:spPr/>
      <dgm:t>
        <a:bodyPr/>
        <a:lstStyle/>
        <a:p>
          <a:endParaRPr lang="en-GB" dirty="0"/>
        </a:p>
      </dgm:t>
    </dgm:pt>
    <dgm:pt modelId="{8AE5B227-47CF-4960-9AAB-F3F192A00371}" type="parTrans" cxnId="{A64F246D-F734-4D4E-9D8D-5A471E92E4B2}">
      <dgm:prSet/>
      <dgm:spPr/>
      <dgm:t>
        <a:bodyPr/>
        <a:lstStyle/>
        <a:p>
          <a:endParaRPr lang="en-GB"/>
        </a:p>
      </dgm:t>
    </dgm:pt>
    <dgm:pt modelId="{CA7F06AC-6106-4A43-B72D-229AFF45A0CD}" type="sibTrans" cxnId="{A64F246D-F734-4D4E-9D8D-5A471E92E4B2}">
      <dgm:prSet/>
      <dgm:spPr/>
      <dgm:t>
        <a:bodyPr/>
        <a:lstStyle/>
        <a:p>
          <a:endParaRPr lang="en-GB"/>
        </a:p>
      </dgm:t>
    </dgm:pt>
    <dgm:pt modelId="{9105FDD3-3F80-4F3C-88A3-EE60793A5FC1}">
      <dgm:prSet phldrT="[Text]"/>
      <dgm:spPr/>
      <dgm:t>
        <a:bodyPr/>
        <a:lstStyle/>
        <a:p>
          <a:endParaRPr lang="en-GB" dirty="0"/>
        </a:p>
      </dgm:t>
    </dgm:pt>
    <dgm:pt modelId="{C4A7B814-5E4E-476D-9EB1-CC38F2CF7E73}" type="parTrans" cxnId="{FD2635E4-07BC-4567-BCE5-13B33D6141AF}">
      <dgm:prSet/>
      <dgm:spPr/>
      <dgm:t>
        <a:bodyPr/>
        <a:lstStyle/>
        <a:p>
          <a:endParaRPr lang="en-GB"/>
        </a:p>
      </dgm:t>
    </dgm:pt>
    <dgm:pt modelId="{43DD601F-99F9-448C-81DF-25D967BFA157}" type="sibTrans" cxnId="{FD2635E4-07BC-4567-BCE5-13B33D6141AF}">
      <dgm:prSet/>
      <dgm:spPr/>
      <dgm:t>
        <a:bodyPr/>
        <a:lstStyle/>
        <a:p>
          <a:endParaRPr lang="en-GB"/>
        </a:p>
      </dgm:t>
    </dgm:pt>
    <dgm:pt modelId="{71925114-86D4-4D64-AAC3-DCBB383FC574}">
      <dgm:prSet phldrT="[Text]"/>
      <dgm:spPr/>
      <dgm:t>
        <a:bodyPr/>
        <a:lstStyle/>
        <a:p>
          <a:r>
            <a:rPr lang="en-GB" dirty="0"/>
            <a:t>Highly tangible – many connotations</a:t>
          </a:r>
        </a:p>
      </dgm:t>
    </dgm:pt>
    <dgm:pt modelId="{A369F909-C0BA-4EDF-AC13-29A11AAAADB6}" type="parTrans" cxnId="{FA9B0322-24EE-4248-AAAF-D00BAE52FA42}">
      <dgm:prSet/>
      <dgm:spPr/>
      <dgm:t>
        <a:bodyPr/>
        <a:lstStyle/>
        <a:p>
          <a:endParaRPr lang="en-GB"/>
        </a:p>
      </dgm:t>
    </dgm:pt>
    <dgm:pt modelId="{7F3DAC20-E2C4-4253-BE0F-8A670BB3C37A}" type="sibTrans" cxnId="{FA9B0322-24EE-4248-AAAF-D00BAE52FA42}">
      <dgm:prSet/>
      <dgm:spPr/>
      <dgm:t>
        <a:bodyPr/>
        <a:lstStyle/>
        <a:p>
          <a:endParaRPr lang="en-GB"/>
        </a:p>
      </dgm:t>
    </dgm:pt>
    <dgm:pt modelId="{8E517A17-7E37-4C0F-A396-7E4986571377}">
      <dgm:prSet custT="1"/>
      <dgm:spPr/>
      <dgm:t>
        <a:bodyPr/>
        <a:lstStyle/>
        <a:p>
          <a:r>
            <a:rPr lang="en-GB" sz="1100" b="1" dirty="0">
              <a:solidFill>
                <a:schemeClr val="tx1"/>
              </a:solidFill>
            </a:rPr>
            <a:t>Birds</a:t>
          </a:r>
        </a:p>
      </dgm:t>
    </dgm:pt>
    <dgm:pt modelId="{33F39115-D1C5-4E06-9D92-1B7747740719}" type="parTrans" cxnId="{3F98E0C3-2F20-4207-9758-BAC09F347F39}">
      <dgm:prSet/>
      <dgm:spPr/>
      <dgm:t>
        <a:bodyPr/>
        <a:lstStyle/>
        <a:p>
          <a:endParaRPr lang="en-GB"/>
        </a:p>
      </dgm:t>
    </dgm:pt>
    <dgm:pt modelId="{52F2323D-D4F4-43E7-A64A-72235316EE04}" type="sibTrans" cxnId="{3F98E0C3-2F20-4207-9758-BAC09F347F39}">
      <dgm:prSet/>
      <dgm:spPr/>
      <dgm:t>
        <a:bodyPr/>
        <a:lstStyle/>
        <a:p>
          <a:endParaRPr lang="en-GB"/>
        </a:p>
      </dgm:t>
    </dgm:pt>
    <dgm:pt modelId="{98CB640B-1D69-43C1-9B07-DFD7D88DEE64}">
      <dgm:prSet/>
      <dgm:spPr/>
      <dgm:t>
        <a:bodyPr/>
        <a:lstStyle/>
        <a:p>
          <a:r>
            <a:rPr lang="en-GB" b="1" dirty="0">
              <a:solidFill>
                <a:schemeClr val="tx1"/>
              </a:solidFill>
            </a:rPr>
            <a:t>Flying squirrel</a:t>
          </a:r>
        </a:p>
      </dgm:t>
    </dgm:pt>
    <dgm:pt modelId="{739F3903-03C0-4F40-AB90-5B8B173A1CAF}" type="parTrans" cxnId="{FF8CB3E2-59F0-42C8-B67D-9F4F5EB7FB4D}">
      <dgm:prSet/>
      <dgm:spPr/>
      <dgm:t>
        <a:bodyPr/>
        <a:lstStyle/>
        <a:p>
          <a:endParaRPr lang="en-GB"/>
        </a:p>
      </dgm:t>
    </dgm:pt>
    <dgm:pt modelId="{6780D4AA-B86B-4C39-BC77-D369D8DAC780}" type="sibTrans" cxnId="{FF8CB3E2-59F0-42C8-B67D-9F4F5EB7FB4D}">
      <dgm:prSet/>
      <dgm:spPr/>
      <dgm:t>
        <a:bodyPr/>
        <a:lstStyle/>
        <a:p>
          <a:endParaRPr lang="en-GB"/>
        </a:p>
      </dgm:t>
    </dgm:pt>
    <dgm:pt modelId="{8A4D1297-87AF-4C3A-8FF5-DDAF4E143CC9}">
      <dgm:prSet/>
      <dgm:spPr/>
      <dgm:t>
        <a:bodyPr/>
        <a:lstStyle/>
        <a:p>
          <a:r>
            <a:rPr lang="en-GB" b="1" dirty="0">
              <a:solidFill>
                <a:schemeClr val="tx1"/>
              </a:solidFill>
            </a:rPr>
            <a:t>Sugar glider</a:t>
          </a:r>
        </a:p>
      </dgm:t>
    </dgm:pt>
    <dgm:pt modelId="{63D81F5F-C4E8-48D2-8B96-A09EDEFEFA51}" type="parTrans" cxnId="{2C6AB871-6CA7-4E44-8632-3E6A682D0C70}">
      <dgm:prSet/>
      <dgm:spPr/>
      <dgm:t>
        <a:bodyPr/>
        <a:lstStyle/>
        <a:p>
          <a:endParaRPr lang="en-GB"/>
        </a:p>
      </dgm:t>
    </dgm:pt>
    <dgm:pt modelId="{FECBD775-5CB9-4DD6-AE97-55724CA1E515}" type="sibTrans" cxnId="{2C6AB871-6CA7-4E44-8632-3E6A682D0C70}">
      <dgm:prSet/>
      <dgm:spPr/>
      <dgm:t>
        <a:bodyPr/>
        <a:lstStyle/>
        <a:p>
          <a:endParaRPr lang="en-GB"/>
        </a:p>
      </dgm:t>
    </dgm:pt>
    <dgm:pt modelId="{A02A34D2-1E7F-4D83-9EA6-09EA1000EBA7}">
      <dgm:prSet/>
      <dgm:spPr/>
      <dgm:t>
        <a:bodyPr/>
        <a:lstStyle/>
        <a:p>
          <a:r>
            <a:rPr lang="en-GB" b="1" dirty="0">
              <a:solidFill>
                <a:schemeClr val="tx1"/>
              </a:solidFill>
            </a:rPr>
            <a:t>Mahogany glider</a:t>
          </a:r>
        </a:p>
      </dgm:t>
    </dgm:pt>
    <dgm:pt modelId="{5C25849C-8BFC-4B27-9EBA-08352059BDAA}" type="parTrans" cxnId="{EF52BEA3-4C85-42B0-92FB-757D1223D124}">
      <dgm:prSet/>
      <dgm:spPr/>
      <dgm:t>
        <a:bodyPr/>
        <a:lstStyle/>
        <a:p>
          <a:endParaRPr lang="en-GB"/>
        </a:p>
      </dgm:t>
    </dgm:pt>
    <dgm:pt modelId="{05DC3129-EAF5-4DE6-A6CC-C0D7D3D21ACE}" type="sibTrans" cxnId="{EF52BEA3-4C85-42B0-92FB-757D1223D124}">
      <dgm:prSet/>
      <dgm:spPr/>
      <dgm:t>
        <a:bodyPr/>
        <a:lstStyle/>
        <a:p>
          <a:endParaRPr lang="en-GB"/>
        </a:p>
      </dgm:t>
    </dgm:pt>
    <dgm:pt modelId="{A0E6C8D2-06B8-41D1-B63B-F5A2B1DDB6A5}">
      <dgm:prSet/>
      <dgm:spPr/>
      <dgm:t>
        <a:bodyPr/>
        <a:lstStyle/>
        <a:p>
          <a:r>
            <a:rPr lang="en-GB" b="1" dirty="0">
              <a:solidFill>
                <a:schemeClr val="tx1"/>
              </a:solidFill>
            </a:rPr>
            <a:t>Northern glider</a:t>
          </a:r>
        </a:p>
      </dgm:t>
    </dgm:pt>
    <dgm:pt modelId="{4F5A5CC8-BF5D-420D-8DF0-E5E39B42BC17}" type="parTrans" cxnId="{C3B4C414-6936-4A85-88EB-5749E3171EF6}">
      <dgm:prSet/>
      <dgm:spPr/>
      <dgm:t>
        <a:bodyPr/>
        <a:lstStyle/>
        <a:p>
          <a:endParaRPr lang="en-GB"/>
        </a:p>
      </dgm:t>
    </dgm:pt>
    <dgm:pt modelId="{456CF8F9-B3B2-4CF2-BD89-77FC3A6FC6DD}" type="sibTrans" cxnId="{C3B4C414-6936-4A85-88EB-5749E3171EF6}">
      <dgm:prSet/>
      <dgm:spPr/>
      <dgm:t>
        <a:bodyPr/>
        <a:lstStyle/>
        <a:p>
          <a:endParaRPr lang="en-GB"/>
        </a:p>
      </dgm:t>
    </dgm:pt>
    <dgm:pt modelId="{82681518-EA2B-4690-9736-193CB2BC7FA8}">
      <dgm:prSet/>
      <dgm:spPr/>
      <dgm:t>
        <a:bodyPr/>
        <a:lstStyle/>
        <a:p>
          <a:r>
            <a:rPr lang="en-GB" b="1" dirty="0">
              <a:solidFill>
                <a:schemeClr val="tx1"/>
              </a:solidFill>
            </a:rPr>
            <a:t>Yellow-bellied glider</a:t>
          </a:r>
        </a:p>
      </dgm:t>
    </dgm:pt>
    <dgm:pt modelId="{F91A1C47-2A54-4423-A8C4-5200D9CA2542}" type="parTrans" cxnId="{E883653D-C91D-41D7-8BA4-BC7D2A2CD897}">
      <dgm:prSet/>
      <dgm:spPr/>
      <dgm:t>
        <a:bodyPr/>
        <a:lstStyle/>
        <a:p>
          <a:endParaRPr lang="en-GB"/>
        </a:p>
      </dgm:t>
    </dgm:pt>
    <dgm:pt modelId="{5EE34591-CC2D-4CF1-984E-39F126C61DA1}" type="sibTrans" cxnId="{E883653D-C91D-41D7-8BA4-BC7D2A2CD897}">
      <dgm:prSet/>
      <dgm:spPr/>
      <dgm:t>
        <a:bodyPr/>
        <a:lstStyle/>
        <a:p>
          <a:endParaRPr lang="en-GB"/>
        </a:p>
      </dgm:t>
    </dgm:pt>
    <dgm:pt modelId="{CE63F41D-B7C4-4064-93F4-55B1FEECF38D}">
      <dgm:prSet/>
      <dgm:spPr/>
      <dgm:t>
        <a:bodyPr/>
        <a:lstStyle/>
        <a:p>
          <a:r>
            <a:rPr lang="en-GB" b="1" dirty="0">
              <a:solidFill>
                <a:schemeClr val="tx1"/>
              </a:solidFill>
            </a:rPr>
            <a:t>Biak glider</a:t>
          </a:r>
        </a:p>
      </dgm:t>
    </dgm:pt>
    <dgm:pt modelId="{0A626FEA-2E0F-4949-8F1B-0CA3A84706C8}" type="parTrans" cxnId="{4FCC3B6B-ED3C-4261-83D0-52C64815A424}">
      <dgm:prSet/>
      <dgm:spPr/>
      <dgm:t>
        <a:bodyPr/>
        <a:lstStyle/>
        <a:p>
          <a:endParaRPr lang="en-GB"/>
        </a:p>
      </dgm:t>
    </dgm:pt>
    <dgm:pt modelId="{6BC74C73-D248-4884-96B3-570098251058}" type="sibTrans" cxnId="{4FCC3B6B-ED3C-4261-83D0-52C64815A424}">
      <dgm:prSet/>
      <dgm:spPr/>
      <dgm:t>
        <a:bodyPr/>
        <a:lstStyle/>
        <a:p>
          <a:endParaRPr lang="en-GB"/>
        </a:p>
      </dgm:t>
    </dgm:pt>
    <dgm:pt modelId="{BFDA26FA-9E74-44BD-98CE-D783BD4FBCBC}">
      <dgm:prSet/>
      <dgm:spPr/>
      <dgm:t>
        <a:bodyPr/>
        <a:lstStyle/>
        <a:p>
          <a:endParaRPr lang="en-GB"/>
        </a:p>
      </dgm:t>
    </dgm:pt>
    <dgm:pt modelId="{030A8B83-E416-443B-B425-26AE0C0D4644}" type="parTrans" cxnId="{4F6CDC22-94F4-4A44-826B-DE77A97709B9}">
      <dgm:prSet/>
      <dgm:spPr/>
      <dgm:t>
        <a:bodyPr/>
        <a:lstStyle/>
        <a:p>
          <a:endParaRPr lang="en-GB"/>
        </a:p>
      </dgm:t>
    </dgm:pt>
    <dgm:pt modelId="{BC4676FD-30EB-45AF-B445-C7073BCEBFDC}" type="sibTrans" cxnId="{4F6CDC22-94F4-4A44-826B-DE77A97709B9}">
      <dgm:prSet/>
      <dgm:spPr/>
      <dgm:t>
        <a:bodyPr/>
        <a:lstStyle/>
        <a:p>
          <a:endParaRPr lang="en-GB"/>
        </a:p>
      </dgm:t>
    </dgm:pt>
    <dgm:pt modelId="{D05BB52C-3FAC-41EA-AC5D-E6017D94AB83}">
      <dgm:prSet/>
      <dgm:spPr/>
      <dgm:t>
        <a:bodyPr/>
        <a:lstStyle/>
        <a:p>
          <a:endParaRPr lang="en-GB"/>
        </a:p>
      </dgm:t>
    </dgm:pt>
    <dgm:pt modelId="{66B9DE79-FBD8-428C-821B-9538C859DE7E}" type="parTrans" cxnId="{9EE98053-A3D7-4E3B-87D9-500EDF08B11C}">
      <dgm:prSet/>
      <dgm:spPr/>
      <dgm:t>
        <a:bodyPr/>
        <a:lstStyle/>
        <a:p>
          <a:endParaRPr lang="en-GB"/>
        </a:p>
      </dgm:t>
    </dgm:pt>
    <dgm:pt modelId="{F26ED27A-239D-40FA-BBA1-27418D468B5D}" type="sibTrans" cxnId="{9EE98053-A3D7-4E3B-87D9-500EDF08B11C}">
      <dgm:prSet/>
      <dgm:spPr/>
      <dgm:t>
        <a:bodyPr/>
        <a:lstStyle/>
        <a:p>
          <a:endParaRPr lang="en-GB"/>
        </a:p>
      </dgm:t>
    </dgm:pt>
    <dgm:pt modelId="{3B59E41E-B419-4903-949B-6B1CA22735DF}">
      <dgm:prSet/>
      <dgm:spPr/>
      <dgm:t>
        <a:bodyPr/>
        <a:lstStyle/>
        <a:p>
          <a:endParaRPr lang="en-GB"/>
        </a:p>
      </dgm:t>
    </dgm:pt>
    <dgm:pt modelId="{AC757878-50D6-4CDD-9BA9-DB4C8D82F12F}" type="parTrans" cxnId="{CBE1A13F-206F-427B-A1F1-78A8023A05E4}">
      <dgm:prSet/>
      <dgm:spPr/>
      <dgm:t>
        <a:bodyPr/>
        <a:lstStyle/>
        <a:p>
          <a:endParaRPr lang="en-GB"/>
        </a:p>
      </dgm:t>
    </dgm:pt>
    <dgm:pt modelId="{612CF08E-000A-4023-B748-34E702DC6FF5}" type="sibTrans" cxnId="{CBE1A13F-206F-427B-A1F1-78A8023A05E4}">
      <dgm:prSet/>
      <dgm:spPr/>
      <dgm:t>
        <a:bodyPr/>
        <a:lstStyle/>
        <a:p>
          <a:endParaRPr lang="en-GB"/>
        </a:p>
      </dgm:t>
    </dgm:pt>
    <dgm:pt modelId="{91A70950-6C4E-414A-884D-9D3151C82C31}">
      <dgm:prSet/>
      <dgm:spPr/>
      <dgm:t>
        <a:bodyPr/>
        <a:lstStyle/>
        <a:p>
          <a:endParaRPr lang="en-GB"/>
        </a:p>
      </dgm:t>
    </dgm:pt>
    <dgm:pt modelId="{D0B78B8F-CC93-4576-A82A-9ECE9B3253E2}" type="parTrans" cxnId="{3C1FCDA2-B525-4CE5-9E99-B008EC4AC742}">
      <dgm:prSet/>
      <dgm:spPr/>
      <dgm:t>
        <a:bodyPr/>
        <a:lstStyle/>
        <a:p>
          <a:endParaRPr lang="en-GB"/>
        </a:p>
      </dgm:t>
    </dgm:pt>
    <dgm:pt modelId="{F1C44368-D22A-4532-A9D6-16C0E47AD6B9}" type="sibTrans" cxnId="{3C1FCDA2-B525-4CE5-9E99-B008EC4AC742}">
      <dgm:prSet/>
      <dgm:spPr/>
      <dgm:t>
        <a:bodyPr/>
        <a:lstStyle/>
        <a:p>
          <a:endParaRPr lang="en-GB"/>
        </a:p>
      </dgm:t>
    </dgm:pt>
    <dgm:pt modelId="{36444100-9F0A-4E93-BD1A-E8F5952A7E92}" type="pres">
      <dgm:prSet presAssocID="{116E0535-3FD9-421C-A19A-B3329947D823}" presName="mainComposite" presStyleCnt="0">
        <dgm:presLayoutVars>
          <dgm:chPref val="1"/>
          <dgm:dir/>
          <dgm:animOne val="branch"/>
          <dgm:animLvl val="lvl"/>
          <dgm:resizeHandles val="exact"/>
        </dgm:presLayoutVars>
      </dgm:prSet>
      <dgm:spPr/>
    </dgm:pt>
    <dgm:pt modelId="{5F97E710-633B-49D4-95BF-DB82D4028182}" type="pres">
      <dgm:prSet presAssocID="{116E0535-3FD9-421C-A19A-B3329947D823}" presName="hierFlow" presStyleCnt="0"/>
      <dgm:spPr/>
    </dgm:pt>
    <dgm:pt modelId="{C3991F0D-950F-4A5F-AAE7-E46C0F2AB8DF}" type="pres">
      <dgm:prSet presAssocID="{116E0535-3FD9-421C-A19A-B3329947D823}" presName="firstBuf" presStyleCnt="0"/>
      <dgm:spPr/>
    </dgm:pt>
    <dgm:pt modelId="{1EF16378-8D17-4CE9-BD28-DC40B441791B}" type="pres">
      <dgm:prSet presAssocID="{116E0535-3FD9-421C-A19A-B3329947D823}" presName="hierChild1" presStyleCnt="0">
        <dgm:presLayoutVars>
          <dgm:chPref val="1"/>
          <dgm:animOne val="branch"/>
          <dgm:animLvl val="lvl"/>
        </dgm:presLayoutVars>
      </dgm:prSet>
      <dgm:spPr/>
    </dgm:pt>
    <dgm:pt modelId="{C29098C2-0689-49A4-9DA5-B18015E4A3B5}" type="pres">
      <dgm:prSet presAssocID="{58FFB7C5-3C61-4C3D-9619-6530502F2353}" presName="Name14" presStyleCnt="0"/>
      <dgm:spPr/>
    </dgm:pt>
    <dgm:pt modelId="{1755321A-569C-4E2A-A4AC-97A605C3EC9B}" type="pres">
      <dgm:prSet presAssocID="{58FFB7C5-3C61-4C3D-9619-6530502F2353}" presName="level1Shape" presStyleLbl="node0" presStyleIdx="0" presStyleCnt="1">
        <dgm:presLayoutVars>
          <dgm:chPref val="3"/>
        </dgm:presLayoutVars>
      </dgm:prSet>
      <dgm:spPr/>
    </dgm:pt>
    <dgm:pt modelId="{D5BB671D-9F01-4B27-BBF5-74C06BC6B365}" type="pres">
      <dgm:prSet presAssocID="{58FFB7C5-3C61-4C3D-9619-6530502F2353}" presName="hierChild2" presStyleCnt="0"/>
      <dgm:spPr/>
    </dgm:pt>
    <dgm:pt modelId="{7679893A-180E-4D4B-8A43-DA0D0871A246}" type="pres">
      <dgm:prSet presAssocID="{2F6C9871-34BE-4706-BEE6-09FAEFC47CA1}" presName="Name19" presStyleLbl="parChTrans1D2" presStyleIdx="0" presStyleCnt="5"/>
      <dgm:spPr/>
    </dgm:pt>
    <dgm:pt modelId="{B5D1B033-285F-4E5D-A9DA-0BF303F235D1}" type="pres">
      <dgm:prSet presAssocID="{FFE177FF-7484-43A0-B2AF-408F755925E5}" presName="Name21" presStyleCnt="0"/>
      <dgm:spPr/>
    </dgm:pt>
    <dgm:pt modelId="{0FCDE486-140B-45D7-AB6B-3A55E64F1B88}" type="pres">
      <dgm:prSet presAssocID="{FFE177FF-7484-43A0-B2AF-408F755925E5}" presName="level2Shape" presStyleLbl="node2" presStyleIdx="0" presStyleCnt="5"/>
      <dgm:spPr/>
    </dgm:pt>
    <dgm:pt modelId="{117B8317-9655-44FE-9A28-B9CCBB624226}" type="pres">
      <dgm:prSet presAssocID="{FFE177FF-7484-43A0-B2AF-408F755925E5}" presName="hierChild3" presStyleCnt="0"/>
      <dgm:spPr/>
    </dgm:pt>
    <dgm:pt modelId="{2BC06386-AE5A-457A-B3EB-F18917E52A19}" type="pres">
      <dgm:prSet presAssocID="{030A8B83-E416-443B-B425-26AE0C0D4644}" presName="Name19" presStyleLbl="parChTrans1D2" presStyleIdx="1" presStyleCnt="5"/>
      <dgm:spPr/>
    </dgm:pt>
    <dgm:pt modelId="{AEB20AEA-133A-461F-96E3-08C46B5C8143}" type="pres">
      <dgm:prSet presAssocID="{BFDA26FA-9E74-44BD-98CE-D783BD4FBCBC}" presName="Name21" presStyleCnt="0"/>
      <dgm:spPr/>
    </dgm:pt>
    <dgm:pt modelId="{31C5762A-FB00-4705-94E3-DA36034F3619}" type="pres">
      <dgm:prSet presAssocID="{BFDA26FA-9E74-44BD-98CE-D783BD4FBCBC}" presName="level2Shape" presStyleLbl="node2" presStyleIdx="1" presStyleCnt="5"/>
      <dgm:spPr/>
    </dgm:pt>
    <dgm:pt modelId="{E396E841-CD98-4D52-B203-2C4A5036B9A5}" type="pres">
      <dgm:prSet presAssocID="{BFDA26FA-9E74-44BD-98CE-D783BD4FBCBC}" presName="hierChild3" presStyleCnt="0"/>
      <dgm:spPr/>
    </dgm:pt>
    <dgm:pt modelId="{2F98D0F6-C58C-47B2-8B24-A938EF2C269F}" type="pres">
      <dgm:prSet presAssocID="{66B9DE79-FBD8-428C-821B-9538C859DE7E}" presName="Name19" presStyleLbl="parChTrans1D2" presStyleIdx="2" presStyleCnt="5"/>
      <dgm:spPr/>
    </dgm:pt>
    <dgm:pt modelId="{33AF9922-E1E1-4560-9112-AF16C15DBAF2}" type="pres">
      <dgm:prSet presAssocID="{D05BB52C-3FAC-41EA-AC5D-E6017D94AB83}" presName="Name21" presStyleCnt="0"/>
      <dgm:spPr/>
    </dgm:pt>
    <dgm:pt modelId="{5308100F-BF73-45A7-A47A-AC88FBAC767E}" type="pres">
      <dgm:prSet presAssocID="{D05BB52C-3FAC-41EA-AC5D-E6017D94AB83}" presName="level2Shape" presStyleLbl="node2" presStyleIdx="2" presStyleCnt="5"/>
      <dgm:spPr/>
    </dgm:pt>
    <dgm:pt modelId="{1EEC7B3C-2B53-454A-8A27-CF9027EDE663}" type="pres">
      <dgm:prSet presAssocID="{D05BB52C-3FAC-41EA-AC5D-E6017D94AB83}" presName="hierChild3" presStyleCnt="0"/>
      <dgm:spPr/>
    </dgm:pt>
    <dgm:pt modelId="{E00718C1-EB32-499E-929D-E23B8F8C456A}" type="pres">
      <dgm:prSet presAssocID="{8AD06CDF-50F3-4C88-99A7-6AFCCF3763EC}" presName="Name19" presStyleLbl="parChTrans1D2" presStyleIdx="3" presStyleCnt="5"/>
      <dgm:spPr/>
    </dgm:pt>
    <dgm:pt modelId="{A75BDEEE-B96E-46E0-B952-2A198BBF08F5}" type="pres">
      <dgm:prSet presAssocID="{B8E4F01F-AE49-425C-AA29-523F2DE29C93}" presName="Name21" presStyleCnt="0"/>
      <dgm:spPr/>
    </dgm:pt>
    <dgm:pt modelId="{4693687E-F02A-4ED9-9039-5B42FD9078ED}" type="pres">
      <dgm:prSet presAssocID="{B8E4F01F-AE49-425C-AA29-523F2DE29C93}" presName="level2Shape" presStyleLbl="node2" presStyleIdx="3" presStyleCnt="5"/>
      <dgm:spPr/>
    </dgm:pt>
    <dgm:pt modelId="{72BA4C2C-5927-4CC4-BA9A-CAC80D51739B}" type="pres">
      <dgm:prSet presAssocID="{B8E4F01F-AE49-425C-AA29-523F2DE29C93}" presName="hierChild3" presStyleCnt="0"/>
      <dgm:spPr/>
    </dgm:pt>
    <dgm:pt modelId="{8CA1FD0C-E58C-47BF-A85F-41A5138C5FC0}" type="pres">
      <dgm:prSet presAssocID="{D0B78B8F-CC93-4576-A82A-9ECE9B3253E2}" presName="Name19" presStyleLbl="parChTrans1D3" presStyleIdx="0" presStyleCnt="3"/>
      <dgm:spPr/>
    </dgm:pt>
    <dgm:pt modelId="{31E58160-414F-4EB6-AC5E-F75AB9133F48}" type="pres">
      <dgm:prSet presAssocID="{91A70950-6C4E-414A-884D-9D3151C82C31}" presName="Name21" presStyleCnt="0"/>
      <dgm:spPr/>
    </dgm:pt>
    <dgm:pt modelId="{0C87592D-6D51-4F39-BA2B-7E3739794207}" type="pres">
      <dgm:prSet presAssocID="{91A70950-6C4E-414A-884D-9D3151C82C31}" presName="level2Shape" presStyleLbl="node3" presStyleIdx="0" presStyleCnt="3"/>
      <dgm:spPr/>
    </dgm:pt>
    <dgm:pt modelId="{A0DF8F90-117A-43D3-BE9F-BA2EEA625DE8}" type="pres">
      <dgm:prSet presAssocID="{91A70950-6C4E-414A-884D-9D3151C82C31}" presName="hierChild3" presStyleCnt="0"/>
      <dgm:spPr/>
    </dgm:pt>
    <dgm:pt modelId="{7F68266B-974D-4F48-9A74-E5E1C524EE34}" type="pres">
      <dgm:prSet presAssocID="{4A932EB1-1BB0-455A-A5C4-B6EBB65664D4}" presName="Name19" presStyleLbl="parChTrans1D3" presStyleIdx="1" presStyleCnt="3"/>
      <dgm:spPr/>
    </dgm:pt>
    <dgm:pt modelId="{AC05DE54-7453-402A-A5B7-A8479396EAB8}" type="pres">
      <dgm:prSet presAssocID="{1538E366-F55E-4369-A5B6-429112D9E98A}" presName="Name21" presStyleCnt="0"/>
      <dgm:spPr/>
    </dgm:pt>
    <dgm:pt modelId="{2366837E-EF6C-490F-9738-478BB410AABE}" type="pres">
      <dgm:prSet presAssocID="{1538E366-F55E-4369-A5B6-429112D9E98A}" presName="level2Shape" presStyleLbl="node3" presStyleIdx="1" presStyleCnt="3"/>
      <dgm:spPr/>
    </dgm:pt>
    <dgm:pt modelId="{7B29F004-F910-4DF1-B85A-E5E9FA9C7C6E}" type="pres">
      <dgm:prSet presAssocID="{1538E366-F55E-4369-A5B6-429112D9E98A}" presName="hierChild3" presStyleCnt="0"/>
      <dgm:spPr/>
    </dgm:pt>
    <dgm:pt modelId="{6F69C184-880E-43B7-AC57-6B5DA891441A}" type="pres">
      <dgm:prSet presAssocID="{739F3903-03C0-4F40-AB90-5B8B173A1CAF}" presName="Name19" presStyleLbl="parChTrans1D4" presStyleIdx="0" presStyleCnt="6"/>
      <dgm:spPr/>
    </dgm:pt>
    <dgm:pt modelId="{F5BFCE4F-1E85-4BB9-B3E8-1A3322BF5175}" type="pres">
      <dgm:prSet presAssocID="{98CB640B-1D69-43C1-9B07-DFD7D88DEE64}" presName="Name21" presStyleCnt="0"/>
      <dgm:spPr/>
    </dgm:pt>
    <dgm:pt modelId="{A8458CF3-1870-42B1-9A6B-F7091AE53F27}" type="pres">
      <dgm:prSet presAssocID="{98CB640B-1D69-43C1-9B07-DFD7D88DEE64}" presName="level2Shape" presStyleLbl="node4" presStyleIdx="0" presStyleCnt="6"/>
      <dgm:spPr/>
    </dgm:pt>
    <dgm:pt modelId="{41FAEB47-7514-41FD-8FB7-3639E671C2E4}" type="pres">
      <dgm:prSet presAssocID="{98CB640B-1D69-43C1-9B07-DFD7D88DEE64}" presName="hierChild3" presStyleCnt="0"/>
      <dgm:spPr/>
    </dgm:pt>
    <dgm:pt modelId="{B0E04E50-9C03-4F9B-9B09-2C3903E73B08}" type="pres">
      <dgm:prSet presAssocID="{63D81F5F-C4E8-48D2-8B96-A09EDEFEFA51}" presName="Name19" presStyleLbl="parChTrans1D4" presStyleIdx="1" presStyleCnt="6"/>
      <dgm:spPr/>
    </dgm:pt>
    <dgm:pt modelId="{2A48B5BF-5955-41D8-B0FF-DA424F084030}" type="pres">
      <dgm:prSet presAssocID="{8A4D1297-87AF-4C3A-8FF5-DDAF4E143CC9}" presName="Name21" presStyleCnt="0"/>
      <dgm:spPr/>
    </dgm:pt>
    <dgm:pt modelId="{EE114D95-A76A-4007-A864-678EE811A531}" type="pres">
      <dgm:prSet presAssocID="{8A4D1297-87AF-4C3A-8FF5-DDAF4E143CC9}" presName="level2Shape" presStyleLbl="node4" presStyleIdx="1" presStyleCnt="6"/>
      <dgm:spPr/>
    </dgm:pt>
    <dgm:pt modelId="{0E6476FA-DB26-49C7-9A9E-C9CF9C9E4026}" type="pres">
      <dgm:prSet presAssocID="{8A4D1297-87AF-4C3A-8FF5-DDAF4E143CC9}" presName="hierChild3" presStyleCnt="0"/>
      <dgm:spPr/>
    </dgm:pt>
    <dgm:pt modelId="{C21B21A3-1574-47EB-AECC-576952E3B0B9}" type="pres">
      <dgm:prSet presAssocID="{5C25849C-8BFC-4B27-9EBA-08352059BDAA}" presName="Name19" presStyleLbl="parChTrans1D4" presStyleIdx="2" presStyleCnt="6"/>
      <dgm:spPr/>
    </dgm:pt>
    <dgm:pt modelId="{612DC4BF-E028-4661-9FE0-53D921556AC2}" type="pres">
      <dgm:prSet presAssocID="{A02A34D2-1E7F-4D83-9EA6-09EA1000EBA7}" presName="Name21" presStyleCnt="0"/>
      <dgm:spPr/>
    </dgm:pt>
    <dgm:pt modelId="{A3F89CC5-F430-4B17-A441-EA24B7327E78}" type="pres">
      <dgm:prSet presAssocID="{A02A34D2-1E7F-4D83-9EA6-09EA1000EBA7}" presName="level2Shape" presStyleLbl="node4" presStyleIdx="2" presStyleCnt="6"/>
      <dgm:spPr/>
    </dgm:pt>
    <dgm:pt modelId="{92CE29F1-E843-4894-B5D7-A6A4C0BE14C8}" type="pres">
      <dgm:prSet presAssocID="{A02A34D2-1E7F-4D83-9EA6-09EA1000EBA7}" presName="hierChild3" presStyleCnt="0"/>
      <dgm:spPr/>
    </dgm:pt>
    <dgm:pt modelId="{588F7349-7E43-463C-8ADF-44F7F79BA7A8}" type="pres">
      <dgm:prSet presAssocID="{4F5A5CC8-BF5D-420D-8DF0-E5E39B42BC17}" presName="Name19" presStyleLbl="parChTrans1D4" presStyleIdx="3" presStyleCnt="6"/>
      <dgm:spPr/>
    </dgm:pt>
    <dgm:pt modelId="{04CC3556-2CA1-46F6-9762-260109CDF8C8}" type="pres">
      <dgm:prSet presAssocID="{A0E6C8D2-06B8-41D1-B63B-F5A2B1DDB6A5}" presName="Name21" presStyleCnt="0"/>
      <dgm:spPr/>
    </dgm:pt>
    <dgm:pt modelId="{9177DF03-398A-46AA-A602-CBC3BB6F3A03}" type="pres">
      <dgm:prSet presAssocID="{A0E6C8D2-06B8-41D1-B63B-F5A2B1DDB6A5}" presName="level2Shape" presStyleLbl="node4" presStyleIdx="3" presStyleCnt="6"/>
      <dgm:spPr/>
    </dgm:pt>
    <dgm:pt modelId="{6E2BFE95-8632-4305-AB19-407A9FB51542}" type="pres">
      <dgm:prSet presAssocID="{A0E6C8D2-06B8-41D1-B63B-F5A2B1DDB6A5}" presName="hierChild3" presStyleCnt="0"/>
      <dgm:spPr/>
    </dgm:pt>
    <dgm:pt modelId="{9125B39B-3694-4012-A714-474DDA39F469}" type="pres">
      <dgm:prSet presAssocID="{F91A1C47-2A54-4423-A8C4-5200D9CA2542}" presName="Name19" presStyleLbl="parChTrans1D4" presStyleIdx="4" presStyleCnt="6"/>
      <dgm:spPr/>
    </dgm:pt>
    <dgm:pt modelId="{E2E4E488-A91E-4B26-8E92-5967F890DF44}" type="pres">
      <dgm:prSet presAssocID="{82681518-EA2B-4690-9736-193CB2BC7FA8}" presName="Name21" presStyleCnt="0"/>
      <dgm:spPr/>
    </dgm:pt>
    <dgm:pt modelId="{71F2CDA8-032C-432F-8FBC-6CF44B0821FF}" type="pres">
      <dgm:prSet presAssocID="{82681518-EA2B-4690-9736-193CB2BC7FA8}" presName="level2Shape" presStyleLbl="node4" presStyleIdx="4" presStyleCnt="6"/>
      <dgm:spPr/>
    </dgm:pt>
    <dgm:pt modelId="{D89B3302-E190-423A-8668-A70DDEB0592C}" type="pres">
      <dgm:prSet presAssocID="{82681518-EA2B-4690-9736-193CB2BC7FA8}" presName="hierChild3" presStyleCnt="0"/>
      <dgm:spPr/>
    </dgm:pt>
    <dgm:pt modelId="{280E72D4-F628-4AC7-AD18-535DC4D0502C}" type="pres">
      <dgm:prSet presAssocID="{0A626FEA-2E0F-4949-8F1B-0CA3A84706C8}" presName="Name19" presStyleLbl="parChTrans1D4" presStyleIdx="5" presStyleCnt="6"/>
      <dgm:spPr/>
    </dgm:pt>
    <dgm:pt modelId="{F44D510A-FAE1-421F-BCD4-B45629D852CF}" type="pres">
      <dgm:prSet presAssocID="{CE63F41D-B7C4-4064-93F4-55B1FEECF38D}" presName="Name21" presStyleCnt="0"/>
      <dgm:spPr/>
    </dgm:pt>
    <dgm:pt modelId="{0F39195D-2EC5-43E7-AC71-2F72CA7044BC}" type="pres">
      <dgm:prSet presAssocID="{CE63F41D-B7C4-4064-93F4-55B1FEECF38D}" presName="level2Shape" presStyleLbl="node4" presStyleIdx="5" presStyleCnt="6"/>
      <dgm:spPr/>
    </dgm:pt>
    <dgm:pt modelId="{7EAC52FB-5E73-49D7-9226-03C2CD32FE7A}" type="pres">
      <dgm:prSet presAssocID="{CE63F41D-B7C4-4064-93F4-55B1FEECF38D}" presName="hierChild3" presStyleCnt="0"/>
      <dgm:spPr/>
    </dgm:pt>
    <dgm:pt modelId="{6B7A375A-6FBE-4F45-AEB2-68F958DA0257}" type="pres">
      <dgm:prSet presAssocID="{AC757878-50D6-4CDD-9BA9-DB4C8D82F12F}" presName="Name19" presStyleLbl="parChTrans1D3" presStyleIdx="2" presStyleCnt="3"/>
      <dgm:spPr/>
    </dgm:pt>
    <dgm:pt modelId="{26F3BAE6-3045-4D93-92D1-F164CBE088BC}" type="pres">
      <dgm:prSet presAssocID="{3B59E41E-B419-4903-949B-6B1CA22735DF}" presName="Name21" presStyleCnt="0"/>
      <dgm:spPr/>
    </dgm:pt>
    <dgm:pt modelId="{1E2886E9-5847-4309-83F5-F06E44DDAF8F}" type="pres">
      <dgm:prSet presAssocID="{3B59E41E-B419-4903-949B-6B1CA22735DF}" presName="level2Shape" presStyleLbl="node3" presStyleIdx="2" presStyleCnt="3"/>
      <dgm:spPr/>
    </dgm:pt>
    <dgm:pt modelId="{8B6B0372-A868-476D-A2A1-DF35ED31916A}" type="pres">
      <dgm:prSet presAssocID="{3B59E41E-B419-4903-949B-6B1CA22735DF}" presName="hierChild3" presStyleCnt="0"/>
      <dgm:spPr/>
    </dgm:pt>
    <dgm:pt modelId="{5D15923A-C3D7-4AD7-9A32-B5FC5273E6EF}" type="pres">
      <dgm:prSet presAssocID="{33F39115-D1C5-4E06-9D92-1B7747740719}" presName="Name19" presStyleLbl="parChTrans1D2" presStyleIdx="4" presStyleCnt="5"/>
      <dgm:spPr/>
    </dgm:pt>
    <dgm:pt modelId="{D90F04FD-E003-4753-BFE9-87EC7E5AFFB0}" type="pres">
      <dgm:prSet presAssocID="{8E517A17-7E37-4C0F-A396-7E4986571377}" presName="Name21" presStyleCnt="0"/>
      <dgm:spPr/>
    </dgm:pt>
    <dgm:pt modelId="{32B6A760-8B75-43E2-90AE-F9B878053D4E}" type="pres">
      <dgm:prSet presAssocID="{8E517A17-7E37-4C0F-A396-7E4986571377}" presName="level2Shape" presStyleLbl="node2" presStyleIdx="4" presStyleCnt="5"/>
      <dgm:spPr/>
    </dgm:pt>
    <dgm:pt modelId="{A9636162-8A5E-4A36-95D0-EFCCA8402702}" type="pres">
      <dgm:prSet presAssocID="{8E517A17-7E37-4C0F-A396-7E4986571377}" presName="hierChild3" presStyleCnt="0"/>
      <dgm:spPr/>
    </dgm:pt>
    <dgm:pt modelId="{701CB90E-5C21-4AE4-9B42-A072BF503B4B}" type="pres">
      <dgm:prSet presAssocID="{116E0535-3FD9-421C-A19A-B3329947D823}" presName="bgShapesFlow" presStyleCnt="0"/>
      <dgm:spPr/>
    </dgm:pt>
    <dgm:pt modelId="{D84EE609-D831-4CD3-A019-CAF93E99EC31}" type="pres">
      <dgm:prSet presAssocID="{0CAF3778-E0B3-4F22-9E81-6B07DF546279}" presName="rectComp" presStyleCnt="0"/>
      <dgm:spPr/>
    </dgm:pt>
    <dgm:pt modelId="{489FBBEF-6C9A-4D1A-BDFF-3C7B881282AB}" type="pres">
      <dgm:prSet presAssocID="{0CAF3778-E0B3-4F22-9E81-6B07DF546279}" presName="bgRect" presStyleLbl="bgShp" presStyleIdx="0" presStyleCnt="4"/>
      <dgm:spPr/>
    </dgm:pt>
    <dgm:pt modelId="{651AAE41-0DE4-408B-8403-790BB80A7C2E}" type="pres">
      <dgm:prSet presAssocID="{0CAF3778-E0B3-4F22-9E81-6B07DF546279}" presName="bgRectTx" presStyleLbl="bgShp" presStyleIdx="0" presStyleCnt="4">
        <dgm:presLayoutVars>
          <dgm:bulletEnabled val="1"/>
        </dgm:presLayoutVars>
      </dgm:prSet>
      <dgm:spPr/>
    </dgm:pt>
    <dgm:pt modelId="{25F75B07-036E-43B1-9DA5-F132A26A0630}" type="pres">
      <dgm:prSet presAssocID="{0CAF3778-E0B3-4F22-9E81-6B07DF546279}" presName="spComp" presStyleCnt="0"/>
      <dgm:spPr/>
    </dgm:pt>
    <dgm:pt modelId="{B42663DF-854B-4044-AF1A-857A138EA8AA}" type="pres">
      <dgm:prSet presAssocID="{0CAF3778-E0B3-4F22-9E81-6B07DF546279}" presName="vSp" presStyleCnt="0"/>
      <dgm:spPr/>
    </dgm:pt>
    <dgm:pt modelId="{B92BA224-033B-4B71-8557-421CE19B48E1}" type="pres">
      <dgm:prSet presAssocID="{B1D6D07D-B15F-4597-B072-D27C102A850F}" presName="rectComp" presStyleCnt="0"/>
      <dgm:spPr/>
    </dgm:pt>
    <dgm:pt modelId="{02504264-962A-4BEF-B4EF-E61B9C112150}" type="pres">
      <dgm:prSet presAssocID="{B1D6D07D-B15F-4597-B072-D27C102A850F}" presName="bgRect" presStyleLbl="bgShp" presStyleIdx="1" presStyleCnt="4"/>
      <dgm:spPr/>
    </dgm:pt>
    <dgm:pt modelId="{C2B54605-F045-4089-ADD4-582A4050B51B}" type="pres">
      <dgm:prSet presAssocID="{B1D6D07D-B15F-4597-B072-D27C102A850F}" presName="bgRectTx" presStyleLbl="bgShp" presStyleIdx="1" presStyleCnt="4">
        <dgm:presLayoutVars>
          <dgm:bulletEnabled val="1"/>
        </dgm:presLayoutVars>
      </dgm:prSet>
      <dgm:spPr/>
    </dgm:pt>
    <dgm:pt modelId="{CCE6DF07-409A-4F7C-B97F-47A9FA3CBEE9}" type="pres">
      <dgm:prSet presAssocID="{B1D6D07D-B15F-4597-B072-D27C102A850F}" presName="spComp" presStyleCnt="0"/>
      <dgm:spPr/>
    </dgm:pt>
    <dgm:pt modelId="{E21EF67F-E265-4C45-B1A6-5526D5976D0A}" type="pres">
      <dgm:prSet presAssocID="{B1D6D07D-B15F-4597-B072-D27C102A850F}" presName="vSp" presStyleCnt="0"/>
      <dgm:spPr/>
    </dgm:pt>
    <dgm:pt modelId="{2F26194E-B344-4552-8F58-0E0F460AB18D}" type="pres">
      <dgm:prSet presAssocID="{9105FDD3-3F80-4F3C-88A3-EE60793A5FC1}" presName="rectComp" presStyleCnt="0"/>
      <dgm:spPr/>
    </dgm:pt>
    <dgm:pt modelId="{5EAB5F2A-0CF3-41EE-BAA8-A2F122CB58F0}" type="pres">
      <dgm:prSet presAssocID="{9105FDD3-3F80-4F3C-88A3-EE60793A5FC1}" presName="bgRect" presStyleLbl="bgShp" presStyleIdx="2" presStyleCnt="4"/>
      <dgm:spPr/>
    </dgm:pt>
    <dgm:pt modelId="{AAE9C064-990B-4192-B66B-1257E59CE9AC}" type="pres">
      <dgm:prSet presAssocID="{9105FDD3-3F80-4F3C-88A3-EE60793A5FC1}" presName="bgRectTx" presStyleLbl="bgShp" presStyleIdx="2" presStyleCnt="4">
        <dgm:presLayoutVars>
          <dgm:bulletEnabled val="1"/>
        </dgm:presLayoutVars>
      </dgm:prSet>
      <dgm:spPr/>
    </dgm:pt>
    <dgm:pt modelId="{48FEDB68-9319-49AA-9046-61840F5605EB}" type="pres">
      <dgm:prSet presAssocID="{9105FDD3-3F80-4F3C-88A3-EE60793A5FC1}" presName="spComp" presStyleCnt="0"/>
      <dgm:spPr/>
    </dgm:pt>
    <dgm:pt modelId="{C9435732-FA0A-487D-B691-00EFE1BA91DA}" type="pres">
      <dgm:prSet presAssocID="{9105FDD3-3F80-4F3C-88A3-EE60793A5FC1}" presName="vSp" presStyleCnt="0"/>
      <dgm:spPr/>
    </dgm:pt>
    <dgm:pt modelId="{28680E12-5ACD-46CF-8AD4-C1ABFFE43B47}" type="pres">
      <dgm:prSet presAssocID="{71925114-86D4-4D64-AAC3-DCBB383FC574}" presName="rectComp" presStyleCnt="0"/>
      <dgm:spPr/>
    </dgm:pt>
    <dgm:pt modelId="{B2FC3699-F3F0-410E-B9B4-6E4A75F70FE5}" type="pres">
      <dgm:prSet presAssocID="{71925114-86D4-4D64-AAC3-DCBB383FC574}" presName="bgRect" presStyleLbl="bgShp" presStyleIdx="3" presStyleCnt="4"/>
      <dgm:spPr/>
    </dgm:pt>
    <dgm:pt modelId="{97E0A13E-D9B0-4A96-A132-35F0EF0DE2D5}" type="pres">
      <dgm:prSet presAssocID="{71925114-86D4-4D64-AAC3-DCBB383FC574}" presName="bgRectTx" presStyleLbl="bgShp" presStyleIdx="3" presStyleCnt="4">
        <dgm:presLayoutVars>
          <dgm:bulletEnabled val="1"/>
        </dgm:presLayoutVars>
      </dgm:prSet>
      <dgm:spPr/>
    </dgm:pt>
  </dgm:ptLst>
  <dgm:cxnLst>
    <dgm:cxn modelId="{2B3DEA03-5E63-448C-A6A6-3449443AA3F8}" type="presOf" srcId="{B1D6D07D-B15F-4597-B072-D27C102A850F}" destId="{C2B54605-F045-4089-ADD4-582A4050B51B}" srcOrd="1" destOrd="0" presId="urn:microsoft.com/office/officeart/2005/8/layout/hierarchy6"/>
    <dgm:cxn modelId="{7D98A805-203B-45B7-BA0E-1210438299A8}" type="presOf" srcId="{5C25849C-8BFC-4B27-9EBA-08352059BDAA}" destId="{C21B21A3-1574-47EB-AECC-576952E3B0B9}" srcOrd="0" destOrd="0" presId="urn:microsoft.com/office/officeart/2005/8/layout/hierarchy6"/>
    <dgm:cxn modelId="{7FB4E608-BB13-43AE-BBBD-7EB779AC5A85}" srcId="{116E0535-3FD9-421C-A19A-B3329947D823}" destId="{0CAF3778-E0B3-4F22-9E81-6B07DF546279}" srcOrd="1" destOrd="0" parTransId="{9EB7E494-41DD-4A3B-8B09-2430E34834B3}" sibTransId="{E009ABA3-142C-4E09-BB96-75FF6C644A46}"/>
    <dgm:cxn modelId="{8435350A-7F6E-43C0-8465-119C7BD0CF5A}" type="presOf" srcId="{8E517A17-7E37-4C0F-A396-7E4986571377}" destId="{32B6A760-8B75-43E2-90AE-F9B878053D4E}" srcOrd="0" destOrd="0" presId="urn:microsoft.com/office/officeart/2005/8/layout/hierarchy6"/>
    <dgm:cxn modelId="{C3B4C414-6936-4A85-88EB-5749E3171EF6}" srcId="{1538E366-F55E-4369-A5B6-429112D9E98A}" destId="{A0E6C8D2-06B8-41D1-B63B-F5A2B1DDB6A5}" srcOrd="3" destOrd="0" parTransId="{4F5A5CC8-BF5D-420D-8DF0-E5E39B42BC17}" sibTransId="{456CF8F9-B3B2-4CF2-BD89-77FC3A6FC6DD}"/>
    <dgm:cxn modelId="{EA57291C-FEAA-4722-A74B-4EB70CCD56A9}" type="presOf" srcId="{A02A34D2-1E7F-4D83-9EA6-09EA1000EBA7}" destId="{A3F89CC5-F430-4B17-A441-EA24B7327E78}" srcOrd="0" destOrd="0" presId="urn:microsoft.com/office/officeart/2005/8/layout/hierarchy6"/>
    <dgm:cxn modelId="{D96C361C-6C5F-4704-BF01-EE0F83F48980}" type="presOf" srcId="{739F3903-03C0-4F40-AB90-5B8B173A1CAF}" destId="{6F69C184-880E-43B7-AC57-6B5DA891441A}" srcOrd="0" destOrd="0" presId="urn:microsoft.com/office/officeart/2005/8/layout/hierarchy6"/>
    <dgm:cxn modelId="{FA9B0322-24EE-4248-AAAF-D00BAE52FA42}" srcId="{116E0535-3FD9-421C-A19A-B3329947D823}" destId="{71925114-86D4-4D64-AAC3-DCBB383FC574}" srcOrd="4" destOrd="0" parTransId="{A369F909-C0BA-4EDF-AC13-29A11AAAADB6}" sibTransId="{7F3DAC20-E2C4-4253-BE0F-8A670BB3C37A}"/>
    <dgm:cxn modelId="{E6215722-0E33-43AA-A9C8-A74D845E9100}" type="presOf" srcId="{63D81F5F-C4E8-48D2-8B96-A09EDEFEFA51}" destId="{B0E04E50-9C03-4F9B-9B09-2C3903E73B08}" srcOrd="0" destOrd="0" presId="urn:microsoft.com/office/officeart/2005/8/layout/hierarchy6"/>
    <dgm:cxn modelId="{5622AA22-0AD1-42CB-AA79-F2EB73FD2012}" type="presOf" srcId="{F91A1C47-2A54-4423-A8C4-5200D9CA2542}" destId="{9125B39B-3694-4012-A714-474DDA39F469}" srcOrd="0" destOrd="0" presId="urn:microsoft.com/office/officeart/2005/8/layout/hierarchy6"/>
    <dgm:cxn modelId="{4F6CDC22-94F4-4A44-826B-DE77A97709B9}" srcId="{58FFB7C5-3C61-4C3D-9619-6530502F2353}" destId="{BFDA26FA-9E74-44BD-98CE-D783BD4FBCBC}" srcOrd="1" destOrd="0" parTransId="{030A8B83-E416-443B-B425-26AE0C0D4644}" sibTransId="{BC4676FD-30EB-45AF-B445-C7073BCEBFDC}"/>
    <dgm:cxn modelId="{BCB62823-43D8-43B7-A3E7-623708145CCF}" type="presOf" srcId="{71925114-86D4-4D64-AAC3-DCBB383FC574}" destId="{B2FC3699-F3F0-410E-B9B4-6E4A75F70FE5}" srcOrd="0" destOrd="0" presId="urn:microsoft.com/office/officeart/2005/8/layout/hierarchy6"/>
    <dgm:cxn modelId="{4D5ADE2C-BC1D-49EE-ADD4-80B20FDB1C4F}" type="presOf" srcId="{B1D6D07D-B15F-4597-B072-D27C102A850F}" destId="{02504264-962A-4BEF-B4EF-E61B9C112150}" srcOrd="0" destOrd="0" presId="urn:microsoft.com/office/officeart/2005/8/layout/hierarchy6"/>
    <dgm:cxn modelId="{48661E2D-D0BB-46E1-96E2-EAA79968EE3E}" type="presOf" srcId="{1538E366-F55E-4369-A5B6-429112D9E98A}" destId="{2366837E-EF6C-490F-9738-478BB410AABE}" srcOrd="0" destOrd="0" presId="urn:microsoft.com/office/officeart/2005/8/layout/hierarchy6"/>
    <dgm:cxn modelId="{0A0FF22F-161C-4E22-A8E8-35AB1EF4F740}" type="presOf" srcId="{0CAF3778-E0B3-4F22-9E81-6B07DF546279}" destId="{489FBBEF-6C9A-4D1A-BDFF-3C7B881282AB}" srcOrd="0" destOrd="0" presId="urn:microsoft.com/office/officeart/2005/8/layout/hierarchy6"/>
    <dgm:cxn modelId="{E883653D-C91D-41D7-8BA4-BC7D2A2CD897}" srcId="{1538E366-F55E-4369-A5B6-429112D9E98A}" destId="{82681518-EA2B-4690-9736-193CB2BC7FA8}" srcOrd="4" destOrd="0" parTransId="{F91A1C47-2A54-4423-A8C4-5200D9CA2542}" sibTransId="{5EE34591-CC2D-4CF1-984E-39F126C61DA1}"/>
    <dgm:cxn modelId="{CBE1A13F-206F-427B-A1F1-78A8023A05E4}" srcId="{B8E4F01F-AE49-425C-AA29-523F2DE29C93}" destId="{3B59E41E-B419-4903-949B-6B1CA22735DF}" srcOrd="2" destOrd="0" parTransId="{AC757878-50D6-4CDD-9BA9-DB4C8D82F12F}" sibTransId="{612CF08E-000A-4023-B748-34E702DC6FF5}"/>
    <dgm:cxn modelId="{0AC0E34A-F728-48E7-92D5-454A6AE89779}" type="presOf" srcId="{AC757878-50D6-4CDD-9BA9-DB4C8D82F12F}" destId="{6B7A375A-6FBE-4F45-AEB2-68F958DA0257}" srcOrd="0" destOrd="0" presId="urn:microsoft.com/office/officeart/2005/8/layout/hierarchy6"/>
    <dgm:cxn modelId="{4FCC3B6B-ED3C-4261-83D0-52C64815A424}" srcId="{1538E366-F55E-4369-A5B6-429112D9E98A}" destId="{CE63F41D-B7C4-4064-93F4-55B1FEECF38D}" srcOrd="5" destOrd="0" parTransId="{0A626FEA-2E0F-4949-8F1B-0CA3A84706C8}" sibTransId="{6BC74C73-D248-4884-96B3-570098251058}"/>
    <dgm:cxn modelId="{AFC7194C-1559-459F-A90A-1DA72D76E81A}" type="presOf" srcId="{66B9DE79-FBD8-428C-821B-9538C859DE7E}" destId="{2F98D0F6-C58C-47B2-8B24-A938EF2C269F}" srcOrd="0" destOrd="0" presId="urn:microsoft.com/office/officeart/2005/8/layout/hierarchy6"/>
    <dgm:cxn modelId="{A64F246D-F734-4D4E-9D8D-5A471E92E4B2}" srcId="{116E0535-3FD9-421C-A19A-B3329947D823}" destId="{B1D6D07D-B15F-4597-B072-D27C102A850F}" srcOrd="2" destOrd="0" parTransId="{8AE5B227-47CF-4960-9AAB-F3F192A00371}" sibTransId="{CA7F06AC-6106-4A43-B72D-229AFF45A0CD}"/>
    <dgm:cxn modelId="{A55BA94D-C9EF-47A5-A353-E7FD649BFC6C}" srcId="{B8E4F01F-AE49-425C-AA29-523F2DE29C93}" destId="{1538E366-F55E-4369-A5B6-429112D9E98A}" srcOrd="1" destOrd="0" parTransId="{4A932EB1-1BB0-455A-A5C4-B6EBB65664D4}" sibTransId="{2583EFB8-D047-4AFB-BA25-E56BF44B570F}"/>
    <dgm:cxn modelId="{629A096E-78B2-4CBA-A8D1-04F712EF444C}" type="presOf" srcId="{B8E4F01F-AE49-425C-AA29-523F2DE29C93}" destId="{4693687E-F02A-4ED9-9039-5B42FD9078ED}" srcOrd="0" destOrd="0" presId="urn:microsoft.com/office/officeart/2005/8/layout/hierarchy6"/>
    <dgm:cxn modelId="{C4B2E64F-492A-4BA1-AE01-8EC4B4034F66}" srcId="{58FFB7C5-3C61-4C3D-9619-6530502F2353}" destId="{FFE177FF-7484-43A0-B2AF-408F755925E5}" srcOrd="0" destOrd="0" parTransId="{2F6C9871-34BE-4706-BEE6-09FAEFC47CA1}" sibTransId="{21E0A70E-0FF1-43B6-85AE-9AECA8442FD4}"/>
    <dgm:cxn modelId="{F6C02A71-8419-4D93-883D-63B22E512C62}" type="presOf" srcId="{4F5A5CC8-BF5D-420D-8DF0-E5E39B42BC17}" destId="{588F7349-7E43-463C-8ADF-44F7F79BA7A8}" srcOrd="0" destOrd="0" presId="urn:microsoft.com/office/officeart/2005/8/layout/hierarchy6"/>
    <dgm:cxn modelId="{2C6AB871-6CA7-4E44-8632-3E6A682D0C70}" srcId="{1538E366-F55E-4369-A5B6-429112D9E98A}" destId="{8A4D1297-87AF-4C3A-8FF5-DDAF4E143CC9}" srcOrd="1" destOrd="0" parTransId="{63D81F5F-C4E8-48D2-8B96-A09EDEFEFA51}" sibTransId="{FECBD775-5CB9-4DD6-AE97-55724CA1E515}"/>
    <dgm:cxn modelId="{98A77073-1779-4C6A-B625-454FCAC39138}" type="presOf" srcId="{8AD06CDF-50F3-4C88-99A7-6AFCCF3763EC}" destId="{E00718C1-EB32-499E-929D-E23B8F8C456A}" srcOrd="0" destOrd="0" presId="urn:microsoft.com/office/officeart/2005/8/layout/hierarchy6"/>
    <dgm:cxn modelId="{9EE98053-A3D7-4E3B-87D9-500EDF08B11C}" srcId="{58FFB7C5-3C61-4C3D-9619-6530502F2353}" destId="{D05BB52C-3FAC-41EA-AC5D-E6017D94AB83}" srcOrd="2" destOrd="0" parTransId="{66B9DE79-FBD8-428C-821B-9538C859DE7E}" sibTransId="{F26ED27A-239D-40FA-BBA1-27418D468B5D}"/>
    <dgm:cxn modelId="{FFF0C973-24B6-484F-B8A8-5400E73FDCC7}" type="presOf" srcId="{FFE177FF-7484-43A0-B2AF-408F755925E5}" destId="{0FCDE486-140B-45D7-AB6B-3A55E64F1B88}" srcOrd="0" destOrd="0" presId="urn:microsoft.com/office/officeart/2005/8/layout/hierarchy6"/>
    <dgm:cxn modelId="{90B61C57-B6F7-4088-B7B3-B6DBC3432FD9}" type="presOf" srcId="{2F6C9871-34BE-4706-BEE6-09FAEFC47CA1}" destId="{7679893A-180E-4D4B-8A43-DA0D0871A246}" srcOrd="0" destOrd="0" presId="urn:microsoft.com/office/officeart/2005/8/layout/hierarchy6"/>
    <dgm:cxn modelId="{FF325059-C3FB-4461-8023-B3F9E5A719EC}" srcId="{58FFB7C5-3C61-4C3D-9619-6530502F2353}" destId="{B8E4F01F-AE49-425C-AA29-523F2DE29C93}" srcOrd="3" destOrd="0" parTransId="{8AD06CDF-50F3-4C88-99A7-6AFCCF3763EC}" sibTransId="{C83DB2BC-2823-48F0-AB5F-FD5BE4A48116}"/>
    <dgm:cxn modelId="{6DA2647B-81A5-454D-BF2C-B7768736CF35}" type="presOf" srcId="{9105FDD3-3F80-4F3C-88A3-EE60793A5FC1}" destId="{5EAB5F2A-0CF3-41EE-BAA8-A2F122CB58F0}" srcOrd="0" destOrd="0" presId="urn:microsoft.com/office/officeart/2005/8/layout/hierarchy6"/>
    <dgm:cxn modelId="{E2A97084-6CA1-41DF-81B9-09CCC8616AD9}" type="presOf" srcId="{91A70950-6C4E-414A-884D-9D3151C82C31}" destId="{0C87592D-6D51-4F39-BA2B-7E3739794207}" srcOrd="0" destOrd="0" presId="urn:microsoft.com/office/officeart/2005/8/layout/hierarchy6"/>
    <dgm:cxn modelId="{D892C29B-0A9D-462D-8C88-EBB1F069DF8F}" type="presOf" srcId="{82681518-EA2B-4690-9736-193CB2BC7FA8}" destId="{71F2CDA8-032C-432F-8FBC-6CF44B0821FF}" srcOrd="0" destOrd="0" presId="urn:microsoft.com/office/officeart/2005/8/layout/hierarchy6"/>
    <dgm:cxn modelId="{3C1FCDA2-B525-4CE5-9E99-B008EC4AC742}" srcId="{B8E4F01F-AE49-425C-AA29-523F2DE29C93}" destId="{91A70950-6C4E-414A-884D-9D3151C82C31}" srcOrd="0" destOrd="0" parTransId="{D0B78B8F-CC93-4576-A82A-9ECE9B3253E2}" sibTransId="{F1C44368-D22A-4532-A9D6-16C0E47AD6B9}"/>
    <dgm:cxn modelId="{EF52BEA3-4C85-42B0-92FB-757D1223D124}" srcId="{1538E366-F55E-4369-A5B6-429112D9E98A}" destId="{A02A34D2-1E7F-4D83-9EA6-09EA1000EBA7}" srcOrd="2" destOrd="0" parTransId="{5C25849C-8BFC-4B27-9EBA-08352059BDAA}" sibTransId="{05DC3129-EAF5-4DE6-A6CC-C0D7D3D21ACE}"/>
    <dgm:cxn modelId="{6948E1AC-F706-4D3E-89F8-9D1F5C4FBAD8}" type="presOf" srcId="{9105FDD3-3F80-4F3C-88A3-EE60793A5FC1}" destId="{AAE9C064-990B-4192-B66B-1257E59CE9AC}" srcOrd="1" destOrd="0" presId="urn:microsoft.com/office/officeart/2005/8/layout/hierarchy6"/>
    <dgm:cxn modelId="{681C1BB2-2D46-475A-9533-82CEC32DC325}" srcId="{116E0535-3FD9-421C-A19A-B3329947D823}" destId="{58FFB7C5-3C61-4C3D-9619-6530502F2353}" srcOrd="0" destOrd="0" parTransId="{8CE3A70D-FF56-4435-83F4-8DFACE79C293}" sibTransId="{D80A5CB3-C0FE-4A46-B575-FD2D98CC2F2A}"/>
    <dgm:cxn modelId="{3BBDB7B2-E035-4386-8BD4-7577DFDD7616}" type="presOf" srcId="{0CAF3778-E0B3-4F22-9E81-6B07DF546279}" destId="{651AAE41-0DE4-408B-8403-790BB80A7C2E}" srcOrd="1" destOrd="0" presId="urn:microsoft.com/office/officeart/2005/8/layout/hierarchy6"/>
    <dgm:cxn modelId="{E0C916B6-87C8-4563-87CE-D9F653D978C7}" type="presOf" srcId="{030A8B83-E416-443B-B425-26AE0C0D4644}" destId="{2BC06386-AE5A-457A-B3EB-F18917E52A19}" srcOrd="0" destOrd="0" presId="urn:microsoft.com/office/officeart/2005/8/layout/hierarchy6"/>
    <dgm:cxn modelId="{B8B2B2B6-E0BC-46AE-8AFE-3C89D7CDEE1D}" type="presOf" srcId="{4A932EB1-1BB0-455A-A5C4-B6EBB65664D4}" destId="{7F68266B-974D-4F48-9A74-E5E1C524EE34}" srcOrd="0" destOrd="0" presId="urn:microsoft.com/office/officeart/2005/8/layout/hierarchy6"/>
    <dgm:cxn modelId="{45051ABB-4AD6-4A6E-9902-832DFEF5B5E6}" type="presOf" srcId="{D05BB52C-3FAC-41EA-AC5D-E6017D94AB83}" destId="{5308100F-BF73-45A7-A47A-AC88FBAC767E}" srcOrd="0" destOrd="0" presId="urn:microsoft.com/office/officeart/2005/8/layout/hierarchy6"/>
    <dgm:cxn modelId="{3F98E0C3-2F20-4207-9758-BAC09F347F39}" srcId="{58FFB7C5-3C61-4C3D-9619-6530502F2353}" destId="{8E517A17-7E37-4C0F-A396-7E4986571377}" srcOrd="4" destOrd="0" parTransId="{33F39115-D1C5-4E06-9D92-1B7747740719}" sibTransId="{52F2323D-D4F4-43E7-A64A-72235316EE04}"/>
    <dgm:cxn modelId="{495FEAC4-BF09-4C25-8FE5-C7122BBE4814}" type="presOf" srcId="{33F39115-D1C5-4E06-9D92-1B7747740719}" destId="{5D15923A-C3D7-4AD7-9A32-B5FC5273E6EF}" srcOrd="0" destOrd="0" presId="urn:microsoft.com/office/officeart/2005/8/layout/hierarchy6"/>
    <dgm:cxn modelId="{C12502C8-C375-4B50-A296-C0B670406AE2}" type="presOf" srcId="{D0B78B8F-CC93-4576-A82A-9ECE9B3253E2}" destId="{8CA1FD0C-E58C-47BF-A85F-41A5138C5FC0}" srcOrd="0" destOrd="0" presId="urn:microsoft.com/office/officeart/2005/8/layout/hierarchy6"/>
    <dgm:cxn modelId="{9BD9C9C8-0D30-4D87-8032-63BD6768A6A0}" type="presOf" srcId="{A0E6C8D2-06B8-41D1-B63B-F5A2B1DDB6A5}" destId="{9177DF03-398A-46AA-A602-CBC3BB6F3A03}" srcOrd="0" destOrd="0" presId="urn:microsoft.com/office/officeart/2005/8/layout/hierarchy6"/>
    <dgm:cxn modelId="{B8A408CA-09C0-4E07-8584-2C5A00221C89}" type="presOf" srcId="{CE63F41D-B7C4-4064-93F4-55B1FEECF38D}" destId="{0F39195D-2EC5-43E7-AC71-2F72CA7044BC}" srcOrd="0" destOrd="0" presId="urn:microsoft.com/office/officeart/2005/8/layout/hierarchy6"/>
    <dgm:cxn modelId="{3F6DCECB-ECF7-4FA5-B7B9-87149F413061}" type="presOf" srcId="{BFDA26FA-9E74-44BD-98CE-D783BD4FBCBC}" destId="{31C5762A-FB00-4705-94E3-DA36034F3619}" srcOrd="0" destOrd="0" presId="urn:microsoft.com/office/officeart/2005/8/layout/hierarchy6"/>
    <dgm:cxn modelId="{83D17DD0-ABCD-47FC-8AE1-BC6064B55A79}" type="presOf" srcId="{8A4D1297-87AF-4C3A-8FF5-DDAF4E143CC9}" destId="{EE114D95-A76A-4007-A864-678EE811A531}" srcOrd="0" destOrd="0" presId="urn:microsoft.com/office/officeart/2005/8/layout/hierarchy6"/>
    <dgm:cxn modelId="{3A1BC7D0-9EF1-4B7B-8823-467006657A96}" type="presOf" srcId="{0A626FEA-2E0F-4949-8F1B-0CA3A84706C8}" destId="{280E72D4-F628-4AC7-AD18-535DC4D0502C}" srcOrd="0" destOrd="0" presId="urn:microsoft.com/office/officeart/2005/8/layout/hierarchy6"/>
    <dgm:cxn modelId="{FBC2B6D7-10DE-41BA-A338-161A64774E53}" type="presOf" srcId="{3B59E41E-B419-4903-949B-6B1CA22735DF}" destId="{1E2886E9-5847-4309-83F5-F06E44DDAF8F}" srcOrd="0" destOrd="0" presId="urn:microsoft.com/office/officeart/2005/8/layout/hierarchy6"/>
    <dgm:cxn modelId="{FF8CB3E2-59F0-42C8-B67D-9F4F5EB7FB4D}" srcId="{1538E366-F55E-4369-A5B6-429112D9E98A}" destId="{98CB640B-1D69-43C1-9B07-DFD7D88DEE64}" srcOrd="0" destOrd="0" parTransId="{739F3903-03C0-4F40-AB90-5B8B173A1CAF}" sibTransId="{6780D4AA-B86B-4C39-BC77-D369D8DAC780}"/>
    <dgm:cxn modelId="{FD2635E4-07BC-4567-BCE5-13B33D6141AF}" srcId="{116E0535-3FD9-421C-A19A-B3329947D823}" destId="{9105FDD3-3F80-4F3C-88A3-EE60793A5FC1}" srcOrd="3" destOrd="0" parTransId="{C4A7B814-5E4E-476D-9EB1-CC38F2CF7E73}" sibTransId="{43DD601F-99F9-448C-81DF-25D967BFA157}"/>
    <dgm:cxn modelId="{E120EEE6-EBE7-412D-B6CE-61777ED986C4}" type="presOf" srcId="{116E0535-3FD9-421C-A19A-B3329947D823}" destId="{36444100-9F0A-4E93-BD1A-E8F5952A7E92}" srcOrd="0" destOrd="0" presId="urn:microsoft.com/office/officeart/2005/8/layout/hierarchy6"/>
    <dgm:cxn modelId="{00D8D5EB-B437-46F4-8096-854ED7E3BF54}" type="presOf" srcId="{58FFB7C5-3C61-4C3D-9619-6530502F2353}" destId="{1755321A-569C-4E2A-A4AC-97A605C3EC9B}" srcOrd="0" destOrd="0" presId="urn:microsoft.com/office/officeart/2005/8/layout/hierarchy6"/>
    <dgm:cxn modelId="{7D2BF0EC-E7E3-4D05-B8B6-0E1751A1331E}" type="presOf" srcId="{71925114-86D4-4D64-AAC3-DCBB383FC574}" destId="{97E0A13E-D9B0-4A96-A132-35F0EF0DE2D5}" srcOrd="1" destOrd="0" presId="urn:microsoft.com/office/officeart/2005/8/layout/hierarchy6"/>
    <dgm:cxn modelId="{BDC653F4-B54F-46AD-B74F-07A34510E6C7}" type="presOf" srcId="{98CB640B-1D69-43C1-9B07-DFD7D88DEE64}" destId="{A8458CF3-1870-42B1-9A6B-F7091AE53F27}" srcOrd="0" destOrd="0" presId="urn:microsoft.com/office/officeart/2005/8/layout/hierarchy6"/>
    <dgm:cxn modelId="{636E4BF7-3D0E-4015-BADA-C9195B5310C0}" type="presParOf" srcId="{36444100-9F0A-4E93-BD1A-E8F5952A7E92}" destId="{5F97E710-633B-49D4-95BF-DB82D4028182}" srcOrd="0" destOrd="0" presId="urn:microsoft.com/office/officeart/2005/8/layout/hierarchy6"/>
    <dgm:cxn modelId="{F8FBB5B2-9976-4BE8-BD92-56624AE35B95}" type="presParOf" srcId="{5F97E710-633B-49D4-95BF-DB82D4028182}" destId="{C3991F0D-950F-4A5F-AAE7-E46C0F2AB8DF}" srcOrd="0" destOrd="0" presId="urn:microsoft.com/office/officeart/2005/8/layout/hierarchy6"/>
    <dgm:cxn modelId="{F775013E-DAFD-4DBB-A592-E3EE00FF08C5}" type="presParOf" srcId="{5F97E710-633B-49D4-95BF-DB82D4028182}" destId="{1EF16378-8D17-4CE9-BD28-DC40B441791B}" srcOrd="1" destOrd="0" presId="urn:microsoft.com/office/officeart/2005/8/layout/hierarchy6"/>
    <dgm:cxn modelId="{7E7F42E3-9ED3-4209-84C2-D20677287E10}" type="presParOf" srcId="{1EF16378-8D17-4CE9-BD28-DC40B441791B}" destId="{C29098C2-0689-49A4-9DA5-B18015E4A3B5}" srcOrd="0" destOrd="0" presId="urn:microsoft.com/office/officeart/2005/8/layout/hierarchy6"/>
    <dgm:cxn modelId="{D39047C7-1070-4021-8E7E-DD9225B44334}" type="presParOf" srcId="{C29098C2-0689-49A4-9DA5-B18015E4A3B5}" destId="{1755321A-569C-4E2A-A4AC-97A605C3EC9B}" srcOrd="0" destOrd="0" presId="urn:microsoft.com/office/officeart/2005/8/layout/hierarchy6"/>
    <dgm:cxn modelId="{D57CCA13-05EF-4201-B74A-D830CC73D599}" type="presParOf" srcId="{C29098C2-0689-49A4-9DA5-B18015E4A3B5}" destId="{D5BB671D-9F01-4B27-BBF5-74C06BC6B365}" srcOrd="1" destOrd="0" presId="urn:microsoft.com/office/officeart/2005/8/layout/hierarchy6"/>
    <dgm:cxn modelId="{F37A2D4F-8358-49DC-B0DE-4D8836AD148F}" type="presParOf" srcId="{D5BB671D-9F01-4B27-BBF5-74C06BC6B365}" destId="{7679893A-180E-4D4B-8A43-DA0D0871A246}" srcOrd="0" destOrd="0" presId="urn:microsoft.com/office/officeart/2005/8/layout/hierarchy6"/>
    <dgm:cxn modelId="{DAC56232-C4AE-4637-98CC-882B7237A746}" type="presParOf" srcId="{D5BB671D-9F01-4B27-BBF5-74C06BC6B365}" destId="{B5D1B033-285F-4E5D-A9DA-0BF303F235D1}" srcOrd="1" destOrd="0" presId="urn:microsoft.com/office/officeart/2005/8/layout/hierarchy6"/>
    <dgm:cxn modelId="{96EA16D0-2851-4E6E-B788-27CAAF7BB0DE}" type="presParOf" srcId="{B5D1B033-285F-4E5D-A9DA-0BF303F235D1}" destId="{0FCDE486-140B-45D7-AB6B-3A55E64F1B88}" srcOrd="0" destOrd="0" presId="urn:microsoft.com/office/officeart/2005/8/layout/hierarchy6"/>
    <dgm:cxn modelId="{25D0AC57-BD20-43AF-A88A-A44415BA9C77}" type="presParOf" srcId="{B5D1B033-285F-4E5D-A9DA-0BF303F235D1}" destId="{117B8317-9655-44FE-9A28-B9CCBB624226}" srcOrd="1" destOrd="0" presId="urn:microsoft.com/office/officeart/2005/8/layout/hierarchy6"/>
    <dgm:cxn modelId="{8BCEEDBD-91FD-4B67-8378-748904938C88}" type="presParOf" srcId="{D5BB671D-9F01-4B27-BBF5-74C06BC6B365}" destId="{2BC06386-AE5A-457A-B3EB-F18917E52A19}" srcOrd="2" destOrd="0" presId="urn:microsoft.com/office/officeart/2005/8/layout/hierarchy6"/>
    <dgm:cxn modelId="{D5088176-5AD8-432F-842D-167353B2E062}" type="presParOf" srcId="{D5BB671D-9F01-4B27-BBF5-74C06BC6B365}" destId="{AEB20AEA-133A-461F-96E3-08C46B5C8143}" srcOrd="3" destOrd="0" presId="urn:microsoft.com/office/officeart/2005/8/layout/hierarchy6"/>
    <dgm:cxn modelId="{FDB364D8-87D1-4A00-8D9B-141DDD2B3436}" type="presParOf" srcId="{AEB20AEA-133A-461F-96E3-08C46B5C8143}" destId="{31C5762A-FB00-4705-94E3-DA36034F3619}" srcOrd="0" destOrd="0" presId="urn:microsoft.com/office/officeart/2005/8/layout/hierarchy6"/>
    <dgm:cxn modelId="{E751E631-6DCB-48A0-8E42-A56892227B8C}" type="presParOf" srcId="{AEB20AEA-133A-461F-96E3-08C46B5C8143}" destId="{E396E841-CD98-4D52-B203-2C4A5036B9A5}" srcOrd="1" destOrd="0" presId="urn:microsoft.com/office/officeart/2005/8/layout/hierarchy6"/>
    <dgm:cxn modelId="{7D996EF3-51CE-4EC5-903F-CB1EAB5C3575}" type="presParOf" srcId="{D5BB671D-9F01-4B27-BBF5-74C06BC6B365}" destId="{2F98D0F6-C58C-47B2-8B24-A938EF2C269F}" srcOrd="4" destOrd="0" presId="urn:microsoft.com/office/officeart/2005/8/layout/hierarchy6"/>
    <dgm:cxn modelId="{DC1D065A-B61E-4E16-8F7D-E8C0F7A58AEE}" type="presParOf" srcId="{D5BB671D-9F01-4B27-BBF5-74C06BC6B365}" destId="{33AF9922-E1E1-4560-9112-AF16C15DBAF2}" srcOrd="5" destOrd="0" presId="urn:microsoft.com/office/officeart/2005/8/layout/hierarchy6"/>
    <dgm:cxn modelId="{2F81050E-6416-4D43-8C52-ACDB8E787BA1}" type="presParOf" srcId="{33AF9922-E1E1-4560-9112-AF16C15DBAF2}" destId="{5308100F-BF73-45A7-A47A-AC88FBAC767E}" srcOrd="0" destOrd="0" presId="urn:microsoft.com/office/officeart/2005/8/layout/hierarchy6"/>
    <dgm:cxn modelId="{B62FD607-AE40-480B-AE8D-66E5180F4016}" type="presParOf" srcId="{33AF9922-E1E1-4560-9112-AF16C15DBAF2}" destId="{1EEC7B3C-2B53-454A-8A27-CF9027EDE663}" srcOrd="1" destOrd="0" presId="urn:microsoft.com/office/officeart/2005/8/layout/hierarchy6"/>
    <dgm:cxn modelId="{E9BECD39-AF28-4DDD-88F6-53C76C2A9B6E}" type="presParOf" srcId="{D5BB671D-9F01-4B27-BBF5-74C06BC6B365}" destId="{E00718C1-EB32-499E-929D-E23B8F8C456A}" srcOrd="6" destOrd="0" presId="urn:microsoft.com/office/officeart/2005/8/layout/hierarchy6"/>
    <dgm:cxn modelId="{752C69C1-D4EF-4994-9FF5-900B658EB347}" type="presParOf" srcId="{D5BB671D-9F01-4B27-BBF5-74C06BC6B365}" destId="{A75BDEEE-B96E-46E0-B952-2A198BBF08F5}" srcOrd="7" destOrd="0" presId="urn:microsoft.com/office/officeart/2005/8/layout/hierarchy6"/>
    <dgm:cxn modelId="{3877BA2C-58C5-4A46-A71E-3BCA12CEBAB2}" type="presParOf" srcId="{A75BDEEE-B96E-46E0-B952-2A198BBF08F5}" destId="{4693687E-F02A-4ED9-9039-5B42FD9078ED}" srcOrd="0" destOrd="0" presId="urn:microsoft.com/office/officeart/2005/8/layout/hierarchy6"/>
    <dgm:cxn modelId="{A733CE84-835E-4BF0-851F-66689C6DE148}" type="presParOf" srcId="{A75BDEEE-B96E-46E0-B952-2A198BBF08F5}" destId="{72BA4C2C-5927-4CC4-BA9A-CAC80D51739B}" srcOrd="1" destOrd="0" presId="urn:microsoft.com/office/officeart/2005/8/layout/hierarchy6"/>
    <dgm:cxn modelId="{340F909C-A6B0-4BBA-9968-43B90DF2354A}" type="presParOf" srcId="{72BA4C2C-5927-4CC4-BA9A-CAC80D51739B}" destId="{8CA1FD0C-E58C-47BF-A85F-41A5138C5FC0}" srcOrd="0" destOrd="0" presId="urn:microsoft.com/office/officeart/2005/8/layout/hierarchy6"/>
    <dgm:cxn modelId="{B94540F3-59FB-4068-A210-1E590C413EEC}" type="presParOf" srcId="{72BA4C2C-5927-4CC4-BA9A-CAC80D51739B}" destId="{31E58160-414F-4EB6-AC5E-F75AB9133F48}" srcOrd="1" destOrd="0" presId="urn:microsoft.com/office/officeart/2005/8/layout/hierarchy6"/>
    <dgm:cxn modelId="{7FBBD3F7-1DCA-4881-BDD3-45C31B6D2D2D}" type="presParOf" srcId="{31E58160-414F-4EB6-AC5E-F75AB9133F48}" destId="{0C87592D-6D51-4F39-BA2B-7E3739794207}" srcOrd="0" destOrd="0" presId="urn:microsoft.com/office/officeart/2005/8/layout/hierarchy6"/>
    <dgm:cxn modelId="{22DF0B62-66FC-44DB-AFA3-1253244BE5ED}" type="presParOf" srcId="{31E58160-414F-4EB6-AC5E-F75AB9133F48}" destId="{A0DF8F90-117A-43D3-BE9F-BA2EEA625DE8}" srcOrd="1" destOrd="0" presId="urn:microsoft.com/office/officeart/2005/8/layout/hierarchy6"/>
    <dgm:cxn modelId="{9ACBF069-AAD5-4487-8C36-F4C33C8C95C2}" type="presParOf" srcId="{72BA4C2C-5927-4CC4-BA9A-CAC80D51739B}" destId="{7F68266B-974D-4F48-9A74-E5E1C524EE34}" srcOrd="2" destOrd="0" presId="urn:microsoft.com/office/officeart/2005/8/layout/hierarchy6"/>
    <dgm:cxn modelId="{DAB6BE73-8D34-4767-8780-856A058B80F4}" type="presParOf" srcId="{72BA4C2C-5927-4CC4-BA9A-CAC80D51739B}" destId="{AC05DE54-7453-402A-A5B7-A8479396EAB8}" srcOrd="3" destOrd="0" presId="urn:microsoft.com/office/officeart/2005/8/layout/hierarchy6"/>
    <dgm:cxn modelId="{D2B0BB6E-986B-4CE9-9C63-35BD60D56777}" type="presParOf" srcId="{AC05DE54-7453-402A-A5B7-A8479396EAB8}" destId="{2366837E-EF6C-490F-9738-478BB410AABE}" srcOrd="0" destOrd="0" presId="urn:microsoft.com/office/officeart/2005/8/layout/hierarchy6"/>
    <dgm:cxn modelId="{DD9E6530-69F4-4A8A-B3DB-76A49B7DB97F}" type="presParOf" srcId="{AC05DE54-7453-402A-A5B7-A8479396EAB8}" destId="{7B29F004-F910-4DF1-B85A-E5E9FA9C7C6E}" srcOrd="1" destOrd="0" presId="urn:microsoft.com/office/officeart/2005/8/layout/hierarchy6"/>
    <dgm:cxn modelId="{3A1B282E-F74B-4CF3-B32B-01C13780CDCE}" type="presParOf" srcId="{7B29F004-F910-4DF1-B85A-E5E9FA9C7C6E}" destId="{6F69C184-880E-43B7-AC57-6B5DA891441A}" srcOrd="0" destOrd="0" presId="urn:microsoft.com/office/officeart/2005/8/layout/hierarchy6"/>
    <dgm:cxn modelId="{FDC73983-81E9-4255-884C-DD8ACC2752F3}" type="presParOf" srcId="{7B29F004-F910-4DF1-B85A-E5E9FA9C7C6E}" destId="{F5BFCE4F-1E85-4BB9-B3E8-1A3322BF5175}" srcOrd="1" destOrd="0" presId="urn:microsoft.com/office/officeart/2005/8/layout/hierarchy6"/>
    <dgm:cxn modelId="{D2BDEB59-87A4-4D50-BABD-093D852F1D3E}" type="presParOf" srcId="{F5BFCE4F-1E85-4BB9-B3E8-1A3322BF5175}" destId="{A8458CF3-1870-42B1-9A6B-F7091AE53F27}" srcOrd="0" destOrd="0" presId="urn:microsoft.com/office/officeart/2005/8/layout/hierarchy6"/>
    <dgm:cxn modelId="{CB663E27-FD4D-48A4-9F3E-AFF8B6873A60}" type="presParOf" srcId="{F5BFCE4F-1E85-4BB9-B3E8-1A3322BF5175}" destId="{41FAEB47-7514-41FD-8FB7-3639E671C2E4}" srcOrd="1" destOrd="0" presId="urn:microsoft.com/office/officeart/2005/8/layout/hierarchy6"/>
    <dgm:cxn modelId="{564624C8-AC0A-4468-A1E8-66B411675DC7}" type="presParOf" srcId="{7B29F004-F910-4DF1-B85A-E5E9FA9C7C6E}" destId="{B0E04E50-9C03-4F9B-9B09-2C3903E73B08}" srcOrd="2" destOrd="0" presId="urn:microsoft.com/office/officeart/2005/8/layout/hierarchy6"/>
    <dgm:cxn modelId="{4967008B-F510-476D-AF0B-4BBB2DA0F61E}" type="presParOf" srcId="{7B29F004-F910-4DF1-B85A-E5E9FA9C7C6E}" destId="{2A48B5BF-5955-41D8-B0FF-DA424F084030}" srcOrd="3" destOrd="0" presId="urn:microsoft.com/office/officeart/2005/8/layout/hierarchy6"/>
    <dgm:cxn modelId="{1418FD88-2F30-482A-9D81-900C0FBF44FE}" type="presParOf" srcId="{2A48B5BF-5955-41D8-B0FF-DA424F084030}" destId="{EE114D95-A76A-4007-A864-678EE811A531}" srcOrd="0" destOrd="0" presId="urn:microsoft.com/office/officeart/2005/8/layout/hierarchy6"/>
    <dgm:cxn modelId="{B420DAB5-22C3-48CE-A67B-C732396674EC}" type="presParOf" srcId="{2A48B5BF-5955-41D8-B0FF-DA424F084030}" destId="{0E6476FA-DB26-49C7-9A9E-C9CF9C9E4026}" srcOrd="1" destOrd="0" presId="urn:microsoft.com/office/officeart/2005/8/layout/hierarchy6"/>
    <dgm:cxn modelId="{24CEF730-3727-4B3F-9D9E-A8D612855037}" type="presParOf" srcId="{7B29F004-F910-4DF1-B85A-E5E9FA9C7C6E}" destId="{C21B21A3-1574-47EB-AECC-576952E3B0B9}" srcOrd="4" destOrd="0" presId="urn:microsoft.com/office/officeart/2005/8/layout/hierarchy6"/>
    <dgm:cxn modelId="{78E1B63A-4B4D-4AD6-8558-A416197D545C}" type="presParOf" srcId="{7B29F004-F910-4DF1-B85A-E5E9FA9C7C6E}" destId="{612DC4BF-E028-4661-9FE0-53D921556AC2}" srcOrd="5" destOrd="0" presId="urn:microsoft.com/office/officeart/2005/8/layout/hierarchy6"/>
    <dgm:cxn modelId="{4892F01A-D765-4B70-94C1-C23DC6F7628E}" type="presParOf" srcId="{612DC4BF-E028-4661-9FE0-53D921556AC2}" destId="{A3F89CC5-F430-4B17-A441-EA24B7327E78}" srcOrd="0" destOrd="0" presId="urn:microsoft.com/office/officeart/2005/8/layout/hierarchy6"/>
    <dgm:cxn modelId="{6ACC1602-C5A5-4E22-BDBA-412107599367}" type="presParOf" srcId="{612DC4BF-E028-4661-9FE0-53D921556AC2}" destId="{92CE29F1-E843-4894-B5D7-A6A4C0BE14C8}" srcOrd="1" destOrd="0" presId="urn:microsoft.com/office/officeart/2005/8/layout/hierarchy6"/>
    <dgm:cxn modelId="{82502C19-6BCE-40CC-B414-3ADB80C07294}" type="presParOf" srcId="{7B29F004-F910-4DF1-B85A-E5E9FA9C7C6E}" destId="{588F7349-7E43-463C-8ADF-44F7F79BA7A8}" srcOrd="6" destOrd="0" presId="urn:microsoft.com/office/officeart/2005/8/layout/hierarchy6"/>
    <dgm:cxn modelId="{89137C63-DBBB-4584-BC78-348CD0CA4FFA}" type="presParOf" srcId="{7B29F004-F910-4DF1-B85A-E5E9FA9C7C6E}" destId="{04CC3556-2CA1-46F6-9762-260109CDF8C8}" srcOrd="7" destOrd="0" presId="urn:microsoft.com/office/officeart/2005/8/layout/hierarchy6"/>
    <dgm:cxn modelId="{D66D2D84-AEBA-4513-B83D-F040612F3C5E}" type="presParOf" srcId="{04CC3556-2CA1-46F6-9762-260109CDF8C8}" destId="{9177DF03-398A-46AA-A602-CBC3BB6F3A03}" srcOrd="0" destOrd="0" presId="urn:microsoft.com/office/officeart/2005/8/layout/hierarchy6"/>
    <dgm:cxn modelId="{1A337BF0-182E-4D0E-B4C6-2CB84DEFC7FC}" type="presParOf" srcId="{04CC3556-2CA1-46F6-9762-260109CDF8C8}" destId="{6E2BFE95-8632-4305-AB19-407A9FB51542}" srcOrd="1" destOrd="0" presId="urn:microsoft.com/office/officeart/2005/8/layout/hierarchy6"/>
    <dgm:cxn modelId="{3F31FFE8-0B85-43FC-90B4-02B977E4DA71}" type="presParOf" srcId="{7B29F004-F910-4DF1-B85A-E5E9FA9C7C6E}" destId="{9125B39B-3694-4012-A714-474DDA39F469}" srcOrd="8" destOrd="0" presId="urn:microsoft.com/office/officeart/2005/8/layout/hierarchy6"/>
    <dgm:cxn modelId="{AD577672-C834-4DBA-9854-23F1283699A4}" type="presParOf" srcId="{7B29F004-F910-4DF1-B85A-E5E9FA9C7C6E}" destId="{E2E4E488-A91E-4B26-8E92-5967F890DF44}" srcOrd="9" destOrd="0" presId="urn:microsoft.com/office/officeart/2005/8/layout/hierarchy6"/>
    <dgm:cxn modelId="{AC944752-2322-4945-8B4F-BDBC71685D98}" type="presParOf" srcId="{E2E4E488-A91E-4B26-8E92-5967F890DF44}" destId="{71F2CDA8-032C-432F-8FBC-6CF44B0821FF}" srcOrd="0" destOrd="0" presId="urn:microsoft.com/office/officeart/2005/8/layout/hierarchy6"/>
    <dgm:cxn modelId="{56A3DFB8-F03C-4C9A-B7D4-EC37EFE8A0E4}" type="presParOf" srcId="{E2E4E488-A91E-4B26-8E92-5967F890DF44}" destId="{D89B3302-E190-423A-8668-A70DDEB0592C}" srcOrd="1" destOrd="0" presId="urn:microsoft.com/office/officeart/2005/8/layout/hierarchy6"/>
    <dgm:cxn modelId="{83C22DE5-619E-4606-B09A-55E02261139D}" type="presParOf" srcId="{7B29F004-F910-4DF1-B85A-E5E9FA9C7C6E}" destId="{280E72D4-F628-4AC7-AD18-535DC4D0502C}" srcOrd="10" destOrd="0" presId="urn:microsoft.com/office/officeart/2005/8/layout/hierarchy6"/>
    <dgm:cxn modelId="{2CB06E98-D922-4ABA-A6A8-74B495F182C6}" type="presParOf" srcId="{7B29F004-F910-4DF1-B85A-E5E9FA9C7C6E}" destId="{F44D510A-FAE1-421F-BCD4-B45629D852CF}" srcOrd="11" destOrd="0" presId="urn:microsoft.com/office/officeart/2005/8/layout/hierarchy6"/>
    <dgm:cxn modelId="{D745E18B-0D32-4A40-AD98-BC89CD31EDFC}" type="presParOf" srcId="{F44D510A-FAE1-421F-BCD4-B45629D852CF}" destId="{0F39195D-2EC5-43E7-AC71-2F72CA7044BC}" srcOrd="0" destOrd="0" presId="urn:microsoft.com/office/officeart/2005/8/layout/hierarchy6"/>
    <dgm:cxn modelId="{A032F0C3-AEB5-41F8-A7E1-E851F29D6388}" type="presParOf" srcId="{F44D510A-FAE1-421F-BCD4-B45629D852CF}" destId="{7EAC52FB-5E73-49D7-9226-03C2CD32FE7A}" srcOrd="1" destOrd="0" presId="urn:microsoft.com/office/officeart/2005/8/layout/hierarchy6"/>
    <dgm:cxn modelId="{C73DE941-4599-47C2-A39A-09B27CCAA7A7}" type="presParOf" srcId="{72BA4C2C-5927-4CC4-BA9A-CAC80D51739B}" destId="{6B7A375A-6FBE-4F45-AEB2-68F958DA0257}" srcOrd="4" destOrd="0" presId="urn:microsoft.com/office/officeart/2005/8/layout/hierarchy6"/>
    <dgm:cxn modelId="{BF923AA5-619D-45A1-8319-CB3F4A2EF31C}" type="presParOf" srcId="{72BA4C2C-5927-4CC4-BA9A-CAC80D51739B}" destId="{26F3BAE6-3045-4D93-92D1-F164CBE088BC}" srcOrd="5" destOrd="0" presId="urn:microsoft.com/office/officeart/2005/8/layout/hierarchy6"/>
    <dgm:cxn modelId="{CE26471F-C7C9-4333-BA53-8153686CDF81}" type="presParOf" srcId="{26F3BAE6-3045-4D93-92D1-F164CBE088BC}" destId="{1E2886E9-5847-4309-83F5-F06E44DDAF8F}" srcOrd="0" destOrd="0" presId="urn:microsoft.com/office/officeart/2005/8/layout/hierarchy6"/>
    <dgm:cxn modelId="{B1740A1E-8B70-4977-9D37-BDE34A023C81}" type="presParOf" srcId="{26F3BAE6-3045-4D93-92D1-F164CBE088BC}" destId="{8B6B0372-A868-476D-A2A1-DF35ED31916A}" srcOrd="1" destOrd="0" presId="urn:microsoft.com/office/officeart/2005/8/layout/hierarchy6"/>
    <dgm:cxn modelId="{32E21AA3-BEC1-48CA-94D4-03AC49EC6A17}" type="presParOf" srcId="{D5BB671D-9F01-4B27-BBF5-74C06BC6B365}" destId="{5D15923A-C3D7-4AD7-9A32-B5FC5273E6EF}" srcOrd="8" destOrd="0" presId="urn:microsoft.com/office/officeart/2005/8/layout/hierarchy6"/>
    <dgm:cxn modelId="{083E4E90-CA4B-4F25-BE79-792BCAACB63E}" type="presParOf" srcId="{D5BB671D-9F01-4B27-BBF5-74C06BC6B365}" destId="{D90F04FD-E003-4753-BFE9-87EC7E5AFFB0}" srcOrd="9" destOrd="0" presId="urn:microsoft.com/office/officeart/2005/8/layout/hierarchy6"/>
    <dgm:cxn modelId="{A6FD37AD-8283-49A1-BBA0-D25EB981CD81}" type="presParOf" srcId="{D90F04FD-E003-4753-BFE9-87EC7E5AFFB0}" destId="{32B6A760-8B75-43E2-90AE-F9B878053D4E}" srcOrd="0" destOrd="0" presId="urn:microsoft.com/office/officeart/2005/8/layout/hierarchy6"/>
    <dgm:cxn modelId="{6CBD2EA0-21F0-493D-9A04-31A860334F6D}" type="presParOf" srcId="{D90F04FD-E003-4753-BFE9-87EC7E5AFFB0}" destId="{A9636162-8A5E-4A36-95D0-EFCCA8402702}" srcOrd="1" destOrd="0" presId="urn:microsoft.com/office/officeart/2005/8/layout/hierarchy6"/>
    <dgm:cxn modelId="{1F4274E3-6B23-4A43-ABD7-9CDD3F0F4FF5}" type="presParOf" srcId="{36444100-9F0A-4E93-BD1A-E8F5952A7E92}" destId="{701CB90E-5C21-4AE4-9B42-A072BF503B4B}" srcOrd="1" destOrd="0" presId="urn:microsoft.com/office/officeart/2005/8/layout/hierarchy6"/>
    <dgm:cxn modelId="{1998A931-83EE-4469-9A8B-54D12BB26592}" type="presParOf" srcId="{701CB90E-5C21-4AE4-9B42-A072BF503B4B}" destId="{D84EE609-D831-4CD3-A019-CAF93E99EC31}" srcOrd="0" destOrd="0" presId="urn:microsoft.com/office/officeart/2005/8/layout/hierarchy6"/>
    <dgm:cxn modelId="{DA762A93-A79D-49C9-934E-9CDB2C749BEB}" type="presParOf" srcId="{D84EE609-D831-4CD3-A019-CAF93E99EC31}" destId="{489FBBEF-6C9A-4D1A-BDFF-3C7B881282AB}" srcOrd="0" destOrd="0" presId="urn:microsoft.com/office/officeart/2005/8/layout/hierarchy6"/>
    <dgm:cxn modelId="{9181D21D-755C-4724-8C4C-F47FAA75AB14}" type="presParOf" srcId="{D84EE609-D831-4CD3-A019-CAF93E99EC31}" destId="{651AAE41-0DE4-408B-8403-790BB80A7C2E}" srcOrd="1" destOrd="0" presId="urn:microsoft.com/office/officeart/2005/8/layout/hierarchy6"/>
    <dgm:cxn modelId="{5BE046AC-0AD3-41E5-84C4-03C72EF2A527}" type="presParOf" srcId="{701CB90E-5C21-4AE4-9B42-A072BF503B4B}" destId="{25F75B07-036E-43B1-9DA5-F132A26A0630}" srcOrd="1" destOrd="0" presId="urn:microsoft.com/office/officeart/2005/8/layout/hierarchy6"/>
    <dgm:cxn modelId="{A03DCF37-204A-4D23-982B-34879F82F8B3}" type="presParOf" srcId="{25F75B07-036E-43B1-9DA5-F132A26A0630}" destId="{B42663DF-854B-4044-AF1A-857A138EA8AA}" srcOrd="0" destOrd="0" presId="urn:microsoft.com/office/officeart/2005/8/layout/hierarchy6"/>
    <dgm:cxn modelId="{953C7BDD-34E7-4B3F-BA56-A0869E482B57}" type="presParOf" srcId="{701CB90E-5C21-4AE4-9B42-A072BF503B4B}" destId="{B92BA224-033B-4B71-8557-421CE19B48E1}" srcOrd="2" destOrd="0" presId="urn:microsoft.com/office/officeart/2005/8/layout/hierarchy6"/>
    <dgm:cxn modelId="{F51C267D-226D-40B7-9667-5358BC1A6216}" type="presParOf" srcId="{B92BA224-033B-4B71-8557-421CE19B48E1}" destId="{02504264-962A-4BEF-B4EF-E61B9C112150}" srcOrd="0" destOrd="0" presId="urn:microsoft.com/office/officeart/2005/8/layout/hierarchy6"/>
    <dgm:cxn modelId="{4A061DBC-1791-4F35-B61B-C4095024117F}" type="presParOf" srcId="{B92BA224-033B-4B71-8557-421CE19B48E1}" destId="{C2B54605-F045-4089-ADD4-582A4050B51B}" srcOrd="1" destOrd="0" presId="urn:microsoft.com/office/officeart/2005/8/layout/hierarchy6"/>
    <dgm:cxn modelId="{1DAEE447-1EEE-4EFD-9DEE-D2689DD5EB69}" type="presParOf" srcId="{701CB90E-5C21-4AE4-9B42-A072BF503B4B}" destId="{CCE6DF07-409A-4F7C-B97F-47A9FA3CBEE9}" srcOrd="3" destOrd="0" presId="urn:microsoft.com/office/officeart/2005/8/layout/hierarchy6"/>
    <dgm:cxn modelId="{89720B98-476A-42F9-A6F8-7473AE9FF23B}" type="presParOf" srcId="{CCE6DF07-409A-4F7C-B97F-47A9FA3CBEE9}" destId="{E21EF67F-E265-4C45-B1A6-5526D5976D0A}" srcOrd="0" destOrd="0" presId="urn:microsoft.com/office/officeart/2005/8/layout/hierarchy6"/>
    <dgm:cxn modelId="{A90BD2D7-9767-4B73-8F00-53A1B5EB30B9}" type="presParOf" srcId="{701CB90E-5C21-4AE4-9B42-A072BF503B4B}" destId="{2F26194E-B344-4552-8F58-0E0F460AB18D}" srcOrd="4" destOrd="0" presId="urn:microsoft.com/office/officeart/2005/8/layout/hierarchy6"/>
    <dgm:cxn modelId="{49B9F8C5-4655-4340-A5C7-8B3759694ACD}" type="presParOf" srcId="{2F26194E-B344-4552-8F58-0E0F460AB18D}" destId="{5EAB5F2A-0CF3-41EE-BAA8-A2F122CB58F0}" srcOrd="0" destOrd="0" presId="urn:microsoft.com/office/officeart/2005/8/layout/hierarchy6"/>
    <dgm:cxn modelId="{6D46C05E-4BF3-4F76-8FCE-359C83A17636}" type="presParOf" srcId="{2F26194E-B344-4552-8F58-0E0F460AB18D}" destId="{AAE9C064-990B-4192-B66B-1257E59CE9AC}" srcOrd="1" destOrd="0" presId="urn:microsoft.com/office/officeart/2005/8/layout/hierarchy6"/>
    <dgm:cxn modelId="{374E1ABE-74EA-468F-92B2-01BB67691E34}" type="presParOf" srcId="{701CB90E-5C21-4AE4-9B42-A072BF503B4B}" destId="{48FEDB68-9319-49AA-9046-61840F5605EB}" srcOrd="5" destOrd="0" presId="urn:microsoft.com/office/officeart/2005/8/layout/hierarchy6"/>
    <dgm:cxn modelId="{EF89C627-AE15-49BC-AE00-208E3B0817DB}" type="presParOf" srcId="{48FEDB68-9319-49AA-9046-61840F5605EB}" destId="{C9435732-FA0A-487D-B691-00EFE1BA91DA}" srcOrd="0" destOrd="0" presId="urn:microsoft.com/office/officeart/2005/8/layout/hierarchy6"/>
    <dgm:cxn modelId="{008A9F19-B750-4DC9-A73B-2C0D3625F76C}" type="presParOf" srcId="{701CB90E-5C21-4AE4-9B42-A072BF503B4B}" destId="{28680E12-5ACD-46CF-8AD4-C1ABFFE43B47}" srcOrd="6" destOrd="0" presId="urn:microsoft.com/office/officeart/2005/8/layout/hierarchy6"/>
    <dgm:cxn modelId="{0B7DDB4C-0D4F-476C-A754-DB244D716DDB}" type="presParOf" srcId="{28680E12-5ACD-46CF-8AD4-C1ABFFE43B47}" destId="{B2FC3699-F3F0-410E-B9B4-6E4A75F70FE5}" srcOrd="0" destOrd="0" presId="urn:microsoft.com/office/officeart/2005/8/layout/hierarchy6"/>
    <dgm:cxn modelId="{826D38E2-2366-4C88-8C7E-E4E8922AF1F5}" type="presParOf" srcId="{28680E12-5ACD-46CF-8AD4-C1ABFFE43B47}" destId="{97E0A13E-D9B0-4A96-A132-35F0EF0DE2D5}"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D1F3C6D-68BD-4FEC-85AD-132E2C5A5AEF}" type="doc">
      <dgm:prSet loTypeId="urn:microsoft.com/office/officeart/2005/8/layout/StepDownProcess" loCatId="process" qsTypeId="urn:microsoft.com/office/officeart/2005/8/quickstyle/simple1" qsCatId="simple" csTypeId="urn:microsoft.com/office/officeart/2005/8/colors/colorful4" csCatId="colorful" phldr="1"/>
      <dgm:spPr/>
      <dgm:t>
        <a:bodyPr/>
        <a:lstStyle/>
        <a:p>
          <a:endParaRPr lang="en-US"/>
        </a:p>
      </dgm:t>
    </dgm:pt>
    <dgm:pt modelId="{38A3DC38-D410-45C6-90F0-60AB86596CD5}">
      <dgm:prSet phldrT="[Text]"/>
      <dgm:spPr>
        <a:ln>
          <a:solidFill>
            <a:srgbClr val="002060"/>
          </a:solidFill>
        </a:ln>
      </dgm:spPr>
      <dgm:t>
        <a:bodyPr/>
        <a:lstStyle/>
        <a:p>
          <a:r>
            <a:rPr lang="en-GB" dirty="0">
              <a:solidFill>
                <a:schemeClr val="tx1"/>
              </a:solidFill>
            </a:rPr>
            <a:t>Referents</a:t>
          </a:r>
          <a:endParaRPr lang="en-US" dirty="0">
            <a:solidFill>
              <a:schemeClr val="tx1"/>
            </a:solidFill>
          </a:endParaRPr>
        </a:p>
      </dgm:t>
    </dgm:pt>
    <dgm:pt modelId="{6E15E46F-7B21-4906-AB77-F427EB6C99DC}" type="parTrans" cxnId="{F9D545A4-F5B1-4C50-9784-073CFED640FF}">
      <dgm:prSet/>
      <dgm:spPr/>
      <dgm:t>
        <a:bodyPr/>
        <a:lstStyle/>
        <a:p>
          <a:endParaRPr lang="en-US"/>
        </a:p>
      </dgm:t>
    </dgm:pt>
    <dgm:pt modelId="{46E58FEC-40C2-4335-9BF3-9F5117A932A3}" type="sibTrans" cxnId="{F9D545A4-F5B1-4C50-9784-073CFED640FF}">
      <dgm:prSet/>
      <dgm:spPr/>
      <dgm:t>
        <a:bodyPr/>
        <a:lstStyle/>
        <a:p>
          <a:endParaRPr lang="en-US"/>
        </a:p>
      </dgm:t>
    </dgm:pt>
    <dgm:pt modelId="{BEE6DD42-7C1C-48EF-87FA-34C5EFED2962}">
      <dgm:prSet phldrT="[Text]"/>
      <dgm:spPr>
        <a:solidFill>
          <a:srgbClr val="92D050"/>
        </a:solidFill>
        <a:ln>
          <a:solidFill>
            <a:srgbClr val="002060"/>
          </a:solidFill>
        </a:ln>
      </dgm:spPr>
      <dgm:t>
        <a:bodyPr/>
        <a:lstStyle/>
        <a:p>
          <a:r>
            <a:rPr lang="en-GB" dirty="0">
              <a:solidFill>
                <a:schemeClr val="tx1"/>
              </a:solidFill>
            </a:rPr>
            <a:t>Concepts</a:t>
          </a:r>
          <a:endParaRPr lang="en-US" dirty="0">
            <a:solidFill>
              <a:schemeClr val="tx1"/>
            </a:solidFill>
          </a:endParaRPr>
        </a:p>
      </dgm:t>
    </dgm:pt>
    <dgm:pt modelId="{360D65A6-1F47-4D9E-AB10-B9966088BE68}" type="parTrans" cxnId="{CB60E0B4-889F-4826-9D2F-64BD0D079330}">
      <dgm:prSet/>
      <dgm:spPr/>
      <dgm:t>
        <a:bodyPr/>
        <a:lstStyle/>
        <a:p>
          <a:endParaRPr lang="en-US"/>
        </a:p>
      </dgm:t>
    </dgm:pt>
    <dgm:pt modelId="{D739DFBE-9DB6-4581-8666-BA5E2191FA6F}" type="sibTrans" cxnId="{CB60E0B4-889F-4826-9D2F-64BD0D079330}">
      <dgm:prSet/>
      <dgm:spPr/>
      <dgm:t>
        <a:bodyPr/>
        <a:lstStyle/>
        <a:p>
          <a:endParaRPr lang="en-US"/>
        </a:p>
      </dgm:t>
    </dgm:pt>
    <dgm:pt modelId="{25218BE0-8D1E-43CB-82B6-1894B94BC96B}">
      <dgm:prSet phldrT="[Text]"/>
      <dgm:spPr>
        <a:ln>
          <a:solidFill>
            <a:srgbClr val="002060"/>
          </a:solidFill>
        </a:ln>
      </dgm:spPr>
      <dgm:t>
        <a:bodyPr/>
        <a:lstStyle/>
        <a:p>
          <a:r>
            <a:rPr lang="en-GB" dirty="0">
              <a:solidFill>
                <a:schemeClr val="tx1"/>
              </a:solidFill>
            </a:rPr>
            <a:t>Meanings</a:t>
          </a:r>
          <a:endParaRPr lang="en-US" dirty="0">
            <a:solidFill>
              <a:schemeClr val="tx1"/>
            </a:solidFill>
          </a:endParaRPr>
        </a:p>
      </dgm:t>
    </dgm:pt>
    <dgm:pt modelId="{DF3BCB15-7410-479C-B45B-C036F910CE08}" type="parTrans" cxnId="{F29A4DDC-3E34-471E-BB76-5FC2FE13474D}">
      <dgm:prSet/>
      <dgm:spPr/>
      <dgm:t>
        <a:bodyPr/>
        <a:lstStyle/>
        <a:p>
          <a:endParaRPr lang="en-US"/>
        </a:p>
      </dgm:t>
    </dgm:pt>
    <dgm:pt modelId="{B1585359-7230-43AD-A79A-BD9C41B930EC}" type="sibTrans" cxnId="{F29A4DDC-3E34-471E-BB76-5FC2FE13474D}">
      <dgm:prSet/>
      <dgm:spPr/>
      <dgm:t>
        <a:bodyPr/>
        <a:lstStyle/>
        <a:p>
          <a:endParaRPr lang="en-US"/>
        </a:p>
      </dgm:t>
    </dgm:pt>
    <dgm:pt modelId="{1E37DD51-60D6-41C8-B3F3-3D873B7FB63C}" type="pres">
      <dgm:prSet presAssocID="{CD1F3C6D-68BD-4FEC-85AD-132E2C5A5AEF}" presName="rootnode" presStyleCnt="0">
        <dgm:presLayoutVars>
          <dgm:chMax/>
          <dgm:chPref/>
          <dgm:dir/>
          <dgm:animLvl val="lvl"/>
        </dgm:presLayoutVars>
      </dgm:prSet>
      <dgm:spPr/>
    </dgm:pt>
    <dgm:pt modelId="{38A32825-FA71-42D1-B859-22324430FEC8}" type="pres">
      <dgm:prSet presAssocID="{38A3DC38-D410-45C6-90F0-60AB86596CD5}" presName="composite" presStyleCnt="0"/>
      <dgm:spPr/>
    </dgm:pt>
    <dgm:pt modelId="{85AAEACA-C59C-44F7-B180-2A0C3CA574E4}" type="pres">
      <dgm:prSet presAssocID="{38A3DC38-D410-45C6-90F0-60AB86596CD5}" presName="bentUpArrow1" presStyleLbl="alignImgPlace1" presStyleIdx="0" presStyleCnt="2" custLinFactNeighborX="-59519" custLinFactNeighborY="-15858"/>
      <dgm:spPr>
        <a:solidFill>
          <a:schemeClr val="accent4"/>
        </a:solidFill>
        <a:ln>
          <a:solidFill>
            <a:srgbClr val="002060"/>
          </a:solidFill>
        </a:ln>
      </dgm:spPr>
    </dgm:pt>
    <dgm:pt modelId="{DB664242-4E60-45B7-99B3-1D9291CE6123}" type="pres">
      <dgm:prSet presAssocID="{38A3DC38-D410-45C6-90F0-60AB86596CD5}" presName="ParentText" presStyleLbl="node1" presStyleIdx="0" presStyleCnt="3" custScaleX="66177" custScaleY="71663" custLinFactNeighborX="-55307" custLinFactNeighborY="365">
        <dgm:presLayoutVars>
          <dgm:chMax val="1"/>
          <dgm:chPref val="1"/>
          <dgm:bulletEnabled val="1"/>
        </dgm:presLayoutVars>
      </dgm:prSet>
      <dgm:spPr/>
    </dgm:pt>
    <dgm:pt modelId="{39E38C9C-4A34-4CC8-AD63-04BF20664DF0}" type="pres">
      <dgm:prSet presAssocID="{38A3DC38-D410-45C6-90F0-60AB86596CD5}" presName="ChildText" presStyleLbl="revTx" presStyleIdx="0" presStyleCnt="2" custScaleX="210148" custLinFactNeighborX="55594">
        <dgm:presLayoutVars>
          <dgm:chMax val="0"/>
          <dgm:chPref val="0"/>
          <dgm:bulletEnabled val="1"/>
        </dgm:presLayoutVars>
      </dgm:prSet>
      <dgm:spPr/>
    </dgm:pt>
    <dgm:pt modelId="{678CC832-882A-4432-A48F-FBC87F3571CE}" type="pres">
      <dgm:prSet presAssocID="{46E58FEC-40C2-4335-9BF3-9F5117A932A3}" presName="sibTrans" presStyleCnt="0"/>
      <dgm:spPr/>
    </dgm:pt>
    <dgm:pt modelId="{DF7DCAE7-B79A-4247-8B4A-2DC0CCA44091}" type="pres">
      <dgm:prSet presAssocID="{BEE6DD42-7C1C-48EF-87FA-34C5EFED2962}" presName="composite" presStyleCnt="0"/>
      <dgm:spPr/>
    </dgm:pt>
    <dgm:pt modelId="{425C5CCD-BF9E-4F74-8023-96554D5F14B7}" type="pres">
      <dgm:prSet presAssocID="{BEE6DD42-7C1C-48EF-87FA-34C5EFED2962}" presName="bentUpArrow1" presStyleLbl="alignImgPlace1" presStyleIdx="1" presStyleCnt="2" custLinFactNeighborX="-85821" custLinFactNeighborY="-20948"/>
      <dgm:spPr>
        <a:solidFill>
          <a:srgbClr val="92D050"/>
        </a:solidFill>
        <a:ln>
          <a:solidFill>
            <a:srgbClr val="002060"/>
          </a:solidFill>
        </a:ln>
      </dgm:spPr>
    </dgm:pt>
    <dgm:pt modelId="{B10C83FF-E794-43A5-9C92-21C1D89C11ED}" type="pres">
      <dgm:prSet presAssocID="{BEE6DD42-7C1C-48EF-87FA-34C5EFED2962}" presName="ParentText" presStyleLbl="node1" presStyleIdx="1" presStyleCnt="3" custScaleX="66177" custScaleY="71596" custLinFactNeighborX="-73914" custLinFactNeighborY="-3625">
        <dgm:presLayoutVars>
          <dgm:chMax val="1"/>
          <dgm:chPref val="1"/>
          <dgm:bulletEnabled val="1"/>
        </dgm:presLayoutVars>
      </dgm:prSet>
      <dgm:spPr/>
    </dgm:pt>
    <dgm:pt modelId="{BA11C6D1-4B84-4A1E-BF59-144503743DBE}" type="pres">
      <dgm:prSet presAssocID="{BEE6DD42-7C1C-48EF-87FA-34C5EFED2962}" presName="ChildText" presStyleLbl="revTx" presStyleIdx="1" presStyleCnt="2" custScaleX="130641" custLinFactNeighborX="15786">
        <dgm:presLayoutVars>
          <dgm:chMax val="0"/>
          <dgm:chPref val="0"/>
          <dgm:bulletEnabled val="1"/>
        </dgm:presLayoutVars>
      </dgm:prSet>
      <dgm:spPr/>
    </dgm:pt>
    <dgm:pt modelId="{59EAE56A-C7C9-49A6-B835-8C253FDB4B84}" type="pres">
      <dgm:prSet presAssocID="{D739DFBE-9DB6-4581-8666-BA5E2191FA6F}" presName="sibTrans" presStyleCnt="0"/>
      <dgm:spPr/>
    </dgm:pt>
    <dgm:pt modelId="{9A0B9968-E02E-4C69-BE11-97574F4027B6}" type="pres">
      <dgm:prSet presAssocID="{25218BE0-8D1E-43CB-82B6-1894B94BC96B}" presName="composite" presStyleCnt="0"/>
      <dgm:spPr/>
    </dgm:pt>
    <dgm:pt modelId="{0DA13368-496B-46CB-8F49-FC7E069EB3E5}" type="pres">
      <dgm:prSet presAssocID="{25218BE0-8D1E-43CB-82B6-1894B94BC96B}" presName="ParentText" presStyleLbl="node1" presStyleIdx="2" presStyleCnt="3" custScaleX="66177" custScaleY="71596" custLinFactNeighborX="-86030" custLinFactNeighborY="-939">
        <dgm:presLayoutVars>
          <dgm:chMax val="1"/>
          <dgm:chPref val="1"/>
          <dgm:bulletEnabled val="1"/>
        </dgm:presLayoutVars>
      </dgm:prSet>
      <dgm:spPr/>
    </dgm:pt>
  </dgm:ptLst>
  <dgm:cxnLst>
    <dgm:cxn modelId="{2B89824E-CB8C-4D12-8A18-10C7506A551E}" type="presOf" srcId="{38A3DC38-D410-45C6-90F0-60AB86596CD5}" destId="{DB664242-4E60-45B7-99B3-1D9291CE6123}" srcOrd="0" destOrd="0" presId="urn:microsoft.com/office/officeart/2005/8/layout/StepDownProcess"/>
    <dgm:cxn modelId="{0619F983-15AB-4C55-8B42-1963EFD05CC6}" type="presOf" srcId="{BEE6DD42-7C1C-48EF-87FA-34C5EFED2962}" destId="{B10C83FF-E794-43A5-9C92-21C1D89C11ED}" srcOrd="0" destOrd="0" presId="urn:microsoft.com/office/officeart/2005/8/layout/StepDownProcess"/>
    <dgm:cxn modelId="{F9D545A4-F5B1-4C50-9784-073CFED640FF}" srcId="{CD1F3C6D-68BD-4FEC-85AD-132E2C5A5AEF}" destId="{38A3DC38-D410-45C6-90F0-60AB86596CD5}" srcOrd="0" destOrd="0" parTransId="{6E15E46F-7B21-4906-AB77-F427EB6C99DC}" sibTransId="{46E58FEC-40C2-4335-9BF3-9F5117A932A3}"/>
    <dgm:cxn modelId="{A86C18A7-3710-419B-9045-F7E758D22813}" type="presOf" srcId="{25218BE0-8D1E-43CB-82B6-1894B94BC96B}" destId="{0DA13368-496B-46CB-8F49-FC7E069EB3E5}" srcOrd="0" destOrd="0" presId="urn:microsoft.com/office/officeart/2005/8/layout/StepDownProcess"/>
    <dgm:cxn modelId="{CB60E0B4-889F-4826-9D2F-64BD0D079330}" srcId="{CD1F3C6D-68BD-4FEC-85AD-132E2C5A5AEF}" destId="{BEE6DD42-7C1C-48EF-87FA-34C5EFED2962}" srcOrd="1" destOrd="0" parTransId="{360D65A6-1F47-4D9E-AB10-B9966088BE68}" sibTransId="{D739DFBE-9DB6-4581-8666-BA5E2191FA6F}"/>
    <dgm:cxn modelId="{DE26E9D6-4624-488B-B53E-5F3E79997014}" type="presOf" srcId="{CD1F3C6D-68BD-4FEC-85AD-132E2C5A5AEF}" destId="{1E37DD51-60D6-41C8-B3F3-3D873B7FB63C}" srcOrd="0" destOrd="0" presId="urn:microsoft.com/office/officeart/2005/8/layout/StepDownProcess"/>
    <dgm:cxn modelId="{F29A4DDC-3E34-471E-BB76-5FC2FE13474D}" srcId="{CD1F3C6D-68BD-4FEC-85AD-132E2C5A5AEF}" destId="{25218BE0-8D1E-43CB-82B6-1894B94BC96B}" srcOrd="2" destOrd="0" parTransId="{DF3BCB15-7410-479C-B45B-C036F910CE08}" sibTransId="{B1585359-7230-43AD-A79A-BD9C41B930EC}"/>
    <dgm:cxn modelId="{55B742C7-1A83-42E7-B8C3-3BFF51C4B984}" type="presParOf" srcId="{1E37DD51-60D6-41C8-B3F3-3D873B7FB63C}" destId="{38A32825-FA71-42D1-B859-22324430FEC8}" srcOrd="0" destOrd="0" presId="urn:microsoft.com/office/officeart/2005/8/layout/StepDownProcess"/>
    <dgm:cxn modelId="{36E78FFC-7664-422B-BB03-48D92303494A}" type="presParOf" srcId="{38A32825-FA71-42D1-B859-22324430FEC8}" destId="{85AAEACA-C59C-44F7-B180-2A0C3CA574E4}" srcOrd="0" destOrd="0" presId="urn:microsoft.com/office/officeart/2005/8/layout/StepDownProcess"/>
    <dgm:cxn modelId="{4D01BC2C-8B6E-4D3B-AEE2-6AB888B49305}" type="presParOf" srcId="{38A32825-FA71-42D1-B859-22324430FEC8}" destId="{DB664242-4E60-45B7-99B3-1D9291CE6123}" srcOrd="1" destOrd="0" presId="urn:microsoft.com/office/officeart/2005/8/layout/StepDownProcess"/>
    <dgm:cxn modelId="{8AA1CF5B-5C24-457D-98F8-DCA5777D154E}" type="presParOf" srcId="{38A32825-FA71-42D1-B859-22324430FEC8}" destId="{39E38C9C-4A34-4CC8-AD63-04BF20664DF0}" srcOrd="2" destOrd="0" presId="urn:microsoft.com/office/officeart/2005/8/layout/StepDownProcess"/>
    <dgm:cxn modelId="{FD4F9929-ADC2-4337-85B3-C7CFCDE08866}" type="presParOf" srcId="{1E37DD51-60D6-41C8-B3F3-3D873B7FB63C}" destId="{678CC832-882A-4432-A48F-FBC87F3571CE}" srcOrd="1" destOrd="0" presId="urn:microsoft.com/office/officeart/2005/8/layout/StepDownProcess"/>
    <dgm:cxn modelId="{4418D5F7-F02A-444A-94A8-75348B6DC24B}" type="presParOf" srcId="{1E37DD51-60D6-41C8-B3F3-3D873B7FB63C}" destId="{DF7DCAE7-B79A-4247-8B4A-2DC0CCA44091}" srcOrd="2" destOrd="0" presId="urn:microsoft.com/office/officeart/2005/8/layout/StepDownProcess"/>
    <dgm:cxn modelId="{86E51F68-4373-4569-9C4D-4FCDE18273A0}" type="presParOf" srcId="{DF7DCAE7-B79A-4247-8B4A-2DC0CCA44091}" destId="{425C5CCD-BF9E-4F74-8023-96554D5F14B7}" srcOrd="0" destOrd="0" presId="urn:microsoft.com/office/officeart/2005/8/layout/StepDownProcess"/>
    <dgm:cxn modelId="{46704642-2FBB-4866-8A85-C868C81F1B54}" type="presParOf" srcId="{DF7DCAE7-B79A-4247-8B4A-2DC0CCA44091}" destId="{B10C83FF-E794-43A5-9C92-21C1D89C11ED}" srcOrd="1" destOrd="0" presId="urn:microsoft.com/office/officeart/2005/8/layout/StepDownProcess"/>
    <dgm:cxn modelId="{72758B31-123F-46FF-B21A-1E5EC31627AC}" type="presParOf" srcId="{DF7DCAE7-B79A-4247-8B4A-2DC0CCA44091}" destId="{BA11C6D1-4B84-4A1E-BF59-144503743DBE}" srcOrd="2" destOrd="0" presId="urn:microsoft.com/office/officeart/2005/8/layout/StepDownProcess"/>
    <dgm:cxn modelId="{810EFCF8-470B-4125-AEBC-4EB0E7EC4FD6}" type="presParOf" srcId="{1E37DD51-60D6-41C8-B3F3-3D873B7FB63C}" destId="{59EAE56A-C7C9-49A6-B835-8C253FDB4B84}" srcOrd="3" destOrd="0" presId="urn:microsoft.com/office/officeart/2005/8/layout/StepDownProcess"/>
    <dgm:cxn modelId="{25E5F6B0-7973-44DF-A996-CC227FEF0000}" type="presParOf" srcId="{1E37DD51-60D6-41C8-B3F3-3D873B7FB63C}" destId="{9A0B9968-E02E-4C69-BE11-97574F4027B6}" srcOrd="4" destOrd="0" presId="urn:microsoft.com/office/officeart/2005/8/layout/StepDownProcess"/>
    <dgm:cxn modelId="{A854EF0B-601A-4EFB-9FC4-9BEC09C520D4}" type="presParOf" srcId="{9A0B9968-E02E-4C69-BE11-97574F4027B6}" destId="{0DA13368-496B-46CB-8F49-FC7E069EB3E5}" srcOrd="0"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D1F3C6D-68BD-4FEC-85AD-132E2C5A5AEF}" type="doc">
      <dgm:prSet loTypeId="urn:microsoft.com/office/officeart/2005/8/layout/StepDownProcess" loCatId="process" qsTypeId="urn:microsoft.com/office/officeart/2005/8/quickstyle/simple1" qsCatId="simple" csTypeId="urn:microsoft.com/office/officeart/2005/8/colors/colorful4" csCatId="colorful" phldr="1"/>
      <dgm:spPr/>
      <dgm:t>
        <a:bodyPr/>
        <a:lstStyle/>
        <a:p>
          <a:endParaRPr lang="en-US"/>
        </a:p>
      </dgm:t>
    </dgm:pt>
    <dgm:pt modelId="{38A3DC38-D410-45C6-90F0-60AB86596CD5}">
      <dgm:prSet phldrT="[Text]"/>
      <dgm:spPr>
        <a:ln>
          <a:solidFill>
            <a:srgbClr val="002060"/>
          </a:solidFill>
        </a:ln>
      </dgm:spPr>
      <dgm:t>
        <a:bodyPr/>
        <a:lstStyle/>
        <a:p>
          <a:r>
            <a:rPr lang="en-GB" dirty="0">
              <a:solidFill>
                <a:schemeClr val="tx1"/>
              </a:solidFill>
            </a:rPr>
            <a:t>Referents</a:t>
          </a:r>
          <a:endParaRPr lang="en-US" dirty="0">
            <a:solidFill>
              <a:schemeClr val="tx1"/>
            </a:solidFill>
          </a:endParaRPr>
        </a:p>
      </dgm:t>
    </dgm:pt>
    <dgm:pt modelId="{6E15E46F-7B21-4906-AB77-F427EB6C99DC}" type="parTrans" cxnId="{F9D545A4-F5B1-4C50-9784-073CFED640FF}">
      <dgm:prSet/>
      <dgm:spPr/>
      <dgm:t>
        <a:bodyPr/>
        <a:lstStyle/>
        <a:p>
          <a:endParaRPr lang="en-US"/>
        </a:p>
      </dgm:t>
    </dgm:pt>
    <dgm:pt modelId="{46E58FEC-40C2-4335-9BF3-9F5117A932A3}" type="sibTrans" cxnId="{F9D545A4-F5B1-4C50-9784-073CFED640FF}">
      <dgm:prSet/>
      <dgm:spPr/>
      <dgm:t>
        <a:bodyPr/>
        <a:lstStyle/>
        <a:p>
          <a:endParaRPr lang="en-US"/>
        </a:p>
      </dgm:t>
    </dgm:pt>
    <dgm:pt modelId="{BEE6DD42-7C1C-48EF-87FA-34C5EFED2962}">
      <dgm:prSet phldrT="[Text]"/>
      <dgm:spPr>
        <a:solidFill>
          <a:srgbClr val="92D050"/>
        </a:solidFill>
        <a:ln>
          <a:solidFill>
            <a:srgbClr val="002060"/>
          </a:solidFill>
        </a:ln>
      </dgm:spPr>
      <dgm:t>
        <a:bodyPr/>
        <a:lstStyle/>
        <a:p>
          <a:r>
            <a:rPr lang="en-GB" dirty="0">
              <a:solidFill>
                <a:schemeClr val="tx1"/>
              </a:solidFill>
            </a:rPr>
            <a:t>Concepts</a:t>
          </a:r>
          <a:endParaRPr lang="en-US" dirty="0">
            <a:solidFill>
              <a:schemeClr val="tx1"/>
            </a:solidFill>
          </a:endParaRPr>
        </a:p>
      </dgm:t>
    </dgm:pt>
    <dgm:pt modelId="{360D65A6-1F47-4D9E-AB10-B9966088BE68}" type="parTrans" cxnId="{CB60E0B4-889F-4826-9D2F-64BD0D079330}">
      <dgm:prSet/>
      <dgm:spPr/>
      <dgm:t>
        <a:bodyPr/>
        <a:lstStyle/>
        <a:p>
          <a:endParaRPr lang="en-US"/>
        </a:p>
      </dgm:t>
    </dgm:pt>
    <dgm:pt modelId="{D739DFBE-9DB6-4581-8666-BA5E2191FA6F}" type="sibTrans" cxnId="{CB60E0B4-889F-4826-9D2F-64BD0D079330}">
      <dgm:prSet/>
      <dgm:spPr/>
      <dgm:t>
        <a:bodyPr/>
        <a:lstStyle/>
        <a:p>
          <a:endParaRPr lang="en-US"/>
        </a:p>
      </dgm:t>
    </dgm:pt>
    <dgm:pt modelId="{25218BE0-8D1E-43CB-82B6-1894B94BC96B}">
      <dgm:prSet phldrT="[Text]"/>
      <dgm:spPr>
        <a:ln>
          <a:solidFill>
            <a:srgbClr val="002060"/>
          </a:solidFill>
        </a:ln>
      </dgm:spPr>
      <dgm:t>
        <a:bodyPr/>
        <a:lstStyle/>
        <a:p>
          <a:r>
            <a:rPr lang="en-GB" dirty="0">
              <a:solidFill>
                <a:schemeClr val="tx1"/>
              </a:solidFill>
            </a:rPr>
            <a:t>Meanings</a:t>
          </a:r>
          <a:endParaRPr lang="en-US" dirty="0">
            <a:solidFill>
              <a:schemeClr val="tx1"/>
            </a:solidFill>
          </a:endParaRPr>
        </a:p>
      </dgm:t>
    </dgm:pt>
    <dgm:pt modelId="{DF3BCB15-7410-479C-B45B-C036F910CE08}" type="parTrans" cxnId="{F29A4DDC-3E34-471E-BB76-5FC2FE13474D}">
      <dgm:prSet/>
      <dgm:spPr/>
      <dgm:t>
        <a:bodyPr/>
        <a:lstStyle/>
        <a:p>
          <a:endParaRPr lang="en-US"/>
        </a:p>
      </dgm:t>
    </dgm:pt>
    <dgm:pt modelId="{B1585359-7230-43AD-A79A-BD9C41B930EC}" type="sibTrans" cxnId="{F29A4DDC-3E34-471E-BB76-5FC2FE13474D}">
      <dgm:prSet/>
      <dgm:spPr/>
      <dgm:t>
        <a:bodyPr/>
        <a:lstStyle/>
        <a:p>
          <a:endParaRPr lang="en-US"/>
        </a:p>
      </dgm:t>
    </dgm:pt>
    <dgm:pt modelId="{1E37DD51-60D6-41C8-B3F3-3D873B7FB63C}" type="pres">
      <dgm:prSet presAssocID="{CD1F3C6D-68BD-4FEC-85AD-132E2C5A5AEF}" presName="rootnode" presStyleCnt="0">
        <dgm:presLayoutVars>
          <dgm:chMax/>
          <dgm:chPref/>
          <dgm:dir/>
          <dgm:animLvl val="lvl"/>
        </dgm:presLayoutVars>
      </dgm:prSet>
      <dgm:spPr/>
    </dgm:pt>
    <dgm:pt modelId="{38A32825-FA71-42D1-B859-22324430FEC8}" type="pres">
      <dgm:prSet presAssocID="{38A3DC38-D410-45C6-90F0-60AB86596CD5}" presName="composite" presStyleCnt="0"/>
      <dgm:spPr/>
    </dgm:pt>
    <dgm:pt modelId="{85AAEACA-C59C-44F7-B180-2A0C3CA574E4}" type="pres">
      <dgm:prSet presAssocID="{38A3DC38-D410-45C6-90F0-60AB86596CD5}" presName="bentUpArrow1" presStyleLbl="alignImgPlace1" presStyleIdx="0" presStyleCnt="2" custLinFactNeighborX="-59519" custLinFactNeighborY="-15858"/>
      <dgm:spPr>
        <a:solidFill>
          <a:schemeClr val="accent4"/>
        </a:solidFill>
        <a:ln>
          <a:solidFill>
            <a:srgbClr val="002060"/>
          </a:solidFill>
        </a:ln>
      </dgm:spPr>
    </dgm:pt>
    <dgm:pt modelId="{DB664242-4E60-45B7-99B3-1D9291CE6123}" type="pres">
      <dgm:prSet presAssocID="{38A3DC38-D410-45C6-90F0-60AB86596CD5}" presName="ParentText" presStyleLbl="node1" presStyleIdx="0" presStyleCnt="3" custScaleX="66177" custScaleY="71663" custLinFactNeighborX="-55307" custLinFactNeighborY="365">
        <dgm:presLayoutVars>
          <dgm:chMax val="1"/>
          <dgm:chPref val="1"/>
          <dgm:bulletEnabled val="1"/>
        </dgm:presLayoutVars>
      </dgm:prSet>
      <dgm:spPr/>
    </dgm:pt>
    <dgm:pt modelId="{39E38C9C-4A34-4CC8-AD63-04BF20664DF0}" type="pres">
      <dgm:prSet presAssocID="{38A3DC38-D410-45C6-90F0-60AB86596CD5}" presName="ChildText" presStyleLbl="revTx" presStyleIdx="0" presStyleCnt="2" custScaleX="210148" custLinFactNeighborX="55594">
        <dgm:presLayoutVars>
          <dgm:chMax val="0"/>
          <dgm:chPref val="0"/>
          <dgm:bulletEnabled val="1"/>
        </dgm:presLayoutVars>
      </dgm:prSet>
      <dgm:spPr/>
    </dgm:pt>
    <dgm:pt modelId="{678CC832-882A-4432-A48F-FBC87F3571CE}" type="pres">
      <dgm:prSet presAssocID="{46E58FEC-40C2-4335-9BF3-9F5117A932A3}" presName="sibTrans" presStyleCnt="0"/>
      <dgm:spPr/>
    </dgm:pt>
    <dgm:pt modelId="{DF7DCAE7-B79A-4247-8B4A-2DC0CCA44091}" type="pres">
      <dgm:prSet presAssocID="{BEE6DD42-7C1C-48EF-87FA-34C5EFED2962}" presName="composite" presStyleCnt="0"/>
      <dgm:spPr/>
    </dgm:pt>
    <dgm:pt modelId="{425C5CCD-BF9E-4F74-8023-96554D5F14B7}" type="pres">
      <dgm:prSet presAssocID="{BEE6DD42-7C1C-48EF-87FA-34C5EFED2962}" presName="bentUpArrow1" presStyleLbl="alignImgPlace1" presStyleIdx="1" presStyleCnt="2" custLinFactNeighborX="-85821" custLinFactNeighborY="-20948"/>
      <dgm:spPr>
        <a:solidFill>
          <a:srgbClr val="92D050"/>
        </a:solidFill>
        <a:ln>
          <a:solidFill>
            <a:srgbClr val="002060"/>
          </a:solidFill>
        </a:ln>
      </dgm:spPr>
    </dgm:pt>
    <dgm:pt modelId="{B10C83FF-E794-43A5-9C92-21C1D89C11ED}" type="pres">
      <dgm:prSet presAssocID="{BEE6DD42-7C1C-48EF-87FA-34C5EFED2962}" presName="ParentText" presStyleLbl="node1" presStyleIdx="1" presStyleCnt="3" custScaleX="66177" custScaleY="71596" custLinFactNeighborX="-73914" custLinFactNeighborY="-3625">
        <dgm:presLayoutVars>
          <dgm:chMax val="1"/>
          <dgm:chPref val="1"/>
          <dgm:bulletEnabled val="1"/>
        </dgm:presLayoutVars>
      </dgm:prSet>
      <dgm:spPr/>
    </dgm:pt>
    <dgm:pt modelId="{BA11C6D1-4B84-4A1E-BF59-144503743DBE}" type="pres">
      <dgm:prSet presAssocID="{BEE6DD42-7C1C-48EF-87FA-34C5EFED2962}" presName="ChildText" presStyleLbl="revTx" presStyleIdx="1" presStyleCnt="2" custScaleX="130641" custLinFactNeighborX="15786">
        <dgm:presLayoutVars>
          <dgm:chMax val="0"/>
          <dgm:chPref val="0"/>
          <dgm:bulletEnabled val="1"/>
        </dgm:presLayoutVars>
      </dgm:prSet>
      <dgm:spPr/>
    </dgm:pt>
    <dgm:pt modelId="{59EAE56A-C7C9-49A6-B835-8C253FDB4B84}" type="pres">
      <dgm:prSet presAssocID="{D739DFBE-9DB6-4581-8666-BA5E2191FA6F}" presName="sibTrans" presStyleCnt="0"/>
      <dgm:spPr/>
    </dgm:pt>
    <dgm:pt modelId="{9A0B9968-E02E-4C69-BE11-97574F4027B6}" type="pres">
      <dgm:prSet presAssocID="{25218BE0-8D1E-43CB-82B6-1894B94BC96B}" presName="composite" presStyleCnt="0"/>
      <dgm:spPr/>
    </dgm:pt>
    <dgm:pt modelId="{0DA13368-496B-46CB-8F49-FC7E069EB3E5}" type="pres">
      <dgm:prSet presAssocID="{25218BE0-8D1E-43CB-82B6-1894B94BC96B}" presName="ParentText" presStyleLbl="node1" presStyleIdx="2" presStyleCnt="3" custScaleX="66177" custScaleY="71596" custLinFactNeighborX="-86030" custLinFactNeighborY="-939">
        <dgm:presLayoutVars>
          <dgm:chMax val="1"/>
          <dgm:chPref val="1"/>
          <dgm:bulletEnabled val="1"/>
        </dgm:presLayoutVars>
      </dgm:prSet>
      <dgm:spPr/>
    </dgm:pt>
  </dgm:ptLst>
  <dgm:cxnLst>
    <dgm:cxn modelId="{1B550504-C3AE-44E6-BFE7-E3BF536E64BF}" type="presOf" srcId="{BEE6DD42-7C1C-48EF-87FA-34C5EFED2962}" destId="{B10C83FF-E794-43A5-9C92-21C1D89C11ED}" srcOrd="0" destOrd="0" presId="urn:microsoft.com/office/officeart/2005/8/layout/StepDownProcess"/>
    <dgm:cxn modelId="{90EBFA7B-BE8C-42A4-BD44-5FBA8C0BC962}" type="presOf" srcId="{CD1F3C6D-68BD-4FEC-85AD-132E2C5A5AEF}" destId="{1E37DD51-60D6-41C8-B3F3-3D873B7FB63C}" srcOrd="0" destOrd="0" presId="urn:microsoft.com/office/officeart/2005/8/layout/StepDownProcess"/>
    <dgm:cxn modelId="{F5DC4592-0B2E-43CD-A174-AA7517B55C10}" type="presOf" srcId="{25218BE0-8D1E-43CB-82B6-1894B94BC96B}" destId="{0DA13368-496B-46CB-8F49-FC7E069EB3E5}" srcOrd="0" destOrd="0" presId="urn:microsoft.com/office/officeart/2005/8/layout/StepDownProcess"/>
    <dgm:cxn modelId="{F9D545A4-F5B1-4C50-9784-073CFED640FF}" srcId="{CD1F3C6D-68BD-4FEC-85AD-132E2C5A5AEF}" destId="{38A3DC38-D410-45C6-90F0-60AB86596CD5}" srcOrd="0" destOrd="0" parTransId="{6E15E46F-7B21-4906-AB77-F427EB6C99DC}" sibTransId="{46E58FEC-40C2-4335-9BF3-9F5117A932A3}"/>
    <dgm:cxn modelId="{CB60E0B4-889F-4826-9D2F-64BD0D079330}" srcId="{CD1F3C6D-68BD-4FEC-85AD-132E2C5A5AEF}" destId="{BEE6DD42-7C1C-48EF-87FA-34C5EFED2962}" srcOrd="1" destOrd="0" parTransId="{360D65A6-1F47-4D9E-AB10-B9966088BE68}" sibTransId="{D739DFBE-9DB6-4581-8666-BA5E2191FA6F}"/>
    <dgm:cxn modelId="{5F453FD6-028C-457F-A1AD-7C8307785A01}" type="presOf" srcId="{38A3DC38-D410-45C6-90F0-60AB86596CD5}" destId="{DB664242-4E60-45B7-99B3-1D9291CE6123}" srcOrd="0" destOrd="0" presId="urn:microsoft.com/office/officeart/2005/8/layout/StepDownProcess"/>
    <dgm:cxn modelId="{F29A4DDC-3E34-471E-BB76-5FC2FE13474D}" srcId="{CD1F3C6D-68BD-4FEC-85AD-132E2C5A5AEF}" destId="{25218BE0-8D1E-43CB-82B6-1894B94BC96B}" srcOrd="2" destOrd="0" parTransId="{DF3BCB15-7410-479C-B45B-C036F910CE08}" sibTransId="{B1585359-7230-43AD-A79A-BD9C41B930EC}"/>
    <dgm:cxn modelId="{608B16C8-9D19-40B4-8C1A-1488AFEABE0B}" type="presParOf" srcId="{1E37DD51-60D6-41C8-B3F3-3D873B7FB63C}" destId="{38A32825-FA71-42D1-B859-22324430FEC8}" srcOrd="0" destOrd="0" presId="urn:microsoft.com/office/officeart/2005/8/layout/StepDownProcess"/>
    <dgm:cxn modelId="{E8CD1094-3AC0-44A2-AE26-54CEEDEDCA57}" type="presParOf" srcId="{38A32825-FA71-42D1-B859-22324430FEC8}" destId="{85AAEACA-C59C-44F7-B180-2A0C3CA574E4}" srcOrd="0" destOrd="0" presId="urn:microsoft.com/office/officeart/2005/8/layout/StepDownProcess"/>
    <dgm:cxn modelId="{F181645C-D67B-4FFC-98CD-03979F373EF1}" type="presParOf" srcId="{38A32825-FA71-42D1-B859-22324430FEC8}" destId="{DB664242-4E60-45B7-99B3-1D9291CE6123}" srcOrd="1" destOrd="0" presId="urn:microsoft.com/office/officeart/2005/8/layout/StepDownProcess"/>
    <dgm:cxn modelId="{142AC680-777C-46B2-9931-8110B3FB0701}" type="presParOf" srcId="{38A32825-FA71-42D1-B859-22324430FEC8}" destId="{39E38C9C-4A34-4CC8-AD63-04BF20664DF0}" srcOrd="2" destOrd="0" presId="urn:microsoft.com/office/officeart/2005/8/layout/StepDownProcess"/>
    <dgm:cxn modelId="{9A371D94-9ADE-4412-A159-A666F3BEF820}" type="presParOf" srcId="{1E37DD51-60D6-41C8-B3F3-3D873B7FB63C}" destId="{678CC832-882A-4432-A48F-FBC87F3571CE}" srcOrd="1" destOrd="0" presId="urn:microsoft.com/office/officeart/2005/8/layout/StepDownProcess"/>
    <dgm:cxn modelId="{CCD81140-8F7B-4129-88C6-263B9DBC50E5}" type="presParOf" srcId="{1E37DD51-60D6-41C8-B3F3-3D873B7FB63C}" destId="{DF7DCAE7-B79A-4247-8B4A-2DC0CCA44091}" srcOrd="2" destOrd="0" presId="urn:microsoft.com/office/officeart/2005/8/layout/StepDownProcess"/>
    <dgm:cxn modelId="{6CE09F45-64BB-4741-B856-2FF673E6529C}" type="presParOf" srcId="{DF7DCAE7-B79A-4247-8B4A-2DC0CCA44091}" destId="{425C5CCD-BF9E-4F74-8023-96554D5F14B7}" srcOrd="0" destOrd="0" presId="urn:microsoft.com/office/officeart/2005/8/layout/StepDownProcess"/>
    <dgm:cxn modelId="{638EE08C-B15C-4D63-BA48-F3B0A0FEC64B}" type="presParOf" srcId="{DF7DCAE7-B79A-4247-8B4A-2DC0CCA44091}" destId="{B10C83FF-E794-43A5-9C92-21C1D89C11ED}" srcOrd="1" destOrd="0" presId="urn:microsoft.com/office/officeart/2005/8/layout/StepDownProcess"/>
    <dgm:cxn modelId="{EFABA14A-9493-446D-A615-89504A93E8F3}" type="presParOf" srcId="{DF7DCAE7-B79A-4247-8B4A-2DC0CCA44091}" destId="{BA11C6D1-4B84-4A1E-BF59-144503743DBE}" srcOrd="2" destOrd="0" presId="urn:microsoft.com/office/officeart/2005/8/layout/StepDownProcess"/>
    <dgm:cxn modelId="{5A9C959E-A6E4-4E4F-9B1C-B33C23AE1290}" type="presParOf" srcId="{1E37DD51-60D6-41C8-B3F3-3D873B7FB63C}" destId="{59EAE56A-C7C9-49A6-B835-8C253FDB4B84}" srcOrd="3" destOrd="0" presId="urn:microsoft.com/office/officeart/2005/8/layout/StepDownProcess"/>
    <dgm:cxn modelId="{1689FD4F-97A4-4111-A909-7602DDF3A0F7}" type="presParOf" srcId="{1E37DD51-60D6-41C8-B3F3-3D873B7FB63C}" destId="{9A0B9968-E02E-4C69-BE11-97574F4027B6}" srcOrd="4" destOrd="0" presId="urn:microsoft.com/office/officeart/2005/8/layout/StepDownProcess"/>
    <dgm:cxn modelId="{671FC313-67DC-445D-AF7F-6356DFE30EA3}" type="presParOf" srcId="{9A0B9968-E02E-4C69-BE11-97574F4027B6}" destId="{0DA13368-496B-46CB-8F49-FC7E069EB3E5}" srcOrd="0"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D1F3C6D-68BD-4FEC-85AD-132E2C5A5AEF}" type="doc">
      <dgm:prSet loTypeId="urn:microsoft.com/office/officeart/2005/8/layout/StepDownProcess" loCatId="process" qsTypeId="urn:microsoft.com/office/officeart/2005/8/quickstyle/simple1" qsCatId="simple" csTypeId="urn:microsoft.com/office/officeart/2005/8/colors/colorful4" csCatId="colorful" phldr="1"/>
      <dgm:spPr/>
      <dgm:t>
        <a:bodyPr/>
        <a:lstStyle/>
        <a:p>
          <a:endParaRPr lang="en-US"/>
        </a:p>
      </dgm:t>
    </dgm:pt>
    <dgm:pt modelId="{38A3DC38-D410-45C6-90F0-60AB86596CD5}">
      <dgm:prSet phldrT="[Text]"/>
      <dgm:spPr>
        <a:ln>
          <a:solidFill>
            <a:srgbClr val="002060"/>
          </a:solidFill>
        </a:ln>
      </dgm:spPr>
      <dgm:t>
        <a:bodyPr/>
        <a:lstStyle/>
        <a:p>
          <a:r>
            <a:rPr lang="en-GB" dirty="0">
              <a:solidFill>
                <a:schemeClr val="tx1"/>
              </a:solidFill>
            </a:rPr>
            <a:t>Referents</a:t>
          </a:r>
          <a:endParaRPr lang="en-US" dirty="0">
            <a:solidFill>
              <a:schemeClr val="tx1"/>
            </a:solidFill>
          </a:endParaRPr>
        </a:p>
      </dgm:t>
    </dgm:pt>
    <dgm:pt modelId="{6E15E46F-7B21-4906-AB77-F427EB6C99DC}" type="parTrans" cxnId="{F9D545A4-F5B1-4C50-9784-073CFED640FF}">
      <dgm:prSet/>
      <dgm:spPr/>
      <dgm:t>
        <a:bodyPr/>
        <a:lstStyle/>
        <a:p>
          <a:endParaRPr lang="en-US"/>
        </a:p>
      </dgm:t>
    </dgm:pt>
    <dgm:pt modelId="{46E58FEC-40C2-4335-9BF3-9F5117A932A3}" type="sibTrans" cxnId="{F9D545A4-F5B1-4C50-9784-073CFED640FF}">
      <dgm:prSet/>
      <dgm:spPr/>
      <dgm:t>
        <a:bodyPr/>
        <a:lstStyle/>
        <a:p>
          <a:endParaRPr lang="en-US"/>
        </a:p>
      </dgm:t>
    </dgm:pt>
    <dgm:pt modelId="{BEE6DD42-7C1C-48EF-87FA-34C5EFED2962}">
      <dgm:prSet phldrT="[Text]"/>
      <dgm:spPr>
        <a:solidFill>
          <a:srgbClr val="92D050"/>
        </a:solidFill>
        <a:ln>
          <a:solidFill>
            <a:srgbClr val="002060"/>
          </a:solidFill>
        </a:ln>
      </dgm:spPr>
      <dgm:t>
        <a:bodyPr/>
        <a:lstStyle/>
        <a:p>
          <a:r>
            <a:rPr lang="en-GB" dirty="0">
              <a:solidFill>
                <a:schemeClr val="tx1"/>
              </a:solidFill>
            </a:rPr>
            <a:t>Concepts</a:t>
          </a:r>
          <a:endParaRPr lang="en-US" dirty="0">
            <a:solidFill>
              <a:schemeClr val="tx1"/>
            </a:solidFill>
          </a:endParaRPr>
        </a:p>
      </dgm:t>
    </dgm:pt>
    <dgm:pt modelId="{360D65A6-1F47-4D9E-AB10-B9966088BE68}" type="parTrans" cxnId="{CB60E0B4-889F-4826-9D2F-64BD0D079330}">
      <dgm:prSet/>
      <dgm:spPr/>
      <dgm:t>
        <a:bodyPr/>
        <a:lstStyle/>
        <a:p>
          <a:endParaRPr lang="en-US"/>
        </a:p>
      </dgm:t>
    </dgm:pt>
    <dgm:pt modelId="{D739DFBE-9DB6-4581-8666-BA5E2191FA6F}" type="sibTrans" cxnId="{CB60E0B4-889F-4826-9D2F-64BD0D079330}">
      <dgm:prSet/>
      <dgm:spPr/>
      <dgm:t>
        <a:bodyPr/>
        <a:lstStyle/>
        <a:p>
          <a:endParaRPr lang="en-US"/>
        </a:p>
      </dgm:t>
    </dgm:pt>
    <dgm:pt modelId="{25218BE0-8D1E-43CB-82B6-1894B94BC96B}">
      <dgm:prSet phldrT="[Text]"/>
      <dgm:spPr>
        <a:ln>
          <a:solidFill>
            <a:srgbClr val="002060"/>
          </a:solidFill>
        </a:ln>
      </dgm:spPr>
      <dgm:t>
        <a:bodyPr/>
        <a:lstStyle/>
        <a:p>
          <a:r>
            <a:rPr lang="en-GB" dirty="0">
              <a:solidFill>
                <a:schemeClr val="tx1"/>
              </a:solidFill>
            </a:rPr>
            <a:t>Meanings</a:t>
          </a:r>
          <a:endParaRPr lang="en-US" dirty="0">
            <a:solidFill>
              <a:schemeClr val="tx1"/>
            </a:solidFill>
          </a:endParaRPr>
        </a:p>
      </dgm:t>
    </dgm:pt>
    <dgm:pt modelId="{DF3BCB15-7410-479C-B45B-C036F910CE08}" type="parTrans" cxnId="{F29A4DDC-3E34-471E-BB76-5FC2FE13474D}">
      <dgm:prSet/>
      <dgm:spPr/>
      <dgm:t>
        <a:bodyPr/>
        <a:lstStyle/>
        <a:p>
          <a:endParaRPr lang="en-US"/>
        </a:p>
      </dgm:t>
    </dgm:pt>
    <dgm:pt modelId="{B1585359-7230-43AD-A79A-BD9C41B930EC}" type="sibTrans" cxnId="{F29A4DDC-3E34-471E-BB76-5FC2FE13474D}">
      <dgm:prSet/>
      <dgm:spPr/>
      <dgm:t>
        <a:bodyPr/>
        <a:lstStyle/>
        <a:p>
          <a:endParaRPr lang="en-US"/>
        </a:p>
      </dgm:t>
    </dgm:pt>
    <dgm:pt modelId="{1E37DD51-60D6-41C8-B3F3-3D873B7FB63C}" type="pres">
      <dgm:prSet presAssocID="{CD1F3C6D-68BD-4FEC-85AD-132E2C5A5AEF}" presName="rootnode" presStyleCnt="0">
        <dgm:presLayoutVars>
          <dgm:chMax/>
          <dgm:chPref/>
          <dgm:dir/>
          <dgm:animLvl val="lvl"/>
        </dgm:presLayoutVars>
      </dgm:prSet>
      <dgm:spPr/>
    </dgm:pt>
    <dgm:pt modelId="{38A32825-FA71-42D1-B859-22324430FEC8}" type="pres">
      <dgm:prSet presAssocID="{38A3DC38-D410-45C6-90F0-60AB86596CD5}" presName="composite" presStyleCnt="0"/>
      <dgm:spPr/>
    </dgm:pt>
    <dgm:pt modelId="{85AAEACA-C59C-44F7-B180-2A0C3CA574E4}" type="pres">
      <dgm:prSet presAssocID="{38A3DC38-D410-45C6-90F0-60AB86596CD5}" presName="bentUpArrow1" presStyleLbl="alignImgPlace1" presStyleIdx="0" presStyleCnt="2" custLinFactNeighborX="-59519" custLinFactNeighborY="-15858"/>
      <dgm:spPr>
        <a:solidFill>
          <a:schemeClr val="accent4"/>
        </a:solidFill>
        <a:ln>
          <a:solidFill>
            <a:srgbClr val="002060"/>
          </a:solidFill>
        </a:ln>
      </dgm:spPr>
    </dgm:pt>
    <dgm:pt modelId="{DB664242-4E60-45B7-99B3-1D9291CE6123}" type="pres">
      <dgm:prSet presAssocID="{38A3DC38-D410-45C6-90F0-60AB86596CD5}" presName="ParentText" presStyleLbl="node1" presStyleIdx="0" presStyleCnt="3" custScaleX="66177" custScaleY="71663" custLinFactNeighborX="-55307" custLinFactNeighborY="365">
        <dgm:presLayoutVars>
          <dgm:chMax val="1"/>
          <dgm:chPref val="1"/>
          <dgm:bulletEnabled val="1"/>
        </dgm:presLayoutVars>
      </dgm:prSet>
      <dgm:spPr/>
    </dgm:pt>
    <dgm:pt modelId="{39E38C9C-4A34-4CC8-AD63-04BF20664DF0}" type="pres">
      <dgm:prSet presAssocID="{38A3DC38-D410-45C6-90F0-60AB86596CD5}" presName="ChildText" presStyleLbl="revTx" presStyleIdx="0" presStyleCnt="2" custScaleX="210148" custLinFactNeighborX="55594">
        <dgm:presLayoutVars>
          <dgm:chMax val="0"/>
          <dgm:chPref val="0"/>
          <dgm:bulletEnabled val="1"/>
        </dgm:presLayoutVars>
      </dgm:prSet>
      <dgm:spPr/>
    </dgm:pt>
    <dgm:pt modelId="{678CC832-882A-4432-A48F-FBC87F3571CE}" type="pres">
      <dgm:prSet presAssocID="{46E58FEC-40C2-4335-9BF3-9F5117A932A3}" presName="sibTrans" presStyleCnt="0"/>
      <dgm:spPr/>
    </dgm:pt>
    <dgm:pt modelId="{DF7DCAE7-B79A-4247-8B4A-2DC0CCA44091}" type="pres">
      <dgm:prSet presAssocID="{BEE6DD42-7C1C-48EF-87FA-34C5EFED2962}" presName="composite" presStyleCnt="0"/>
      <dgm:spPr/>
    </dgm:pt>
    <dgm:pt modelId="{425C5CCD-BF9E-4F74-8023-96554D5F14B7}" type="pres">
      <dgm:prSet presAssocID="{BEE6DD42-7C1C-48EF-87FA-34C5EFED2962}" presName="bentUpArrow1" presStyleLbl="alignImgPlace1" presStyleIdx="1" presStyleCnt="2" custLinFactNeighborX="-85821" custLinFactNeighborY="-20948"/>
      <dgm:spPr>
        <a:solidFill>
          <a:srgbClr val="92D050"/>
        </a:solidFill>
        <a:ln>
          <a:solidFill>
            <a:srgbClr val="002060"/>
          </a:solidFill>
        </a:ln>
      </dgm:spPr>
    </dgm:pt>
    <dgm:pt modelId="{B10C83FF-E794-43A5-9C92-21C1D89C11ED}" type="pres">
      <dgm:prSet presAssocID="{BEE6DD42-7C1C-48EF-87FA-34C5EFED2962}" presName="ParentText" presStyleLbl="node1" presStyleIdx="1" presStyleCnt="3" custScaleX="66177" custScaleY="71596" custLinFactNeighborX="-73914" custLinFactNeighborY="-3625">
        <dgm:presLayoutVars>
          <dgm:chMax val="1"/>
          <dgm:chPref val="1"/>
          <dgm:bulletEnabled val="1"/>
        </dgm:presLayoutVars>
      </dgm:prSet>
      <dgm:spPr/>
    </dgm:pt>
    <dgm:pt modelId="{BA11C6D1-4B84-4A1E-BF59-144503743DBE}" type="pres">
      <dgm:prSet presAssocID="{BEE6DD42-7C1C-48EF-87FA-34C5EFED2962}" presName="ChildText" presStyleLbl="revTx" presStyleIdx="1" presStyleCnt="2" custScaleX="130641" custLinFactNeighborX="15786">
        <dgm:presLayoutVars>
          <dgm:chMax val="0"/>
          <dgm:chPref val="0"/>
          <dgm:bulletEnabled val="1"/>
        </dgm:presLayoutVars>
      </dgm:prSet>
      <dgm:spPr/>
    </dgm:pt>
    <dgm:pt modelId="{59EAE56A-C7C9-49A6-B835-8C253FDB4B84}" type="pres">
      <dgm:prSet presAssocID="{D739DFBE-9DB6-4581-8666-BA5E2191FA6F}" presName="sibTrans" presStyleCnt="0"/>
      <dgm:spPr/>
    </dgm:pt>
    <dgm:pt modelId="{9A0B9968-E02E-4C69-BE11-97574F4027B6}" type="pres">
      <dgm:prSet presAssocID="{25218BE0-8D1E-43CB-82B6-1894B94BC96B}" presName="composite" presStyleCnt="0"/>
      <dgm:spPr/>
    </dgm:pt>
    <dgm:pt modelId="{0DA13368-496B-46CB-8F49-FC7E069EB3E5}" type="pres">
      <dgm:prSet presAssocID="{25218BE0-8D1E-43CB-82B6-1894B94BC96B}" presName="ParentText" presStyleLbl="node1" presStyleIdx="2" presStyleCnt="3" custScaleX="66177" custScaleY="71596" custLinFactNeighborX="-86030" custLinFactNeighborY="-939">
        <dgm:presLayoutVars>
          <dgm:chMax val="1"/>
          <dgm:chPref val="1"/>
          <dgm:bulletEnabled val="1"/>
        </dgm:presLayoutVars>
      </dgm:prSet>
      <dgm:spPr/>
    </dgm:pt>
  </dgm:ptLst>
  <dgm:cxnLst>
    <dgm:cxn modelId="{56B9AC03-7B8C-4627-9899-CDC12FB49CC1}" type="presOf" srcId="{38A3DC38-D410-45C6-90F0-60AB86596CD5}" destId="{DB664242-4E60-45B7-99B3-1D9291CE6123}" srcOrd="0" destOrd="0" presId="urn:microsoft.com/office/officeart/2005/8/layout/StepDownProcess"/>
    <dgm:cxn modelId="{3A3A822C-D3D2-473A-B7C3-F8FDC5BADEB7}" type="presOf" srcId="{BEE6DD42-7C1C-48EF-87FA-34C5EFED2962}" destId="{B10C83FF-E794-43A5-9C92-21C1D89C11ED}" srcOrd="0" destOrd="0" presId="urn:microsoft.com/office/officeart/2005/8/layout/StepDownProcess"/>
    <dgm:cxn modelId="{A3BF1565-502A-4367-87BD-CC95B65E38A8}" type="presOf" srcId="{CD1F3C6D-68BD-4FEC-85AD-132E2C5A5AEF}" destId="{1E37DD51-60D6-41C8-B3F3-3D873B7FB63C}" srcOrd="0" destOrd="0" presId="urn:microsoft.com/office/officeart/2005/8/layout/StepDownProcess"/>
    <dgm:cxn modelId="{015FD54E-97A1-401C-B453-8465D5129C6D}" type="presOf" srcId="{25218BE0-8D1E-43CB-82B6-1894B94BC96B}" destId="{0DA13368-496B-46CB-8F49-FC7E069EB3E5}" srcOrd="0" destOrd="0" presId="urn:microsoft.com/office/officeart/2005/8/layout/StepDownProcess"/>
    <dgm:cxn modelId="{F9D545A4-F5B1-4C50-9784-073CFED640FF}" srcId="{CD1F3C6D-68BD-4FEC-85AD-132E2C5A5AEF}" destId="{38A3DC38-D410-45C6-90F0-60AB86596CD5}" srcOrd="0" destOrd="0" parTransId="{6E15E46F-7B21-4906-AB77-F427EB6C99DC}" sibTransId="{46E58FEC-40C2-4335-9BF3-9F5117A932A3}"/>
    <dgm:cxn modelId="{CB60E0B4-889F-4826-9D2F-64BD0D079330}" srcId="{CD1F3C6D-68BD-4FEC-85AD-132E2C5A5AEF}" destId="{BEE6DD42-7C1C-48EF-87FA-34C5EFED2962}" srcOrd="1" destOrd="0" parTransId="{360D65A6-1F47-4D9E-AB10-B9966088BE68}" sibTransId="{D739DFBE-9DB6-4581-8666-BA5E2191FA6F}"/>
    <dgm:cxn modelId="{F29A4DDC-3E34-471E-BB76-5FC2FE13474D}" srcId="{CD1F3C6D-68BD-4FEC-85AD-132E2C5A5AEF}" destId="{25218BE0-8D1E-43CB-82B6-1894B94BC96B}" srcOrd="2" destOrd="0" parTransId="{DF3BCB15-7410-479C-B45B-C036F910CE08}" sibTransId="{B1585359-7230-43AD-A79A-BD9C41B930EC}"/>
    <dgm:cxn modelId="{125FE8F9-1A6B-4918-8169-3BDBF3424099}" type="presParOf" srcId="{1E37DD51-60D6-41C8-B3F3-3D873B7FB63C}" destId="{38A32825-FA71-42D1-B859-22324430FEC8}" srcOrd="0" destOrd="0" presId="urn:microsoft.com/office/officeart/2005/8/layout/StepDownProcess"/>
    <dgm:cxn modelId="{1D36D834-148C-4F8A-AA9E-143D93E739D7}" type="presParOf" srcId="{38A32825-FA71-42D1-B859-22324430FEC8}" destId="{85AAEACA-C59C-44F7-B180-2A0C3CA574E4}" srcOrd="0" destOrd="0" presId="urn:microsoft.com/office/officeart/2005/8/layout/StepDownProcess"/>
    <dgm:cxn modelId="{BDF4198F-2F98-4E6F-898B-3A23FB0DA522}" type="presParOf" srcId="{38A32825-FA71-42D1-B859-22324430FEC8}" destId="{DB664242-4E60-45B7-99B3-1D9291CE6123}" srcOrd="1" destOrd="0" presId="urn:microsoft.com/office/officeart/2005/8/layout/StepDownProcess"/>
    <dgm:cxn modelId="{DC7835B4-4C2D-4ED1-951E-BEF4EE82DB2B}" type="presParOf" srcId="{38A32825-FA71-42D1-B859-22324430FEC8}" destId="{39E38C9C-4A34-4CC8-AD63-04BF20664DF0}" srcOrd="2" destOrd="0" presId="urn:microsoft.com/office/officeart/2005/8/layout/StepDownProcess"/>
    <dgm:cxn modelId="{06719542-BA56-499D-A2AF-C95F7325D9C1}" type="presParOf" srcId="{1E37DD51-60D6-41C8-B3F3-3D873B7FB63C}" destId="{678CC832-882A-4432-A48F-FBC87F3571CE}" srcOrd="1" destOrd="0" presId="urn:microsoft.com/office/officeart/2005/8/layout/StepDownProcess"/>
    <dgm:cxn modelId="{5B2E6348-93AD-412F-8C8D-15E643AC5E73}" type="presParOf" srcId="{1E37DD51-60D6-41C8-B3F3-3D873B7FB63C}" destId="{DF7DCAE7-B79A-4247-8B4A-2DC0CCA44091}" srcOrd="2" destOrd="0" presId="urn:microsoft.com/office/officeart/2005/8/layout/StepDownProcess"/>
    <dgm:cxn modelId="{E19CE0E3-EFBA-4579-8A70-92EDE4B994CE}" type="presParOf" srcId="{DF7DCAE7-B79A-4247-8B4A-2DC0CCA44091}" destId="{425C5CCD-BF9E-4F74-8023-96554D5F14B7}" srcOrd="0" destOrd="0" presId="urn:microsoft.com/office/officeart/2005/8/layout/StepDownProcess"/>
    <dgm:cxn modelId="{DA28E4C7-C55B-4E1C-A88F-C3DEA11AFF0A}" type="presParOf" srcId="{DF7DCAE7-B79A-4247-8B4A-2DC0CCA44091}" destId="{B10C83FF-E794-43A5-9C92-21C1D89C11ED}" srcOrd="1" destOrd="0" presId="urn:microsoft.com/office/officeart/2005/8/layout/StepDownProcess"/>
    <dgm:cxn modelId="{AF863B39-23DE-4D55-A9FA-356DC906B1BA}" type="presParOf" srcId="{DF7DCAE7-B79A-4247-8B4A-2DC0CCA44091}" destId="{BA11C6D1-4B84-4A1E-BF59-144503743DBE}" srcOrd="2" destOrd="0" presId="urn:microsoft.com/office/officeart/2005/8/layout/StepDownProcess"/>
    <dgm:cxn modelId="{199585D3-642E-4795-9477-4E4AC39655F4}" type="presParOf" srcId="{1E37DD51-60D6-41C8-B3F3-3D873B7FB63C}" destId="{59EAE56A-C7C9-49A6-B835-8C253FDB4B84}" srcOrd="3" destOrd="0" presId="urn:microsoft.com/office/officeart/2005/8/layout/StepDownProcess"/>
    <dgm:cxn modelId="{77942120-663E-411D-AADD-96218FECD715}" type="presParOf" srcId="{1E37DD51-60D6-41C8-B3F3-3D873B7FB63C}" destId="{9A0B9968-E02E-4C69-BE11-97574F4027B6}" srcOrd="4" destOrd="0" presId="urn:microsoft.com/office/officeart/2005/8/layout/StepDownProcess"/>
    <dgm:cxn modelId="{599F4361-09D7-4ACC-8B1C-8F6A9BCF9EF3}" type="presParOf" srcId="{9A0B9968-E02E-4C69-BE11-97574F4027B6}" destId="{0DA13368-496B-46CB-8F49-FC7E069EB3E5}" srcOrd="0"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CBDA228-CB4B-4F4A-8358-A4585840F665}" type="doc">
      <dgm:prSet loTypeId="urn:microsoft.com/office/officeart/2011/layout/HexagonRadial" loCatId="cycle" qsTypeId="urn:microsoft.com/office/officeart/2005/8/quickstyle/simple1" qsCatId="simple" csTypeId="urn:microsoft.com/office/officeart/2005/8/colors/colorful3" csCatId="colorful" phldr="1"/>
      <dgm:spPr/>
      <dgm:t>
        <a:bodyPr/>
        <a:lstStyle/>
        <a:p>
          <a:endParaRPr lang="en-GB"/>
        </a:p>
      </dgm:t>
    </dgm:pt>
    <dgm:pt modelId="{392F0FE8-2E04-4C4C-911E-E8367AEC6223}">
      <dgm:prSet phldrT="[Text]"/>
      <dgm:spPr/>
      <dgm:t>
        <a:bodyPr/>
        <a:lstStyle/>
        <a:p>
          <a:r>
            <a:rPr lang="en-GB" b="1" dirty="0">
              <a:solidFill>
                <a:schemeClr val="tx1"/>
              </a:solidFill>
            </a:rPr>
            <a:t>Concept analysis tasks and goals</a:t>
          </a:r>
        </a:p>
      </dgm:t>
    </dgm:pt>
    <dgm:pt modelId="{B70CEE53-F912-4D3B-BC2F-251217D3652F}" type="parTrans" cxnId="{0D1986BB-C0EA-4F9B-972E-D78FE785644C}">
      <dgm:prSet/>
      <dgm:spPr/>
      <dgm:t>
        <a:bodyPr/>
        <a:lstStyle/>
        <a:p>
          <a:endParaRPr lang="en-GB"/>
        </a:p>
      </dgm:t>
    </dgm:pt>
    <dgm:pt modelId="{41E6748B-CCDE-467B-AE36-4F7E07501A7D}" type="sibTrans" cxnId="{0D1986BB-C0EA-4F9B-972E-D78FE785644C}">
      <dgm:prSet/>
      <dgm:spPr/>
      <dgm:t>
        <a:bodyPr/>
        <a:lstStyle/>
        <a:p>
          <a:endParaRPr lang="en-GB"/>
        </a:p>
      </dgm:t>
    </dgm:pt>
    <dgm:pt modelId="{CBBEA947-9CEF-4089-8EE6-C4951C3E866C}">
      <dgm:prSet phldrT="[Text]"/>
      <dgm:spPr/>
      <dgm:t>
        <a:bodyPr/>
        <a:lstStyle/>
        <a:p>
          <a:r>
            <a:rPr lang="en-GB" b="1" dirty="0">
              <a:solidFill>
                <a:schemeClr val="tx1"/>
              </a:solidFill>
            </a:rPr>
            <a:t>Precise definitions of core characteristics</a:t>
          </a:r>
        </a:p>
      </dgm:t>
    </dgm:pt>
    <dgm:pt modelId="{7A9B976F-A4A8-4B7B-9B27-E73866927F7C}" type="parTrans" cxnId="{2974C334-4FA1-4494-8372-F3DB06BA5275}">
      <dgm:prSet/>
      <dgm:spPr/>
      <dgm:t>
        <a:bodyPr/>
        <a:lstStyle/>
        <a:p>
          <a:endParaRPr lang="en-GB"/>
        </a:p>
      </dgm:t>
    </dgm:pt>
    <dgm:pt modelId="{61E1ED98-3940-42B8-A614-EA62877A3026}" type="sibTrans" cxnId="{2974C334-4FA1-4494-8372-F3DB06BA5275}">
      <dgm:prSet/>
      <dgm:spPr/>
      <dgm:t>
        <a:bodyPr/>
        <a:lstStyle/>
        <a:p>
          <a:endParaRPr lang="en-GB"/>
        </a:p>
      </dgm:t>
    </dgm:pt>
    <dgm:pt modelId="{0679CD38-7104-4E54-A1E7-AB527DEF205A}">
      <dgm:prSet phldrT="[Text]"/>
      <dgm:spPr/>
      <dgm:t>
        <a:bodyPr/>
        <a:lstStyle/>
        <a:p>
          <a:r>
            <a:rPr lang="en-GB" b="1" dirty="0">
              <a:solidFill>
                <a:schemeClr val="tx1"/>
              </a:solidFill>
            </a:rPr>
            <a:t>Built via critical engagement with surrounding literatures</a:t>
          </a:r>
        </a:p>
      </dgm:t>
    </dgm:pt>
    <dgm:pt modelId="{83A27503-BA72-4337-91A1-5548717CA6B3}" type="parTrans" cxnId="{0EA05BF2-E9AF-433A-A1ED-B5D3D236CB1B}">
      <dgm:prSet/>
      <dgm:spPr/>
      <dgm:t>
        <a:bodyPr/>
        <a:lstStyle/>
        <a:p>
          <a:endParaRPr lang="en-GB"/>
        </a:p>
      </dgm:t>
    </dgm:pt>
    <dgm:pt modelId="{AA245337-5A3A-495D-9F74-C8061D6DBCF5}" type="sibTrans" cxnId="{0EA05BF2-E9AF-433A-A1ED-B5D3D236CB1B}">
      <dgm:prSet/>
      <dgm:spPr/>
      <dgm:t>
        <a:bodyPr/>
        <a:lstStyle/>
        <a:p>
          <a:endParaRPr lang="en-GB"/>
        </a:p>
      </dgm:t>
    </dgm:pt>
    <dgm:pt modelId="{F8EB15DC-C634-4334-A488-0327373674FC}">
      <dgm:prSet phldrT="[Text]"/>
      <dgm:spPr/>
      <dgm:t>
        <a:bodyPr/>
        <a:lstStyle/>
        <a:p>
          <a:r>
            <a:rPr lang="en-GB" b="1" dirty="0">
              <a:solidFill>
                <a:schemeClr val="tx1"/>
              </a:solidFill>
            </a:rPr>
            <a:t>Comparing different data sources</a:t>
          </a:r>
        </a:p>
      </dgm:t>
    </dgm:pt>
    <dgm:pt modelId="{8C72DF05-691E-46FC-935F-A7D073DCDD10}" type="parTrans" cxnId="{FEFBDB37-B5A2-4BF6-8454-09F47C4C37AD}">
      <dgm:prSet/>
      <dgm:spPr/>
      <dgm:t>
        <a:bodyPr/>
        <a:lstStyle/>
        <a:p>
          <a:endParaRPr lang="en-GB"/>
        </a:p>
      </dgm:t>
    </dgm:pt>
    <dgm:pt modelId="{0E8C73FF-EE28-4AE8-AEAE-E7291DFCB694}" type="sibTrans" cxnId="{FEFBDB37-B5A2-4BF6-8454-09F47C4C37AD}">
      <dgm:prSet/>
      <dgm:spPr/>
      <dgm:t>
        <a:bodyPr/>
        <a:lstStyle/>
        <a:p>
          <a:endParaRPr lang="en-GB"/>
        </a:p>
      </dgm:t>
    </dgm:pt>
    <dgm:pt modelId="{EC69A349-318D-496D-8AD4-154795E613B8}">
      <dgm:prSet phldrT="[Text]"/>
      <dgm:spPr/>
      <dgm:t>
        <a:bodyPr/>
        <a:lstStyle/>
        <a:p>
          <a:r>
            <a:rPr lang="en-GB" b="1" dirty="0">
              <a:solidFill>
                <a:schemeClr val="tx1"/>
              </a:solidFill>
            </a:rPr>
            <a:t>Intention to innovate or shift meaning</a:t>
          </a:r>
        </a:p>
      </dgm:t>
    </dgm:pt>
    <dgm:pt modelId="{5E972979-1434-41AB-BC55-B171361F6520}" type="parTrans" cxnId="{64753954-1848-4550-A806-AE8F062CCBDF}">
      <dgm:prSet/>
      <dgm:spPr/>
      <dgm:t>
        <a:bodyPr/>
        <a:lstStyle/>
        <a:p>
          <a:endParaRPr lang="en-GB"/>
        </a:p>
      </dgm:t>
    </dgm:pt>
    <dgm:pt modelId="{6416532C-98B5-4973-A529-F5606D4E7EE2}" type="sibTrans" cxnId="{64753954-1848-4550-A806-AE8F062CCBDF}">
      <dgm:prSet/>
      <dgm:spPr/>
      <dgm:t>
        <a:bodyPr/>
        <a:lstStyle/>
        <a:p>
          <a:endParaRPr lang="en-GB"/>
        </a:p>
      </dgm:t>
    </dgm:pt>
    <dgm:pt modelId="{6528CA4B-FE88-4AD7-B0B1-079B7D7AADF3}">
      <dgm:prSet phldrT="[Text]"/>
      <dgm:spPr/>
      <dgm:t>
        <a:bodyPr/>
        <a:lstStyle/>
        <a:p>
          <a:r>
            <a:rPr lang="en-GB" b="1" dirty="0">
              <a:solidFill>
                <a:schemeClr val="tx1"/>
              </a:solidFill>
            </a:rPr>
            <a:t>Rendering concepts useful for causal or process research</a:t>
          </a:r>
        </a:p>
      </dgm:t>
    </dgm:pt>
    <dgm:pt modelId="{DFAFE3F6-ABD8-4F48-BC51-5CCA5E0631F5}" type="parTrans" cxnId="{F4A7D4A8-E5FD-4E43-B305-4F813F546CA1}">
      <dgm:prSet/>
      <dgm:spPr/>
      <dgm:t>
        <a:bodyPr/>
        <a:lstStyle/>
        <a:p>
          <a:endParaRPr lang="en-GB"/>
        </a:p>
      </dgm:t>
    </dgm:pt>
    <dgm:pt modelId="{7B7CB721-C947-42DD-AB22-11BEA814BA3E}" type="sibTrans" cxnId="{F4A7D4A8-E5FD-4E43-B305-4F813F546CA1}">
      <dgm:prSet/>
      <dgm:spPr/>
      <dgm:t>
        <a:bodyPr/>
        <a:lstStyle/>
        <a:p>
          <a:endParaRPr lang="en-GB"/>
        </a:p>
      </dgm:t>
    </dgm:pt>
    <dgm:pt modelId="{56A07A1D-F3F3-4E0F-9163-ABBB323CC79E}">
      <dgm:prSet phldrT="[Text]"/>
      <dgm:spPr/>
      <dgm:t>
        <a:bodyPr/>
        <a:lstStyle/>
        <a:p>
          <a:r>
            <a:rPr lang="en-GB" b="1" dirty="0">
              <a:solidFill>
                <a:schemeClr val="tx1"/>
              </a:solidFill>
            </a:rPr>
            <a:t>Researcher shapes the framework to suit the data</a:t>
          </a:r>
        </a:p>
      </dgm:t>
    </dgm:pt>
    <dgm:pt modelId="{A1B58587-7210-4A87-984F-96EE8FF3AF4A}" type="parTrans" cxnId="{EA8E90A1-6A6E-4FD5-BD8E-95E7ECB308D1}">
      <dgm:prSet/>
      <dgm:spPr/>
      <dgm:t>
        <a:bodyPr/>
        <a:lstStyle/>
        <a:p>
          <a:endParaRPr lang="en-GB"/>
        </a:p>
      </dgm:t>
    </dgm:pt>
    <dgm:pt modelId="{8DDF5442-1B32-4AC5-8DA6-D69B26603EF0}" type="sibTrans" cxnId="{EA8E90A1-6A6E-4FD5-BD8E-95E7ECB308D1}">
      <dgm:prSet/>
      <dgm:spPr/>
      <dgm:t>
        <a:bodyPr/>
        <a:lstStyle/>
        <a:p>
          <a:endParaRPr lang="en-GB"/>
        </a:p>
      </dgm:t>
    </dgm:pt>
    <dgm:pt modelId="{0DB7068E-B520-475E-BD77-2F0023F90C2E}" type="pres">
      <dgm:prSet presAssocID="{6CBDA228-CB4B-4F4A-8358-A4585840F665}" presName="Name0" presStyleCnt="0">
        <dgm:presLayoutVars>
          <dgm:chMax val="1"/>
          <dgm:chPref val="1"/>
          <dgm:dir/>
          <dgm:animOne val="branch"/>
          <dgm:animLvl val="lvl"/>
        </dgm:presLayoutVars>
      </dgm:prSet>
      <dgm:spPr/>
    </dgm:pt>
    <dgm:pt modelId="{AFA7F08F-AF16-464A-8989-60A8467747AF}" type="pres">
      <dgm:prSet presAssocID="{392F0FE8-2E04-4C4C-911E-E8367AEC6223}" presName="Parent" presStyleLbl="node0" presStyleIdx="0" presStyleCnt="1">
        <dgm:presLayoutVars>
          <dgm:chMax val="6"/>
          <dgm:chPref val="6"/>
        </dgm:presLayoutVars>
      </dgm:prSet>
      <dgm:spPr/>
    </dgm:pt>
    <dgm:pt modelId="{658DC726-E8B8-45AF-AB1A-98A00C6157C5}" type="pres">
      <dgm:prSet presAssocID="{CBBEA947-9CEF-4089-8EE6-C4951C3E866C}" presName="Accent1" presStyleCnt="0"/>
      <dgm:spPr/>
    </dgm:pt>
    <dgm:pt modelId="{6DA4542C-D2CD-4CE8-B25B-A0AE4157D255}" type="pres">
      <dgm:prSet presAssocID="{CBBEA947-9CEF-4089-8EE6-C4951C3E866C}" presName="Accent" presStyleLbl="bgShp" presStyleIdx="0" presStyleCnt="6"/>
      <dgm:spPr/>
    </dgm:pt>
    <dgm:pt modelId="{14E7896A-E3BD-44D5-9F9A-16E539F88C90}" type="pres">
      <dgm:prSet presAssocID="{CBBEA947-9CEF-4089-8EE6-C4951C3E866C}" presName="Child1" presStyleLbl="node1" presStyleIdx="0" presStyleCnt="6">
        <dgm:presLayoutVars>
          <dgm:chMax val="0"/>
          <dgm:chPref val="0"/>
          <dgm:bulletEnabled val="1"/>
        </dgm:presLayoutVars>
      </dgm:prSet>
      <dgm:spPr/>
    </dgm:pt>
    <dgm:pt modelId="{5DE5DEAE-BAA0-44B5-BEBB-D03CB7216FD6}" type="pres">
      <dgm:prSet presAssocID="{0679CD38-7104-4E54-A1E7-AB527DEF205A}" presName="Accent2" presStyleCnt="0"/>
      <dgm:spPr/>
    </dgm:pt>
    <dgm:pt modelId="{797C0E68-7D41-4062-B8C4-43BAA0E2F341}" type="pres">
      <dgm:prSet presAssocID="{0679CD38-7104-4E54-A1E7-AB527DEF205A}" presName="Accent" presStyleLbl="bgShp" presStyleIdx="1" presStyleCnt="6"/>
      <dgm:spPr/>
    </dgm:pt>
    <dgm:pt modelId="{29C14374-237D-44E0-A5C4-688E17E8EAEE}" type="pres">
      <dgm:prSet presAssocID="{0679CD38-7104-4E54-A1E7-AB527DEF205A}" presName="Child2" presStyleLbl="node1" presStyleIdx="1" presStyleCnt="6">
        <dgm:presLayoutVars>
          <dgm:chMax val="0"/>
          <dgm:chPref val="0"/>
          <dgm:bulletEnabled val="1"/>
        </dgm:presLayoutVars>
      </dgm:prSet>
      <dgm:spPr/>
    </dgm:pt>
    <dgm:pt modelId="{D3A9E117-BB75-447E-BC06-4FA6B8EBAA25}" type="pres">
      <dgm:prSet presAssocID="{F8EB15DC-C634-4334-A488-0327373674FC}" presName="Accent3" presStyleCnt="0"/>
      <dgm:spPr/>
    </dgm:pt>
    <dgm:pt modelId="{7EF02FE4-5EF6-4D5D-BCDA-204E2BFEB436}" type="pres">
      <dgm:prSet presAssocID="{F8EB15DC-C634-4334-A488-0327373674FC}" presName="Accent" presStyleLbl="bgShp" presStyleIdx="2" presStyleCnt="6"/>
      <dgm:spPr/>
    </dgm:pt>
    <dgm:pt modelId="{52CB6A5B-CFD1-41AC-B7D4-27121F09D081}" type="pres">
      <dgm:prSet presAssocID="{F8EB15DC-C634-4334-A488-0327373674FC}" presName="Child3" presStyleLbl="node1" presStyleIdx="2" presStyleCnt="6">
        <dgm:presLayoutVars>
          <dgm:chMax val="0"/>
          <dgm:chPref val="0"/>
          <dgm:bulletEnabled val="1"/>
        </dgm:presLayoutVars>
      </dgm:prSet>
      <dgm:spPr/>
    </dgm:pt>
    <dgm:pt modelId="{CE17FF0B-C3C7-4CF9-94B4-8E5C8332ABFF}" type="pres">
      <dgm:prSet presAssocID="{EC69A349-318D-496D-8AD4-154795E613B8}" presName="Accent4" presStyleCnt="0"/>
      <dgm:spPr/>
    </dgm:pt>
    <dgm:pt modelId="{2E606394-C8EE-46B2-9CC4-B23D3764CDDF}" type="pres">
      <dgm:prSet presAssocID="{EC69A349-318D-496D-8AD4-154795E613B8}" presName="Accent" presStyleLbl="bgShp" presStyleIdx="3" presStyleCnt="6"/>
      <dgm:spPr/>
    </dgm:pt>
    <dgm:pt modelId="{D36F2972-10C3-4286-945A-E2FC9E819200}" type="pres">
      <dgm:prSet presAssocID="{EC69A349-318D-496D-8AD4-154795E613B8}" presName="Child4" presStyleLbl="node1" presStyleIdx="3" presStyleCnt="6">
        <dgm:presLayoutVars>
          <dgm:chMax val="0"/>
          <dgm:chPref val="0"/>
          <dgm:bulletEnabled val="1"/>
        </dgm:presLayoutVars>
      </dgm:prSet>
      <dgm:spPr/>
    </dgm:pt>
    <dgm:pt modelId="{4473CB2C-210D-4675-8FC0-FD11C0013BA6}" type="pres">
      <dgm:prSet presAssocID="{6528CA4B-FE88-4AD7-B0B1-079B7D7AADF3}" presName="Accent5" presStyleCnt="0"/>
      <dgm:spPr/>
    </dgm:pt>
    <dgm:pt modelId="{C4CA93E1-934A-4B7A-B264-7BC9AD6AF737}" type="pres">
      <dgm:prSet presAssocID="{6528CA4B-FE88-4AD7-B0B1-079B7D7AADF3}" presName="Accent" presStyleLbl="bgShp" presStyleIdx="4" presStyleCnt="6"/>
      <dgm:spPr/>
    </dgm:pt>
    <dgm:pt modelId="{4E9A4E0B-C182-47E2-9ECE-88BA3E03A844}" type="pres">
      <dgm:prSet presAssocID="{6528CA4B-FE88-4AD7-B0B1-079B7D7AADF3}" presName="Child5" presStyleLbl="node1" presStyleIdx="4" presStyleCnt="6">
        <dgm:presLayoutVars>
          <dgm:chMax val="0"/>
          <dgm:chPref val="0"/>
          <dgm:bulletEnabled val="1"/>
        </dgm:presLayoutVars>
      </dgm:prSet>
      <dgm:spPr/>
    </dgm:pt>
    <dgm:pt modelId="{14AE00CB-0CBA-4147-B099-42641FD7EE3E}" type="pres">
      <dgm:prSet presAssocID="{56A07A1D-F3F3-4E0F-9163-ABBB323CC79E}" presName="Accent6" presStyleCnt="0"/>
      <dgm:spPr/>
    </dgm:pt>
    <dgm:pt modelId="{0EB22056-4425-4CE4-98DA-107E4EE3F77A}" type="pres">
      <dgm:prSet presAssocID="{56A07A1D-F3F3-4E0F-9163-ABBB323CC79E}" presName="Accent" presStyleLbl="bgShp" presStyleIdx="5" presStyleCnt="6"/>
      <dgm:spPr/>
    </dgm:pt>
    <dgm:pt modelId="{EE549745-CA51-4988-AEFB-9431C34B19D8}" type="pres">
      <dgm:prSet presAssocID="{56A07A1D-F3F3-4E0F-9163-ABBB323CC79E}" presName="Child6" presStyleLbl="node1" presStyleIdx="5" presStyleCnt="6">
        <dgm:presLayoutVars>
          <dgm:chMax val="0"/>
          <dgm:chPref val="0"/>
          <dgm:bulletEnabled val="1"/>
        </dgm:presLayoutVars>
      </dgm:prSet>
      <dgm:spPr/>
    </dgm:pt>
  </dgm:ptLst>
  <dgm:cxnLst>
    <dgm:cxn modelId="{2974C334-4FA1-4494-8372-F3DB06BA5275}" srcId="{392F0FE8-2E04-4C4C-911E-E8367AEC6223}" destId="{CBBEA947-9CEF-4089-8EE6-C4951C3E866C}" srcOrd="0" destOrd="0" parTransId="{7A9B976F-A4A8-4B7B-9B27-E73866927F7C}" sibTransId="{61E1ED98-3940-42B8-A614-EA62877A3026}"/>
    <dgm:cxn modelId="{FEFBDB37-B5A2-4BF6-8454-09F47C4C37AD}" srcId="{392F0FE8-2E04-4C4C-911E-E8367AEC6223}" destId="{F8EB15DC-C634-4334-A488-0327373674FC}" srcOrd="2" destOrd="0" parTransId="{8C72DF05-691E-46FC-935F-A7D073DCDD10}" sibTransId="{0E8C73FF-EE28-4AE8-AEAE-E7291DFCB694}"/>
    <dgm:cxn modelId="{91C8115D-872C-46F2-95F6-9C158AC5E5A8}" type="presOf" srcId="{6CBDA228-CB4B-4F4A-8358-A4585840F665}" destId="{0DB7068E-B520-475E-BD77-2F0023F90C2E}" srcOrd="0" destOrd="0" presId="urn:microsoft.com/office/officeart/2011/layout/HexagonRadial"/>
    <dgm:cxn modelId="{1582FC48-4264-4991-B017-9A5D9F4617C0}" type="presOf" srcId="{0679CD38-7104-4E54-A1E7-AB527DEF205A}" destId="{29C14374-237D-44E0-A5C4-688E17E8EAEE}" srcOrd="0" destOrd="0" presId="urn:microsoft.com/office/officeart/2011/layout/HexagonRadial"/>
    <dgm:cxn modelId="{4FFBC971-552A-40C4-931B-DF5E74F90D79}" type="presOf" srcId="{6528CA4B-FE88-4AD7-B0B1-079B7D7AADF3}" destId="{4E9A4E0B-C182-47E2-9ECE-88BA3E03A844}" srcOrd="0" destOrd="0" presId="urn:microsoft.com/office/officeart/2011/layout/HexagonRadial"/>
    <dgm:cxn modelId="{64753954-1848-4550-A806-AE8F062CCBDF}" srcId="{392F0FE8-2E04-4C4C-911E-E8367AEC6223}" destId="{EC69A349-318D-496D-8AD4-154795E613B8}" srcOrd="3" destOrd="0" parTransId="{5E972979-1434-41AB-BC55-B171361F6520}" sibTransId="{6416532C-98B5-4973-A529-F5606D4E7EE2}"/>
    <dgm:cxn modelId="{3BD6237B-5B0F-4993-BB81-C8CFB9BA7D65}" type="presOf" srcId="{EC69A349-318D-496D-8AD4-154795E613B8}" destId="{D36F2972-10C3-4286-945A-E2FC9E819200}" srcOrd="0" destOrd="0" presId="urn:microsoft.com/office/officeart/2011/layout/HexagonRadial"/>
    <dgm:cxn modelId="{0FEFC986-7013-43F0-B910-002701C14672}" type="presOf" srcId="{CBBEA947-9CEF-4089-8EE6-C4951C3E866C}" destId="{14E7896A-E3BD-44D5-9F9A-16E539F88C90}" srcOrd="0" destOrd="0" presId="urn:microsoft.com/office/officeart/2011/layout/HexagonRadial"/>
    <dgm:cxn modelId="{EA8E90A1-6A6E-4FD5-BD8E-95E7ECB308D1}" srcId="{392F0FE8-2E04-4C4C-911E-E8367AEC6223}" destId="{56A07A1D-F3F3-4E0F-9163-ABBB323CC79E}" srcOrd="5" destOrd="0" parTransId="{A1B58587-7210-4A87-984F-96EE8FF3AF4A}" sibTransId="{8DDF5442-1B32-4AC5-8DA6-D69B26603EF0}"/>
    <dgm:cxn modelId="{F4A7D4A8-E5FD-4E43-B305-4F813F546CA1}" srcId="{392F0FE8-2E04-4C4C-911E-E8367AEC6223}" destId="{6528CA4B-FE88-4AD7-B0B1-079B7D7AADF3}" srcOrd="4" destOrd="0" parTransId="{DFAFE3F6-ABD8-4F48-BC51-5CCA5E0631F5}" sibTransId="{7B7CB721-C947-42DD-AB22-11BEA814BA3E}"/>
    <dgm:cxn modelId="{7C69ECAC-FD16-454F-8359-88270288DC38}" type="presOf" srcId="{56A07A1D-F3F3-4E0F-9163-ABBB323CC79E}" destId="{EE549745-CA51-4988-AEFB-9431C34B19D8}" srcOrd="0" destOrd="0" presId="urn:microsoft.com/office/officeart/2011/layout/HexagonRadial"/>
    <dgm:cxn modelId="{0D1986BB-C0EA-4F9B-972E-D78FE785644C}" srcId="{6CBDA228-CB4B-4F4A-8358-A4585840F665}" destId="{392F0FE8-2E04-4C4C-911E-E8367AEC6223}" srcOrd="0" destOrd="0" parTransId="{B70CEE53-F912-4D3B-BC2F-251217D3652F}" sibTransId="{41E6748B-CCDE-467B-AE36-4F7E07501A7D}"/>
    <dgm:cxn modelId="{5F81A0C0-7575-45B6-917B-46DD068523AF}" type="presOf" srcId="{F8EB15DC-C634-4334-A488-0327373674FC}" destId="{52CB6A5B-CFD1-41AC-B7D4-27121F09D081}" srcOrd="0" destOrd="0" presId="urn:microsoft.com/office/officeart/2011/layout/HexagonRadial"/>
    <dgm:cxn modelId="{6DDAEBE7-037C-4346-A4D5-37BFD0FC4316}" type="presOf" srcId="{392F0FE8-2E04-4C4C-911E-E8367AEC6223}" destId="{AFA7F08F-AF16-464A-8989-60A8467747AF}" srcOrd="0" destOrd="0" presId="urn:microsoft.com/office/officeart/2011/layout/HexagonRadial"/>
    <dgm:cxn modelId="{0EA05BF2-E9AF-433A-A1ED-B5D3D236CB1B}" srcId="{392F0FE8-2E04-4C4C-911E-E8367AEC6223}" destId="{0679CD38-7104-4E54-A1E7-AB527DEF205A}" srcOrd="1" destOrd="0" parTransId="{83A27503-BA72-4337-91A1-5548717CA6B3}" sibTransId="{AA245337-5A3A-495D-9F74-C8061D6DBCF5}"/>
    <dgm:cxn modelId="{E12476EC-84C4-4635-B9A2-05E74EEE8A70}" type="presParOf" srcId="{0DB7068E-B520-475E-BD77-2F0023F90C2E}" destId="{AFA7F08F-AF16-464A-8989-60A8467747AF}" srcOrd="0" destOrd="0" presId="urn:microsoft.com/office/officeart/2011/layout/HexagonRadial"/>
    <dgm:cxn modelId="{9C34F3A1-252A-4F47-9F20-0A990A9F4C84}" type="presParOf" srcId="{0DB7068E-B520-475E-BD77-2F0023F90C2E}" destId="{658DC726-E8B8-45AF-AB1A-98A00C6157C5}" srcOrd="1" destOrd="0" presId="urn:microsoft.com/office/officeart/2011/layout/HexagonRadial"/>
    <dgm:cxn modelId="{9B29C1F4-1895-4D7E-AF6E-519B65BCAAFC}" type="presParOf" srcId="{658DC726-E8B8-45AF-AB1A-98A00C6157C5}" destId="{6DA4542C-D2CD-4CE8-B25B-A0AE4157D255}" srcOrd="0" destOrd="0" presId="urn:microsoft.com/office/officeart/2011/layout/HexagonRadial"/>
    <dgm:cxn modelId="{D6B00BC0-A48D-4C43-BCFA-730F6A9A0426}" type="presParOf" srcId="{0DB7068E-B520-475E-BD77-2F0023F90C2E}" destId="{14E7896A-E3BD-44D5-9F9A-16E539F88C90}" srcOrd="2" destOrd="0" presId="urn:microsoft.com/office/officeart/2011/layout/HexagonRadial"/>
    <dgm:cxn modelId="{8837E131-8760-4E26-ACD0-37C150940AD9}" type="presParOf" srcId="{0DB7068E-B520-475E-BD77-2F0023F90C2E}" destId="{5DE5DEAE-BAA0-44B5-BEBB-D03CB7216FD6}" srcOrd="3" destOrd="0" presId="urn:microsoft.com/office/officeart/2011/layout/HexagonRadial"/>
    <dgm:cxn modelId="{BDEDD75D-7B21-42B5-84F4-AD0CC3E100ED}" type="presParOf" srcId="{5DE5DEAE-BAA0-44B5-BEBB-D03CB7216FD6}" destId="{797C0E68-7D41-4062-B8C4-43BAA0E2F341}" srcOrd="0" destOrd="0" presId="urn:microsoft.com/office/officeart/2011/layout/HexagonRadial"/>
    <dgm:cxn modelId="{63B2EC75-456E-4C50-B510-26F05C0EA742}" type="presParOf" srcId="{0DB7068E-B520-475E-BD77-2F0023F90C2E}" destId="{29C14374-237D-44E0-A5C4-688E17E8EAEE}" srcOrd="4" destOrd="0" presId="urn:microsoft.com/office/officeart/2011/layout/HexagonRadial"/>
    <dgm:cxn modelId="{5C33A353-274D-47AB-B368-469B782F4818}" type="presParOf" srcId="{0DB7068E-B520-475E-BD77-2F0023F90C2E}" destId="{D3A9E117-BB75-447E-BC06-4FA6B8EBAA25}" srcOrd="5" destOrd="0" presId="urn:microsoft.com/office/officeart/2011/layout/HexagonRadial"/>
    <dgm:cxn modelId="{F79513C3-8187-45C4-B32D-65028A7ED7F0}" type="presParOf" srcId="{D3A9E117-BB75-447E-BC06-4FA6B8EBAA25}" destId="{7EF02FE4-5EF6-4D5D-BCDA-204E2BFEB436}" srcOrd="0" destOrd="0" presId="urn:microsoft.com/office/officeart/2011/layout/HexagonRadial"/>
    <dgm:cxn modelId="{9C14E62D-6A6B-41A8-8966-6023AC98ACA4}" type="presParOf" srcId="{0DB7068E-B520-475E-BD77-2F0023F90C2E}" destId="{52CB6A5B-CFD1-41AC-B7D4-27121F09D081}" srcOrd="6" destOrd="0" presId="urn:microsoft.com/office/officeart/2011/layout/HexagonRadial"/>
    <dgm:cxn modelId="{BA9B9327-A2D6-41D0-97E6-6DB486C9BF9D}" type="presParOf" srcId="{0DB7068E-B520-475E-BD77-2F0023F90C2E}" destId="{CE17FF0B-C3C7-4CF9-94B4-8E5C8332ABFF}" srcOrd="7" destOrd="0" presId="urn:microsoft.com/office/officeart/2011/layout/HexagonRadial"/>
    <dgm:cxn modelId="{F8E9F855-1D73-4A4B-8680-E5683B9C8B79}" type="presParOf" srcId="{CE17FF0B-C3C7-4CF9-94B4-8E5C8332ABFF}" destId="{2E606394-C8EE-46B2-9CC4-B23D3764CDDF}" srcOrd="0" destOrd="0" presId="urn:microsoft.com/office/officeart/2011/layout/HexagonRadial"/>
    <dgm:cxn modelId="{C773C3EB-1613-472C-9D7C-2B486F9ACAF8}" type="presParOf" srcId="{0DB7068E-B520-475E-BD77-2F0023F90C2E}" destId="{D36F2972-10C3-4286-945A-E2FC9E819200}" srcOrd="8" destOrd="0" presId="urn:microsoft.com/office/officeart/2011/layout/HexagonRadial"/>
    <dgm:cxn modelId="{37B79639-1A97-45F0-B3E7-68124C9403FC}" type="presParOf" srcId="{0DB7068E-B520-475E-BD77-2F0023F90C2E}" destId="{4473CB2C-210D-4675-8FC0-FD11C0013BA6}" srcOrd="9" destOrd="0" presId="urn:microsoft.com/office/officeart/2011/layout/HexagonRadial"/>
    <dgm:cxn modelId="{1B2A46E4-A5DD-41B7-8353-720B6D1B08E7}" type="presParOf" srcId="{4473CB2C-210D-4675-8FC0-FD11C0013BA6}" destId="{C4CA93E1-934A-4B7A-B264-7BC9AD6AF737}" srcOrd="0" destOrd="0" presId="urn:microsoft.com/office/officeart/2011/layout/HexagonRadial"/>
    <dgm:cxn modelId="{D3A02C79-104D-4490-9007-DE40A19529F7}" type="presParOf" srcId="{0DB7068E-B520-475E-BD77-2F0023F90C2E}" destId="{4E9A4E0B-C182-47E2-9ECE-88BA3E03A844}" srcOrd="10" destOrd="0" presId="urn:microsoft.com/office/officeart/2011/layout/HexagonRadial"/>
    <dgm:cxn modelId="{B3B3D48F-13C6-4E09-ABE6-81E9C44170CE}" type="presParOf" srcId="{0DB7068E-B520-475E-BD77-2F0023F90C2E}" destId="{14AE00CB-0CBA-4147-B099-42641FD7EE3E}" srcOrd="11" destOrd="0" presId="urn:microsoft.com/office/officeart/2011/layout/HexagonRadial"/>
    <dgm:cxn modelId="{A0ADE443-61A5-4D90-B54D-E2AACFC021A8}" type="presParOf" srcId="{14AE00CB-0CBA-4147-B099-42641FD7EE3E}" destId="{0EB22056-4425-4CE4-98DA-107E4EE3F77A}" srcOrd="0" destOrd="0" presId="urn:microsoft.com/office/officeart/2011/layout/HexagonRadial"/>
    <dgm:cxn modelId="{685E0B95-CC18-46E5-9D1D-878B3BEA5519}" type="presParOf" srcId="{0DB7068E-B520-475E-BD77-2F0023F90C2E}" destId="{EE549745-CA51-4988-AEFB-9431C34B19D8}" srcOrd="12" destOrd="0" presId="urn:microsoft.com/office/officeart/2011/layout/HexagonRadial"/>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FC3699-F3F0-410E-B9B4-6E4A75F70FE5}">
      <dsp:nvSpPr>
        <dsp:cNvPr id="0" name=""/>
        <dsp:cNvSpPr/>
      </dsp:nvSpPr>
      <dsp:spPr>
        <a:xfrm>
          <a:off x="0" y="3303127"/>
          <a:ext cx="10865709" cy="72473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GB" sz="1700" kern="1200" dirty="0"/>
            <a:t>Highly tangible – many connotations</a:t>
          </a:r>
        </a:p>
      </dsp:txBody>
      <dsp:txXfrm>
        <a:off x="0" y="3303127"/>
        <a:ext cx="3259712" cy="724734"/>
      </dsp:txXfrm>
    </dsp:sp>
    <dsp:sp modelId="{5EAB5F2A-0CF3-41EE-BAA8-A2F122CB58F0}">
      <dsp:nvSpPr>
        <dsp:cNvPr id="0" name=""/>
        <dsp:cNvSpPr/>
      </dsp:nvSpPr>
      <dsp:spPr>
        <a:xfrm>
          <a:off x="0" y="2457604"/>
          <a:ext cx="10865709" cy="72473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endParaRPr lang="en-GB" sz="1700" kern="1200" dirty="0"/>
        </a:p>
      </dsp:txBody>
      <dsp:txXfrm>
        <a:off x="0" y="2457604"/>
        <a:ext cx="3259712" cy="724734"/>
      </dsp:txXfrm>
    </dsp:sp>
    <dsp:sp modelId="{02504264-962A-4BEF-B4EF-E61B9C112150}">
      <dsp:nvSpPr>
        <dsp:cNvPr id="0" name=""/>
        <dsp:cNvSpPr/>
      </dsp:nvSpPr>
      <dsp:spPr>
        <a:xfrm>
          <a:off x="0" y="1612081"/>
          <a:ext cx="10865709" cy="72473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endParaRPr lang="en-GB" sz="1700" kern="1200" dirty="0"/>
        </a:p>
      </dsp:txBody>
      <dsp:txXfrm>
        <a:off x="0" y="1612081"/>
        <a:ext cx="3259712" cy="724734"/>
      </dsp:txXfrm>
    </dsp:sp>
    <dsp:sp modelId="{489FBBEF-6C9A-4D1A-BDFF-3C7B881282AB}">
      <dsp:nvSpPr>
        <dsp:cNvPr id="0" name=""/>
        <dsp:cNvSpPr/>
      </dsp:nvSpPr>
      <dsp:spPr>
        <a:xfrm>
          <a:off x="0" y="766557"/>
          <a:ext cx="10865709" cy="724734"/>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GB" sz="1700" kern="1200" dirty="0"/>
            <a:t>Highly abstract – minimal connotations</a:t>
          </a:r>
        </a:p>
      </dsp:txBody>
      <dsp:txXfrm>
        <a:off x="0" y="766557"/>
        <a:ext cx="3259712" cy="724734"/>
      </dsp:txXfrm>
    </dsp:sp>
    <dsp:sp modelId="{1755321A-569C-4E2A-A4AC-97A605C3EC9B}">
      <dsp:nvSpPr>
        <dsp:cNvPr id="0" name=""/>
        <dsp:cNvSpPr/>
      </dsp:nvSpPr>
      <dsp:spPr>
        <a:xfrm>
          <a:off x="5617824" y="826952"/>
          <a:ext cx="905917" cy="60394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b="1" kern="1200" dirty="0">
              <a:solidFill>
                <a:schemeClr val="tx1"/>
              </a:solidFill>
            </a:rPr>
            <a:t>Flying creatures</a:t>
          </a:r>
        </a:p>
      </dsp:txBody>
      <dsp:txXfrm>
        <a:off x="5635513" y="844641"/>
        <a:ext cx="870539" cy="568567"/>
      </dsp:txXfrm>
    </dsp:sp>
    <dsp:sp modelId="{7679893A-180E-4D4B-8A43-DA0D0871A246}">
      <dsp:nvSpPr>
        <dsp:cNvPr id="0" name=""/>
        <dsp:cNvSpPr/>
      </dsp:nvSpPr>
      <dsp:spPr>
        <a:xfrm>
          <a:off x="3715397" y="1430897"/>
          <a:ext cx="2355386" cy="241578"/>
        </a:xfrm>
        <a:custGeom>
          <a:avLst/>
          <a:gdLst/>
          <a:ahLst/>
          <a:cxnLst/>
          <a:rect l="0" t="0" r="0" b="0"/>
          <a:pathLst>
            <a:path>
              <a:moveTo>
                <a:pt x="2355386" y="0"/>
              </a:moveTo>
              <a:lnTo>
                <a:pt x="2355386" y="120789"/>
              </a:lnTo>
              <a:lnTo>
                <a:pt x="0" y="120789"/>
              </a:lnTo>
              <a:lnTo>
                <a:pt x="0" y="241578"/>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FCDE486-140B-45D7-AB6B-3A55E64F1B88}">
      <dsp:nvSpPr>
        <dsp:cNvPr id="0" name=""/>
        <dsp:cNvSpPr/>
      </dsp:nvSpPr>
      <dsp:spPr>
        <a:xfrm>
          <a:off x="3262438" y="1672475"/>
          <a:ext cx="905917" cy="60394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b="1" i="0" kern="1200" dirty="0">
              <a:solidFill>
                <a:schemeClr val="tx1"/>
              </a:solidFill>
            </a:rPr>
            <a:t>Flying Fish</a:t>
          </a:r>
        </a:p>
        <a:p>
          <a:pPr marL="0" lvl="0" indent="0" algn="ctr" defTabSz="488950">
            <a:lnSpc>
              <a:spcPct val="90000"/>
            </a:lnSpc>
            <a:spcBef>
              <a:spcPct val="0"/>
            </a:spcBef>
            <a:spcAft>
              <a:spcPct val="35000"/>
            </a:spcAft>
            <a:buNone/>
          </a:pPr>
          <a:r>
            <a:rPr lang="en-GB" sz="1100" b="1" i="0" kern="1200" dirty="0" err="1">
              <a:solidFill>
                <a:schemeClr val="tx1"/>
              </a:solidFill>
            </a:rPr>
            <a:t>Exocoetidae</a:t>
          </a:r>
          <a:endParaRPr lang="en-GB" sz="1100" b="1" kern="1200" dirty="0">
            <a:solidFill>
              <a:schemeClr val="tx1"/>
            </a:solidFill>
          </a:endParaRPr>
        </a:p>
      </dsp:txBody>
      <dsp:txXfrm>
        <a:off x="3280127" y="1690164"/>
        <a:ext cx="870539" cy="568567"/>
      </dsp:txXfrm>
    </dsp:sp>
    <dsp:sp modelId="{2BC06386-AE5A-457A-B3EB-F18917E52A19}">
      <dsp:nvSpPr>
        <dsp:cNvPr id="0" name=""/>
        <dsp:cNvSpPr/>
      </dsp:nvSpPr>
      <dsp:spPr>
        <a:xfrm>
          <a:off x="4893090" y="1430897"/>
          <a:ext cx="1177693" cy="241578"/>
        </a:xfrm>
        <a:custGeom>
          <a:avLst/>
          <a:gdLst/>
          <a:ahLst/>
          <a:cxnLst/>
          <a:rect l="0" t="0" r="0" b="0"/>
          <a:pathLst>
            <a:path>
              <a:moveTo>
                <a:pt x="1177693" y="0"/>
              </a:moveTo>
              <a:lnTo>
                <a:pt x="1177693" y="120789"/>
              </a:lnTo>
              <a:lnTo>
                <a:pt x="0" y="120789"/>
              </a:lnTo>
              <a:lnTo>
                <a:pt x="0" y="241578"/>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1C5762A-FB00-4705-94E3-DA36034F3619}">
      <dsp:nvSpPr>
        <dsp:cNvPr id="0" name=""/>
        <dsp:cNvSpPr/>
      </dsp:nvSpPr>
      <dsp:spPr>
        <a:xfrm>
          <a:off x="4440131" y="1672475"/>
          <a:ext cx="905917" cy="60394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a:off x="4457820" y="1690164"/>
        <a:ext cx="870539" cy="568567"/>
      </dsp:txXfrm>
    </dsp:sp>
    <dsp:sp modelId="{2F98D0F6-C58C-47B2-8B24-A938EF2C269F}">
      <dsp:nvSpPr>
        <dsp:cNvPr id="0" name=""/>
        <dsp:cNvSpPr/>
      </dsp:nvSpPr>
      <dsp:spPr>
        <a:xfrm>
          <a:off x="6025063" y="1430897"/>
          <a:ext cx="91440" cy="241578"/>
        </a:xfrm>
        <a:custGeom>
          <a:avLst/>
          <a:gdLst/>
          <a:ahLst/>
          <a:cxnLst/>
          <a:rect l="0" t="0" r="0" b="0"/>
          <a:pathLst>
            <a:path>
              <a:moveTo>
                <a:pt x="45720" y="0"/>
              </a:moveTo>
              <a:lnTo>
                <a:pt x="45720" y="241578"/>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308100F-BF73-45A7-A47A-AC88FBAC767E}">
      <dsp:nvSpPr>
        <dsp:cNvPr id="0" name=""/>
        <dsp:cNvSpPr/>
      </dsp:nvSpPr>
      <dsp:spPr>
        <a:xfrm>
          <a:off x="5617824" y="1672475"/>
          <a:ext cx="905917" cy="60394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a:off x="5635513" y="1690164"/>
        <a:ext cx="870539" cy="568567"/>
      </dsp:txXfrm>
    </dsp:sp>
    <dsp:sp modelId="{E00718C1-EB32-499E-929D-E23B8F8C456A}">
      <dsp:nvSpPr>
        <dsp:cNvPr id="0" name=""/>
        <dsp:cNvSpPr/>
      </dsp:nvSpPr>
      <dsp:spPr>
        <a:xfrm>
          <a:off x="6070783" y="1430897"/>
          <a:ext cx="1177693" cy="241578"/>
        </a:xfrm>
        <a:custGeom>
          <a:avLst/>
          <a:gdLst/>
          <a:ahLst/>
          <a:cxnLst/>
          <a:rect l="0" t="0" r="0" b="0"/>
          <a:pathLst>
            <a:path>
              <a:moveTo>
                <a:pt x="0" y="0"/>
              </a:moveTo>
              <a:lnTo>
                <a:pt x="0" y="120789"/>
              </a:lnTo>
              <a:lnTo>
                <a:pt x="1177693" y="120789"/>
              </a:lnTo>
              <a:lnTo>
                <a:pt x="1177693" y="241578"/>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693687E-F02A-4ED9-9039-5B42FD9078ED}">
      <dsp:nvSpPr>
        <dsp:cNvPr id="0" name=""/>
        <dsp:cNvSpPr/>
      </dsp:nvSpPr>
      <dsp:spPr>
        <a:xfrm>
          <a:off x="6795518" y="1672475"/>
          <a:ext cx="905917" cy="60394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b="1" kern="1200" dirty="0">
              <a:solidFill>
                <a:schemeClr val="tx1"/>
              </a:solidFill>
            </a:rPr>
            <a:t>Flying Mammals</a:t>
          </a:r>
        </a:p>
      </dsp:txBody>
      <dsp:txXfrm>
        <a:off x="6813207" y="1690164"/>
        <a:ext cx="870539" cy="568567"/>
      </dsp:txXfrm>
    </dsp:sp>
    <dsp:sp modelId="{8CA1FD0C-E58C-47BF-A85F-41A5138C5FC0}">
      <dsp:nvSpPr>
        <dsp:cNvPr id="0" name=""/>
        <dsp:cNvSpPr/>
      </dsp:nvSpPr>
      <dsp:spPr>
        <a:xfrm>
          <a:off x="6070783" y="2276420"/>
          <a:ext cx="1177693" cy="241578"/>
        </a:xfrm>
        <a:custGeom>
          <a:avLst/>
          <a:gdLst/>
          <a:ahLst/>
          <a:cxnLst/>
          <a:rect l="0" t="0" r="0" b="0"/>
          <a:pathLst>
            <a:path>
              <a:moveTo>
                <a:pt x="1177693" y="0"/>
              </a:moveTo>
              <a:lnTo>
                <a:pt x="1177693" y="120789"/>
              </a:lnTo>
              <a:lnTo>
                <a:pt x="0" y="120789"/>
              </a:lnTo>
              <a:lnTo>
                <a:pt x="0" y="241578"/>
              </a:lnTo>
            </a:path>
          </a:pathLst>
        </a:custGeom>
        <a:noFill/>
        <a:ln w="1905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C87592D-6D51-4F39-BA2B-7E3739794207}">
      <dsp:nvSpPr>
        <dsp:cNvPr id="0" name=""/>
        <dsp:cNvSpPr/>
      </dsp:nvSpPr>
      <dsp:spPr>
        <a:xfrm>
          <a:off x="5617824" y="2517999"/>
          <a:ext cx="905917" cy="60394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a:off x="5635513" y="2535688"/>
        <a:ext cx="870539" cy="568567"/>
      </dsp:txXfrm>
    </dsp:sp>
    <dsp:sp modelId="{7F68266B-974D-4F48-9A74-E5E1C524EE34}">
      <dsp:nvSpPr>
        <dsp:cNvPr id="0" name=""/>
        <dsp:cNvSpPr/>
      </dsp:nvSpPr>
      <dsp:spPr>
        <a:xfrm>
          <a:off x="7202757" y="2276420"/>
          <a:ext cx="91440" cy="241578"/>
        </a:xfrm>
        <a:custGeom>
          <a:avLst/>
          <a:gdLst/>
          <a:ahLst/>
          <a:cxnLst/>
          <a:rect l="0" t="0" r="0" b="0"/>
          <a:pathLst>
            <a:path>
              <a:moveTo>
                <a:pt x="45720" y="0"/>
              </a:moveTo>
              <a:lnTo>
                <a:pt x="45720" y="241578"/>
              </a:lnTo>
            </a:path>
          </a:pathLst>
        </a:custGeom>
        <a:noFill/>
        <a:ln w="1905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366837E-EF6C-490F-9738-478BB410AABE}">
      <dsp:nvSpPr>
        <dsp:cNvPr id="0" name=""/>
        <dsp:cNvSpPr/>
      </dsp:nvSpPr>
      <dsp:spPr>
        <a:xfrm>
          <a:off x="6795518" y="2517999"/>
          <a:ext cx="905917" cy="60394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100000"/>
            </a:lnSpc>
            <a:spcBef>
              <a:spcPct val="0"/>
            </a:spcBef>
            <a:spcAft>
              <a:spcPts val="0"/>
            </a:spcAft>
            <a:buNone/>
          </a:pPr>
          <a:r>
            <a:rPr lang="en-GB" sz="1100" b="1" kern="1200" dirty="0">
              <a:solidFill>
                <a:schemeClr val="tx1"/>
              </a:solidFill>
            </a:rPr>
            <a:t>Squirrels</a:t>
          </a:r>
        </a:p>
      </dsp:txBody>
      <dsp:txXfrm>
        <a:off x="6813207" y="2535688"/>
        <a:ext cx="870539" cy="568567"/>
      </dsp:txXfrm>
    </dsp:sp>
    <dsp:sp modelId="{6F69C184-880E-43B7-AC57-6B5DA891441A}">
      <dsp:nvSpPr>
        <dsp:cNvPr id="0" name=""/>
        <dsp:cNvSpPr/>
      </dsp:nvSpPr>
      <dsp:spPr>
        <a:xfrm>
          <a:off x="4304243" y="3121944"/>
          <a:ext cx="2944233" cy="241578"/>
        </a:xfrm>
        <a:custGeom>
          <a:avLst/>
          <a:gdLst/>
          <a:ahLst/>
          <a:cxnLst/>
          <a:rect l="0" t="0" r="0" b="0"/>
          <a:pathLst>
            <a:path>
              <a:moveTo>
                <a:pt x="2944233" y="0"/>
              </a:moveTo>
              <a:lnTo>
                <a:pt x="2944233" y="120789"/>
              </a:lnTo>
              <a:lnTo>
                <a:pt x="0" y="120789"/>
              </a:lnTo>
              <a:lnTo>
                <a:pt x="0" y="241578"/>
              </a:lnTo>
            </a:path>
          </a:pathLst>
        </a:custGeom>
        <a:noFill/>
        <a:ln w="1905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8458CF3-1870-42B1-9A6B-F7091AE53F27}">
      <dsp:nvSpPr>
        <dsp:cNvPr id="0" name=""/>
        <dsp:cNvSpPr/>
      </dsp:nvSpPr>
      <dsp:spPr>
        <a:xfrm>
          <a:off x="3851285" y="3363522"/>
          <a:ext cx="905917" cy="60394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b="1" kern="1200" dirty="0">
              <a:solidFill>
                <a:schemeClr val="tx1"/>
              </a:solidFill>
            </a:rPr>
            <a:t>Flying squirrel</a:t>
          </a:r>
        </a:p>
      </dsp:txBody>
      <dsp:txXfrm>
        <a:off x="3868974" y="3381211"/>
        <a:ext cx="870539" cy="568567"/>
      </dsp:txXfrm>
    </dsp:sp>
    <dsp:sp modelId="{B0E04E50-9C03-4F9B-9B09-2C3903E73B08}">
      <dsp:nvSpPr>
        <dsp:cNvPr id="0" name=""/>
        <dsp:cNvSpPr/>
      </dsp:nvSpPr>
      <dsp:spPr>
        <a:xfrm>
          <a:off x="5481937" y="3121944"/>
          <a:ext cx="1766539" cy="241578"/>
        </a:xfrm>
        <a:custGeom>
          <a:avLst/>
          <a:gdLst/>
          <a:ahLst/>
          <a:cxnLst/>
          <a:rect l="0" t="0" r="0" b="0"/>
          <a:pathLst>
            <a:path>
              <a:moveTo>
                <a:pt x="1766539" y="0"/>
              </a:moveTo>
              <a:lnTo>
                <a:pt x="1766539" y="120789"/>
              </a:lnTo>
              <a:lnTo>
                <a:pt x="0" y="120789"/>
              </a:lnTo>
              <a:lnTo>
                <a:pt x="0" y="241578"/>
              </a:lnTo>
            </a:path>
          </a:pathLst>
        </a:custGeom>
        <a:noFill/>
        <a:ln w="1905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E114D95-A76A-4007-A864-678EE811A531}">
      <dsp:nvSpPr>
        <dsp:cNvPr id="0" name=""/>
        <dsp:cNvSpPr/>
      </dsp:nvSpPr>
      <dsp:spPr>
        <a:xfrm>
          <a:off x="5028978" y="3363522"/>
          <a:ext cx="905917" cy="60394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b="1" kern="1200" dirty="0">
              <a:solidFill>
                <a:schemeClr val="tx1"/>
              </a:solidFill>
            </a:rPr>
            <a:t>Sugar glider</a:t>
          </a:r>
        </a:p>
      </dsp:txBody>
      <dsp:txXfrm>
        <a:off x="5046667" y="3381211"/>
        <a:ext cx="870539" cy="568567"/>
      </dsp:txXfrm>
    </dsp:sp>
    <dsp:sp modelId="{C21B21A3-1574-47EB-AECC-576952E3B0B9}">
      <dsp:nvSpPr>
        <dsp:cNvPr id="0" name=""/>
        <dsp:cNvSpPr/>
      </dsp:nvSpPr>
      <dsp:spPr>
        <a:xfrm>
          <a:off x="6659630" y="3121944"/>
          <a:ext cx="588846" cy="241578"/>
        </a:xfrm>
        <a:custGeom>
          <a:avLst/>
          <a:gdLst/>
          <a:ahLst/>
          <a:cxnLst/>
          <a:rect l="0" t="0" r="0" b="0"/>
          <a:pathLst>
            <a:path>
              <a:moveTo>
                <a:pt x="588846" y="0"/>
              </a:moveTo>
              <a:lnTo>
                <a:pt x="588846" y="120789"/>
              </a:lnTo>
              <a:lnTo>
                <a:pt x="0" y="120789"/>
              </a:lnTo>
              <a:lnTo>
                <a:pt x="0" y="241578"/>
              </a:lnTo>
            </a:path>
          </a:pathLst>
        </a:custGeom>
        <a:noFill/>
        <a:ln w="1905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3F89CC5-F430-4B17-A441-EA24B7327E78}">
      <dsp:nvSpPr>
        <dsp:cNvPr id="0" name=""/>
        <dsp:cNvSpPr/>
      </dsp:nvSpPr>
      <dsp:spPr>
        <a:xfrm>
          <a:off x="6206671" y="3363522"/>
          <a:ext cx="905917" cy="60394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b="1" kern="1200" dirty="0">
              <a:solidFill>
                <a:schemeClr val="tx1"/>
              </a:solidFill>
            </a:rPr>
            <a:t>Mahogany glider</a:t>
          </a:r>
        </a:p>
      </dsp:txBody>
      <dsp:txXfrm>
        <a:off x="6224360" y="3381211"/>
        <a:ext cx="870539" cy="568567"/>
      </dsp:txXfrm>
    </dsp:sp>
    <dsp:sp modelId="{588F7349-7E43-463C-8ADF-44F7F79BA7A8}">
      <dsp:nvSpPr>
        <dsp:cNvPr id="0" name=""/>
        <dsp:cNvSpPr/>
      </dsp:nvSpPr>
      <dsp:spPr>
        <a:xfrm>
          <a:off x="7248477" y="3121944"/>
          <a:ext cx="588846" cy="241578"/>
        </a:xfrm>
        <a:custGeom>
          <a:avLst/>
          <a:gdLst/>
          <a:ahLst/>
          <a:cxnLst/>
          <a:rect l="0" t="0" r="0" b="0"/>
          <a:pathLst>
            <a:path>
              <a:moveTo>
                <a:pt x="0" y="0"/>
              </a:moveTo>
              <a:lnTo>
                <a:pt x="0" y="120789"/>
              </a:lnTo>
              <a:lnTo>
                <a:pt x="588846" y="120789"/>
              </a:lnTo>
              <a:lnTo>
                <a:pt x="588846" y="241578"/>
              </a:lnTo>
            </a:path>
          </a:pathLst>
        </a:custGeom>
        <a:noFill/>
        <a:ln w="1905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177DF03-398A-46AA-A602-CBC3BB6F3A03}">
      <dsp:nvSpPr>
        <dsp:cNvPr id="0" name=""/>
        <dsp:cNvSpPr/>
      </dsp:nvSpPr>
      <dsp:spPr>
        <a:xfrm>
          <a:off x="7384364" y="3363522"/>
          <a:ext cx="905917" cy="60394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b="1" kern="1200" dirty="0">
              <a:solidFill>
                <a:schemeClr val="tx1"/>
              </a:solidFill>
            </a:rPr>
            <a:t>Northern glider</a:t>
          </a:r>
        </a:p>
      </dsp:txBody>
      <dsp:txXfrm>
        <a:off x="7402053" y="3381211"/>
        <a:ext cx="870539" cy="568567"/>
      </dsp:txXfrm>
    </dsp:sp>
    <dsp:sp modelId="{9125B39B-3694-4012-A714-474DDA39F469}">
      <dsp:nvSpPr>
        <dsp:cNvPr id="0" name=""/>
        <dsp:cNvSpPr/>
      </dsp:nvSpPr>
      <dsp:spPr>
        <a:xfrm>
          <a:off x="7248477" y="3121944"/>
          <a:ext cx="1766539" cy="241578"/>
        </a:xfrm>
        <a:custGeom>
          <a:avLst/>
          <a:gdLst/>
          <a:ahLst/>
          <a:cxnLst/>
          <a:rect l="0" t="0" r="0" b="0"/>
          <a:pathLst>
            <a:path>
              <a:moveTo>
                <a:pt x="0" y="0"/>
              </a:moveTo>
              <a:lnTo>
                <a:pt x="0" y="120789"/>
              </a:lnTo>
              <a:lnTo>
                <a:pt x="1766539" y="120789"/>
              </a:lnTo>
              <a:lnTo>
                <a:pt x="1766539" y="241578"/>
              </a:lnTo>
            </a:path>
          </a:pathLst>
        </a:custGeom>
        <a:noFill/>
        <a:ln w="1905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1F2CDA8-032C-432F-8FBC-6CF44B0821FF}">
      <dsp:nvSpPr>
        <dsp:cNvPr id="0" name=""/>
        <dsp:cNvSpPr/>
      </dsp:nvSpPr>
      <dsp:spPr>
        <a:xfrm>
          <a:off x="8562057" y="3363522"/>
          <a:ext cx="905917" cy="60394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b="1" kern="1200" dirty="0">
              <a:solidFill>
                <a:schemeClr val="tx1"/>
              </a:solidFill>
            </a:rPr>
            <a:t>Yellow-bellied glider</a:t>
          </a:r>
        </a:p>
      </dsp:txBody>
      <dsp:txXfrm>
        <a:off x="8579746" y="3381211"/>
        <a:ext cx="870539" cy="568567"/>
      </dsp:txXfrm>
    </dsp:sp>
    <dsp:sp modelId="{280E72D4-F628-4AC7-AD18-535DC4D0502C}">
      <dsp:nvSpPr>
        <dsp:cNvPr id="0" name=""/>
        <dsp:cNvSpPr/>
      </dsp:nvSpPr>
      <dsp:spPr>
        <a:xfrm>
          <a:off x="7248477" y="3121944"/>
          <a:ext cx="2944233" cy="241578"/>
        </a:xfrm>
        <a:custGeom>
          <a:avLst/>
          <a:gdLst/>
          <a:ahLst/>
          <a:cxnLst/>
          <a:rect l="0" t="0" r="0" b="0"/>
          <a:pathLst>
            <a:path>
              <a:moveTo>
                <a:pt x="0" y="0"/>
              </a:moveTo>
              <a:lnTo>
                <a:pt x="0" y="120789"/>
              </a:lnTo>
              <a:lnTo>
                <a:pt x="2944233" y="120789"/>
              </a:lnTo>
              <a:lnTo>
                <a:pt x="2944233" y="241578"/>
              </a:lnTo>
            </a:path>
          </a:pathLst>
        </a:custGeom>
        <a:noFill/>
        <a:ln w="1905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F39195D-2EC5-43E7-AC71-2F72CA7044BC}">
      <dsp:nvSpPr>
        <dsp:cNvPr id="0" name=""/>
        <dsp:cNvSpPr/>
      </dsp:nvSpPr>
      <dsp:spPr>
        <a:xfrm>
          <a:off x="9739751" y="3363522"/>
          <a:ext cx="905917" cy="60394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b="1" kern="1200" dirty="0">
              <a:solidFill>
                <a:schemeClr val="tx1"/>
              </a:solidFill>
            </a:rPr>
            <a:t>Biak glider</a:t>
          </a:r>
        </a:p>
      </dsp:txBody>
      <dsp:txXfrm>
        <a:off x="9757440" y="3381211"/>
        <a:ext cx="870539" cy="568567"/>
      </dsp:txXfrm>
    </dsp:sp>
    <dsp:sp modelId="{6B7A375A-6FBE-4F45-AEB2-68F958DA0257}">
      <dsp:nvSpPr>
        <dsp:cNvPr id="0" name=""/>
        <dsp:cNvSpPr/>
      </dsp:nvSpPr>
      <dsp:spPr>
        <a:xfrm>
          <a:off x="7248477" y="2276420"/>
          <a:ext cx="1177693" cy="241578"/>
        </a:xfrm>
        <a:custGeom>
          <a:avLst/>
          <a:gdLst/>
          <a:ahLst/>
          <a:cxnLst/>
          <a:rect l="0" t="0" r="0" b="0"/>
          <a:pathLst>
            <a:path>
              <a:moveTo>
                <a:pt x="0" y="0"/>
              </a:moveTo>
              <a:lnTo>
                <a:pt x="0" y="120789"/>
              </a:lnTo>
              <a:lnTo>
                <a:pt x="1177693" y="120789"/>
              </a:lnTo>
              <a:lnTo>
                <a:pt x="1177693" y="241578"/>
              </a:lnTo>
            </a:path>
          </a:pathLst>
        </a:custGeom>
        <a:noFill/>
        <a:ln w="1905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E2886E9-5847-4309-83F5-F06E44DDAF8F}">
      <dsp:nvSpPr>
        <dsp:cNvPr id="0" name=""/>
        <dsp:cNvSpPr/>
      </dsp:nvSpPr>
      <dsp:spPr>
        <a:xfrm>
          <a:off x="7973211" y="2517999"/>
          <a:ext cx="905917" cy="60394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a:off x="7990900" y="2535688"/>
        <a:ext cx="870539" cy="568567"/>
      </dsp:txXfrm>
    </dsp:sp>
    <dsp:sp modelId="{5D15923A-C3D7-4AD7-9A32-B5FC5273E6EF}">
      <dsp:nvSpPr>
        <dsp:cNvPr id="0" name=""/>
        <dsp:cNvSpPr/>
      </dsp:nvSpPr>
      <dsp:spPr>
        <a:xfrm>
          <a:off x="6070783" y="1430897"/>
          <a:ext cx="2355386" cy="241578"/>
        </a:xfrm>
        <a:custGeom>
          <a:avLst/>
          <a:gdLst/>
          <a:ahLst/>
          <a:cxnLst/>
          <a:rect l="0" t="0" r="0" b="0"/>
          <a:pathLst>
            <a:path>
              <a:moveTo>
                <a:pt x="0" y="0"/>
              </a:moveTo>
              <a:lnTo>
                <a:pt x="0" y="120789"/>
              </a:lnTo>
              <a:lnTo>
                <a:pt x="2355386" y="120789"/>
              </a:lnTo>
              <a:lnTo>
                <a:pt x="2355386" y="241578"/>
              </a:lnTo>
            </a:path>
          </a:pathLst>
        </a:custGeom>
        <a:noFill/>
        <a:ln w="1905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B6A760-8B75-43E2-90AE-F9B878053D4E}">
      <dsp:nvSpPr>
        <dsp:cNvPr id="0" name=""/>
        <dsp:cNvSpPr/>
      </dsp:nvSpPr>
      <dsp:spPr>
        <a:xfrm>
          <a:off x="7973211" y="1672475"/>
          <a:ext cx="905917" cy="603945"/>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GB" sz="1100" b="1" kern="1200" dirty="0">
              <a:solidFill>
                <a:schemeClr val="tx1"/>
              </a:solidFill>
            </a:rPr>
            <a:t>Birds</a:t>
          </a:r>
        </a:p>
      </dsp:txBody>
      <dsp:txXfrm>
        <a:off x="7990900" y="1690164"/>
        <a:ext cx="870539" cy="56856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AAEACA-C59C-44F7-B180-2A0C3CA574E4}">
      <dsp:nvSpPr>
        <dsp:cNvPr id="0" name=""/>
        <dsp:cNvSpPr/>
      </dsp:nvSpPr>
      <dsp:spPr>
        <a:xfrm rot="5400000">
          <a:off x="325953" y="1415491"/>
          <a:ext cx="1615757" cy="1839482"/>
        </a:xfrm>
        <a:prstGeom prst="bentUpArrow">
          <a:avLst>
            <a:gd name="adj1" fmla="val 32840"/>
            <a:gd name="adj2" fmla="val 25000"/>
            <a:gd name="adj3" fmla="val 35780"/>
          </a:avLst>
        </a:prstGeom>
        <a:solidFill>
          <a:schemeClr val="accent4"/>
        </a:solidFill>
        <a:ln w="12700" cap="flat" cmpd="sng" algn="ctr">
          <a:solidFill>
            <a:srgbClr val="002060"/>
          </a:solidFill>
          <a:prstDash val="solid"/>
          <a:miter lim="800000"/>
        </a:ln>
        <a:effectLst/>
      </dsp:spPr>
      <dsp:style>
        <a:lnRef idx="2">
          <a:scrgbClr r="0" g="0" b="0"/>
        </a:lnRef>
        <a:fillRef idx="1">
          <a:scrgbClr r="0" g="0" b="0"/>
        </a:fillRef>
        <a:effectRef idx="0">
          <a:scrgbClr r="0" g="0" b="0"/>
        </a:effectRef>
        <a:fontRef idx="minor"/>
      </dsp:style>
    </dsp:sp>
    <dsp:sp modelId="{DB664242-4E60-45B7-99B3-1D9291CE6123}">
      <dsp:nvSpPr>
        <dsp:cNvPr id="0" name=""/>
        <dsp:cNvSpPr/>
      </dsp:nvSpPr>
      <dsp:spPr>
        <a:xfrm>
          <a:off x="0" y="157322"/>
          <a:ext cx="1800004" cy="1364392"/>
        </a:xfrm>
        <a:prstGeom prst="roundRect">
          <a:avLst>
            <a:gd name="adj" fmla="val 16670"/>
          </a:avLst>
        </a:prstGeom>
        <a:solidFill>
          <a:schemeClr val="accent4">
            <a:hueOff val="0"/>
            <a:satOff val="0"/>
            <a:lumOff val="0"/>
            <a:alphaOff val="0"/>
          </a:schemeClr>
        </a:solidFill>
        <a:ln w="1270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kern="1200" dirty="0">
              <a:solidFill>
                <a:schemeClr val="tx1"/>
              </a:solidFill>
            </a:rPr>
            <a:t>Referents</a:t>
          </a:r>
          <a:endParaRPr lang="en-US" sz="2800" kern="1200" dirty="0">
            <a:solidFill>
              <a:schemeClr val="tx1"/>
            </a:solidFill>
          </a:endParaRPr>
        </a:p>
      </dsp:txBody>
      <dsp:txXfrm>
        <a:off x="66616" y="223938"/>
        <a:ext cx="1666772" cy="1231160"/>
      </dsp:txXfrm>
    </dsp:sp>
    <dsp:sp modelId="{39E38C9C-4A34-4CC8-AD63-04BF20664DF0}">
      <dsp:nvSpPr>
        <dsp:cNvPr id="0" name=""/>
        <dsp:cNvSpPr/>
      </dsp:nvSpPr>
      <dsp:spPr>
        <a:xfrm>
          <a:off x="3722989" y="62199"/>
          <a:ext cx="4157268" cy="1538816"/>
        </a:xfrm>
        <a:prstGeom prst="rect">
          <a:avLst/>
        </a:prstGeom>
        <a:noFill/>
        <a:ln>
          <a:noFill/>
        </a:ln>
        <a:effectLst/>
      </dsp:spPr>
      <dsp:style>
        <a:lnRef idx="0">
          <a:scrgbClr r="0" g="0" b="0"/>
        </a:lnRef>
        <a:fillRef idx="0">
          <a:scrgbClr r="0" g="0" b="0"/>
        </a:fillRef>
        <a:effectRef idx="0">
          <a:scrgbClr r="0" g="0" b="0"/>
        </a:effectRef>
        <a:fontRef idx="minor"/>
      </dsp:style>
    </dsp:sp>
    <dsp:sp modelId="{425C5CCD-BF9E-4F74-8023-96554D5F14B7}">
      <dsp:nvSpPr>
        <dsp:cNvPr id="0" name=""/>
        <dsp:cNvSpPr/>
      </dsp:nvSpPr>
      <dsp:spPr>
        <a:xfrm rot="5400000">
          <a:off x="2468468" y="3290378"/>
          <a:ext cx="1615757" cy="1839482"/>
        </a:xfrm>
        <a:prstGeom prst="bentUpArrow">
          <a:avLst>
            <a:gd name="adj1" fmla="val 32840"/>
            <a:gd name="adj2" fmla="val 25000"/>
            <a:gd name="adj3" fmla="val 35780"/>
          </a:avLst>
        </a:prstGeom>
        <a:solidFill>
          <a:srgbClr val="92D050"/>
        </a:solidFill>
        <a:ln w="12700" cap="flat" cmpd="sng" algn="ctr">
          <a:solidFill>
            <a:srgbClr val="002060"/>
          </a:solidFill>
          <a:prstDash val="solid"/>
          <a:miter lim="800000"/>
        </a:ln>
        <a:effectLst/>
      </dsp:spPr>
      <dsp:style>
        <a:lnRef idx="2">
          <a:scrgbClr r="0" g="0" b="0"/>
        </a:lnRef>
        <a:fillRef idx="1">
          <a:scrgbClr r="0" g="0" b="0"/>
        </a:fillRef>
        <a:effectRef idx="0">
          <a:scrgbClr r="0" g="0" b="0"/>
        </a:effectRef>
        <a:fontRef idx="minor"/>
      </dsp:style>
    </dsp:sp>
    <dsp:sp modelId="{B10C83FF-E794-43A5-9C92-21C1D89C11ED}">
      <dsp:nvSpPr>
        <dsp:cNvPr id="0" name=""/>
        <dsp:cNvSpPr/>
      </dsp:nvSpPr>
      <dsp:spPr>
        <a:xfrm>
          <a:off x="2068594" y="2039123"/>
          <a:ext cx="1800004" cy="1363116"/>
        </a:xfrm>
        <a:prstGeom prst="roundRect">
          <a:avLst>
            <a:gd name="adj" fmla="val 16670"/>
          </a:avLst>
        </a:prstGeom>
        <a:solidFill>
          <a:srgbClr val="92D050"/>
        </a:solidFill>
        <a:ln w="1270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kern="1200" dirty="0">
              <a:solidFill>
                <a:schemeClr val="tx1"/>
              </a:solidFill>
            </a:rPr>
            <a:t>Concepts</a:t>
          </a:r>
          <a:endParaRPr lang="en-US" sz="2800" kern="1200" dirty="0">
            <a:solidFill>
              <a:schemeClr val="tx1"/>
            </a:solidFill>
          </a:endParaRPr>
        </a:p>
      </dsp:txBody>
      <dsp:txXfrm>
        <a:off x="2135148" y="2105677"/>
        <a:ext cx="1666896" cy="1230008"/>
      </dsp:txXfrm>
    </dsp:sp>
    <dsp:sp modelId="{BA11C6D1-4B84-4A1E-BF59-144503743DBE}">
      <dsp:nvSpPr>
        <dsp:cNvPr id="0" name=""/>
        <dsp:cNvSpPr/>
      </dsp:nvSpPr>
      <dsp:spPr>
        <a:xfrm>
          <a:off x="6348247" y="2019328"/>
          <a:ext cx="2584415" cy="1538816"/>
        </a:xfrm>
        <a:prstGeom prst="rect">
          <a:avLst/>
        </a:prstGeom>
        <a:noFill/>
        <a:ln>
          <a:noFill/>
        </a:ln>
        <a:effectLst/>
      </dsp:spPr>
      <dsp:style>
        <a:lnRef idx="0">
          <a:scrgbClr r="0" g="0" b="0"/>
        </a:lnRef>
        <a:fillRef idx="0">
          <a:scrgbClr r="0" g="0" b="0"/>
        </a:fillRef>
        <a:effectRef idx="0">
          <a:scrgbClr r="0" g="0" b="0"/>
        </a:effectRef>
        <a:fontRef idx="minor"/>
      </dsp:style>
    </dsp:sp>
    <dsp:sp modelId="{0DA13368-496B-46CB-8F49-FC7E069EB3E5}">
      <dsp:nvSpPr>
        <dsp:cNvPr id="0" name=""/>
        <dsp:cNvSpPr/>
      </dsp:nvSpPr>
      <dsp:spPr>
        <a:xfrm>
          <a:off x="4221601" y="3958579"/>
          <a:ext cx="1800004" cy="1363116"/>
        </a:xfrm>
        <a:prstGeom prst="roundRect">
          <a:avLst>
            <a:gd name="adj" fmla="val 16670"/>
          </a:avLst>
        </a:prstGeom>
        <a:solidFill>
          <a:schemeClr val="accent4">
            <a:hueOff val="10395692"/>
            <a:satOff val="-47968"/>
            <a:lumOff val="1765"/>
            <a:alphaOff val="0"/>
          </a:schemeClr>
        </a:solidFill>
        <a:ln w="1270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kern="1200" dirty="0">
              <a:solidFill>
                <a:schemeClr val="tx1"/>
              </a:solidFill>
            </a:rPr>
            <a:t>Meanings</a:t>
          </a:r>
          <a:endParaRPr lang="en-US" sz="2800" kern="1200" dirty="0">
            <a:solidFill>
              <a:schemeClr val="tx1"/>
            </a:solidFill>
          </a:endParaRPr>
        </a:p>
      </dsp:txBody>
      <dsp:txXfrm>
        <a:off x="4288155" y="4025133"/>
        <a:ext cx="1666896" cy="123000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AAEACA-C59C-44F7-B180-2A0C3CA574E4}">
      <dsp:nvSpPr>
        <dsp:cNvPr id="0" name=""/>
        <dsp:cNvSpPr/>
      </dsp:nvSpPr>
      <dsp:spPr>
        <a:xfrm rot="5400000">
          <a:off x="325953" y="1415491"/>
          <a:ext cx="1615757" cy="1839482"/>
        </a:xfrm>
        <a:prstGeom prst="bentUpArrow">
          <a:avLst>
            <a:gd name="adj1" fmla="val 32840"/>
            <a:gd name="adj2" fmla="val 25000"/>
            <a:gd name="adj3" fmla="val 35780"/>
          </a:avLst>
        </a:prstGeom>
        <a:solidFill>
          <a:schemeClr val="accent4"/>
        </a:solidFill>
        <a:ln w="12700" cap="flat" cmpd="sng" algn="ctr">
          <a:solidFill>
            <a:srgbClr val="002060"/>
          </a:solidFill>
          <a:prstDash val="solid"/>
          <a:miter lim="800000"/>
        </a:ln>
        <a:effectLst/>
      </dsp:spPr>
      <dsp:style>
        <a:lnRef idx="2">
          <a:scrgbClr r="0" g="0" b="0"/>
        </a:lnRef>
        <a:fillRef idx="1">
          <a:scrgbClr r="0" g="0" b="0"/>
        </a:fillRef>
        <a:effectRef idx="0">
          <a:scrgbClr r="0" g="0" b="0"/>
        </a:effectRef>
        <a:fontRef idx="minor"/>
      </dsp:style>
    </dsp:sp>
    <dsp:sp modelId="{DB664242-4E60-45B7-99B3-1D9291CE6123}">
      <dsp:nvSpPr>
        <dsp:cNvPr id="0" name=""/>
        <dsp:cNvSpPr/>
      </dsp:nvSpPr>
      <dsp:spPr>
        <a:xfrm>
          <a:off x="0" y="157322"/>
          <a:ext cx="1800004" cy="1364392"/>
        </a:xfrm>
        <a:prstGeom prst="roundRect">
          <a:avLst>
            <a:gd name="adj" fmla="val 16670"/>
          </a:avLst>
        </a:prstGeom>
        <a:solidFill>
          <a:schemeClr val="accent4">
            <a:hueOff val="0"/>
            <a:satOff val="0"/>
            <a:lumOff val="0"/>
            <a:alphaOff val="0"/>
          </a:schemeClr>
        </a:solidFill>
        <a:ln w="1270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kern="1200" dirty="0">
              <a:solidFill>
                <a:schemeClr val="tx1"/>
              </a:solidFill>
            </a:rPr>
            <a:t>Referents</a:t>
          </a:r>
          <a:endParaRPr lang="en-US" sz="2800" kern="1200" dirty="0">
            <a:solidFill>
              <a:schemeClr val="tx1"/>
            </a:solidFill>
          </a:endParaRPr>
        </a:p>
      </dsp:txBody>
      <dsp:txXfrm>
        <a:off x="66616" y="223938"/>
        <a:ext cx="1666772" cy="1231160"/>
      </dsp:txXfrm>
    </dsp:sp>
    <dsp:sp modelId="{39E38C9C-4A34-4CC8-AD63-04BF20664DF0}">
      <dsp:nvSpPr>
        <dsp:cNvPr id="0" name=""/>
        <dsp:cNvSpPr/>
      </dsp:nvSpPr>
      <dsp:spPr>
        <a:xfrm>
          <a:off x="3722989" y="62199"/>
          <a:ext cx="4157268" cy="1538816"/>
        </a:xfrm>
        <a:prstGeom prst="rect">
          <a:avLst/>
        </a:prstGeom>
        <a:noFill/>
        <a:ln>
          <a:noFill/>
        </a:ln>
        <a:effectLst/>
      </dsp:spPr>
      <dsp:style>
        <a:lnRef idx="0">
          <a:scrgbClr r="0" g="0" b="0"/>
        </a:lnRef>
        <a:fillRef idx="0">
          <a:scrgbClr r="0" g="0" b="0"/>
        </a:fillRef>
        <a:effectRef idx="0">
          <a:scrgbClr r="0" g="0" b="0"/>
        </a:effectRef>
        <a:fontRef idx="minor"/>
      </dsp:style>
    </dsp:sp>
    <dsp:sp modelId="{425C5CCD-BF9E-4F74-8023-96554D5F14B7}">
      <dsp:nvSpPr>
        <dsp:cNvPr id="0" name=""/>
        <dsp:cNvSpPr/>
      </dsp:nvSpPr>
      <dsp:spPr>
        <a:xfrm rot="5400000">
          <a:off x="2468468" y="3290378"/>
          <a:ext cx="1615757" cy="1839482"/>
        </a:xfrm>
        <a:prstGeom prst="bentUpArrow">
          <a:avLst>
            <a:gd name="adj1" fmla="val 32840"/>
            <a:gd name="adj2" fmla="val 25000"/>
            <a:gd name="adj3" fmla="val 35780"/>
          </a:avLst>
        </a:prstGeom>
        <a:solidFill>
          <a:srgbClr val="92D050"/>
        </a:solidFill>
        <a:ln w="12700" cap="flat" cmpd="sng" algn="ctr">
          <a:solidFill>
            <a:srgbClr val="002060"/>
          </a:solidFill>
          <a:prstDash val="solid"/>
          <a:miter lim="800000"/>
        </a:ln>
        <a:effectLst/>
      </dsp:spPr>
      <dsp:style>
        <a:lnRef idx="2">
          <a:scrgbClr r="0" g="0" b="0"/>
        </a:lnRef>
        <a:fillRef idx="1">
          <a:scrgbClr r="0" g="0" b="0"/>
        </a:fillRef>
        <a:effectRef idx="0">
          <a:scrgbClr r="0" g="0" b="0"/>
        </a:effectRef>
        <a:fontRef idx="minor"/>
      </dsp:style>
    </dsp:sp>
    <dsp:sp modelId="{B10C83FF-E794-43A5-9C92-21C1D89C11ED}">
      <dsp:nvSpPr>
        <dsp:cNvPr id="0" name=""/>
        <dsp:cNvSpPr/>
      </dsp:nvSpPr>
      <dsp:spPr>
        <a:xfrm>
          <a:off x="2068594" y="2039123"/>
          <a:ext cx="1800004" cy="1363116"/>
        </a:xfrm>
        <a:prstGeom prst="roundRect">
          <a:avLst>
            <a:gd name="adj" fmla="val 16670"/>
          </a:avLst>
        </a:prstGeom>
        <a:solidFill>
          <a:srgbClr val="92D050"/>
        </a:solidFill>
        <a:ln w="1270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kern="1200" dirty="0">
              <a:solidFill>
                <a:schemeClr val="tx1"/>
              </a:solidFill>
            </a:rPr>
            <a:t>Concepts</a:t>
          </a:r>
          <a:endParaRPr lang="en-US" sz="2800" kern="1200" dirty="0">
            <a:solidFill>
              <a:schemeClr val="tx1"/>
            </a:solidFill>
          </a:endParaRPr>
        </a:p>
      </dsp:txBody>
      <dsp:txXfrm>
        <a:off x="2135148" y="2105677"/>
        <a:ext cx="1666896" cy="1230008"/>
      </dsp:txXfrm>
    </dsp:sp>
    <dsp:sp modelId="{BA11C6D1-4B84-4A1E-BF59-144503743DBE}">
      <dsp:nvSpPr>
        <dsp:cNvPr id="0" name=""/>
        <dsp:cNvSpPr/>
      </dsp:nvSpPr>
      <dsp:spPr>
        <a:xfrm>
          <a:off x="6348247" y="2019328"/>
          <a:ext cx="2584415" cy="1538816"/>
        </a:xfrm>
        <a:prstGeom prst="rect">
          <a:avLst/>
        </a:prstGeom>
        <a:noFill/>
        <a:ln>
          <a:noFill/>
        </a:ln>
        <a:effectLst/>
      </dsp:spPr>
      <dsp:style>
        <a:lnRef idx="0">
          <a:scrgbClr r="0" g="0" b="0"/>
        </a:lnRef>
        <a:fillRef idx="0">
          <a:scrgbClr r="0" g="0" b="0"/>
        </a:fillRef>
        <a:effectRef idx="0">
          <a:scrgbClr r="0" g="0" b="0"/>
        </a:effectRef>
        <a:fontRef idx="minor"/>
      </dsp:style>
    </dsp:sp>
    <dsp:sp modelId="{0DA13368-496B-46CB-8F49-FC7E069EB3E5}">
      <dsp:nvSpPr>
        <dsp:cNvPr id="0" name=""/>
        <dsp:cNvSpPr/>
      </dsp:nvSpPr>
      <dsp:spPr>
        <a:xfrm>
          <a:off x="4221601" y="3958579"/>
          <a:ext cx="1800004" cy="1363116"/>
        </a:xfrm>
        <a:prstGeom prst="roundRect">
          <a:avLst>
            <a:gd name="adj" fmla="val 16670"/>
          </a:avLst>
        </a:prstGeom>
        <a:solidFill>
          <a:schemeClr val="accent4">
            <a:hueOff val="10395692"/>
            <a:satOff val="-47968"/>
            <a:lumOff val="1765"/>
            <a:alphaOff val="0"/>
          </a:schemeClr>
        </a:solidFill>
        <a:ln w="1270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kern="1200" dirty="0">
              <a:solidFill>
                <a:schemeClr val="tx1"/>
              </a:solidFill>
            </a:rPr>
            <a:t>Meanings</a:t>
          </a:r>
          <a:endParaRPr lang="en-US" sz="2800" kern="1200" dirty="0">
            <a:solidFill>
              <a:schemeClr val="tx1"/>
            </a:solidFill>
          </a:endParaRPr>
        </a:p>
      </dsp:txBody>
      <dsp:txXfrm>
        <a:off x="4288155" y="4025133"/>
        <a:ext cx="1666896" cy="123000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AAEACA-C59C-44F7-B180-2A0C3CA574E4}">
      <dsp:nvSpPr>
        <dsp:cNvPr id="0" name=""/>
        <dsp:cNvSpPr/>
      </dsp:nvSpPr>
      <dsp:spPr>
        <a:xfrm rot="5400000">
          <a:off x="325953" y="1415491"/>
          <a:ext cx="1615757" cy="1839482"/>
        </a:xfrm>
        <a:prstGeom prst="bentUpArrow">
          <a:avLst>
            <a:gd name="adj1" fmla="val 32840"/>
            <a:gd name="adj2" fmla="val 25000"/>
            <a:gd name="adj3" fmla="val 35780"/>
          </a:avLst>
        </a:prstGeom>
        <a:solidFill>
          <a:schemeClr val="accent4"/>
        </a:solidFill>
        <a:ln w="12700" cap="flat" cmpd="sng" algn="ctr">
          <a:solidFill>
            <a:srgbClr val="002060"/>
          </a:solidFill>
          <a:prstDash val="solid"/>
          <a:miter lim="800000"/>
        </a:ln>
        <a:effectLst/>
      </dsp:spPr>
      <dsp:style>
        <a:lnRef idx="2">
          <a:scrgbClr r="0" g="0" b="0"/>
        </a:lnRef>
        <a:fillRef idx="1">
          <a:scrgbClr r="0" g="0" b="0"/>
        </a:fillRef>
        <a:effectRef idx="0">
          <a:scrgbClr r="0" g="0" b="0"/>
        </a:effectRef>
        <a:fontRef idx="minor"/>
      </dsp:style>
    </dsp:sp>
    <dsp:sp modelId="{DB664242-4E60-45B7-99B3-1D9291CE6123}">
      <dsp:nvSpPr>
        <dsp:cNvPr id="0" name=""/>
        <dsp:cNvSpPr/>
      </dsp:nvSpPr>
      <dsp:spPr>
        <a:xfrm>
          <a:off x="0" y="157322"/>
          <a:ext cx="1800004" cy="1364392"/>
        </a:xfrm>
        <a:prstGeom prst="roundRect">
          <a:avLst>
            <a:gd name="adj" fmla="val 16670"/>
          </a:avLst>
        </a:prstGeom>
        <a:solidFill>
          <a:schemeClr val="accent4">
            <a:hueOff val="0"/>
            <a:satOff val="0"/>
            <a:lumOff val="0"/>
            <a:alphaOff val="0"/>
          </a:schemeClr>
        </a:solidFill>
        <a:ln w="1270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kern="1200" dirty="0">
              <a:solidFill>
                <a:schemeClr val="tx1"/>
              </a:solidFill>
            </a:rPr>
            <a:t>Referents</a:t>
          </a:r>
          <a:endParaRPr lang="en-US" sz="2800" kern="1200" dirty="0">
            <a:solidFill>
              <a:schemeClr val="tx1"/>
            </a:solidFill>
          </a:endParaRPr>
        </a:p>
      </dsp:txBody>
      <dsp:txXfrm>
        <a:off x="66616" y="223938"/>
        <a:ext cx="1666772" cy="1231160"/>
      </dsp:txXfrm>
    </dsp:sp>
    <dsp:sp modelId="{39E38C9C-4A34-4CC8-AD63-04BF20664DF0}">
      <dsp:nvSpPr>
        <dsp:cNvPr id="0" name=""/>
        <dsp:cNvSpPr/>
      </dsp:nvSpPr>
      <dsp:spPr>
        <a:xfrm>
          <a:off x="3722989" y="62199"/>
          <a:ext cx="4157268" cy="1538816"/>
        </a:xfrm>
        <a:prstGeom prst="rect">
          <a:avLst/>
        </a:prstGeom>
        <a:noFill/>
        <a:ln>
          <a:noFill/>
        </a:ln>
        <a:effectLst/>
      </dsp:spPr>
      <dsp:style>
        <a:lnRef idx="0">
          <a:scrgbClr r="0" g="0" b="0"/>
        </a:lnRef>
        <a:fillRef idx="0">
          <a:scrgbClr r="0" g="0" b="0"/>
        </a:fillRef>
        <a:effectRef idx="0">
          <a:scrgbClr r="0" g="0" b="0"/>
        </a:effectRef>
        <a:fontRef idx="minor"/>
      </dsp:style>
    </dsp:sp>
    <dsp:sp modelId="{425C5CCD-BF9E-4F74-8023-96554D5F14B7}">
      <dsp:nvSpPr>
        <dsp:cNvPr id="0" name=""/>
        <dsp:cNvSpPr/>
      </dsp:nvSpPr>
      <dsp:spPr>
        <a:xfrm rot="5400000">
          <a:off x="2468468" y="3290378"/>
          <a:ext cx="1615757" cy="1839482"/>
        </a:xfrm>
        <a:prstGeom prst="bentUpArrow">
          <a:avLst>
            <a:gd name="adj1" fmla="val 32840"/>
            <a:gd name="adj2" fmla="val 25000"/>
            <a:gd name="adj3" fmla="val 35780"/>
          </a:avLst>
        </a:prstGeom>
        <a:solidFill>
          <a:srgbClr val="92D050"/>
        </a:solidFill>
        <a:ln w="12700" cap="flat" cmpd="sng" algn="ctr">
          <a:solidFill>
            <a:srgbClr val="002060"/>
          </a:solidFill>
          <a:prstDash val="solid"/>
          <a:miter lim="800000"/>
        </a:ln>
        <a:effectLst/>
      </dsp:spPr>
      <dsp:style>
        <a:lnRef idx="2">
          <a:scrgbClr r="0" g="0" b="0"/>
        </a:lnRef>
        <a:fillRef idx="1">
          <a:scrgbClr r="0" g="0" b="0"/>
        </a:fillRef>
        <a:effectRef idx="0">
          <a:scrgbClr r="0" g="0" b="0"/>
        </a:effectRef>
        <a:fontRef idx="minor"/>
      </dsp:style>
    </dsp:sp>
    <dsp:sp modelId="{B10C83FF-E794-43A5-9C92-21C1D89C11ED}">
      <dsp:nvSpPr>
        <dsp:cNvPr id="0" name=""/>
        <dsp:cNvSpPr/>
      </dsp:nvSpPr>
      <dsp:spPr>
        <a:xfrm>
          <a:off x="2068594" y="2039123"/>
          <a:ext cx="1800004" cy="1363116"/>
        </a:xfrm>
        <a:prstGeom prst="roundRect">
          <a:avLst>
            <a:gd name="adj" fmla="val 16670"/>
          </a:avLst>
        </a:prstGeom>
        <a:solidFill>
          <a:srgbClr val="92D050"/>
        </a:solidFill>
        <a:ln w="1270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kern="1200" dirty="0">
              <a:solidFill>
                <a:schemeClr val="tx1"/>
              </a:solidFill>
            </a:rPr>
            <a:t>Concepts</a:t>
          </a:r>
          <a:endParaRPr lang="en-US" sz="2800" kern="1200" dirty="0">
            <a:solidFill>
              <a:schemeClr val="tx1"/>
            </a:solidFill>
          </a:endParaRPr>
        </a:p>
      </dsp:txBody>
      <dsp:txXfrm>
        <a:off x="2135148" y="2105677"/>
        <a:ext cx="1666896" cy="1230008"/>
      </dsp:txXfrm>
    </dsp:sp>
    <dsp:sp modelId="{BA11C6D1-4B84-4A1E-BF59-144503743DBE}">
      <dsp:nvSpPr>
        <dsp:cNvPr id="0" name=""/>
        <dsp:cNvSpPr/>
      </dsp:nvSpPr>
      <dsp:spPr>
        <a:xfrm>
          <a:off x="6348247" y="2019328"/>
          <a:ext cx="2584415" cy="1538816"/>
        </a:xfrm>
        <a:prstGeom prst="rect">
          <a:avLst/>
        </a:prstGeom>
        <a:noFill/>
        <a:ln>
          <a:noFill/>
        </a:ln>
        <a:effectLst/>
      </dsp:spPr>
      <dsp:style>
        <a:lnRef idx="0">
          <a:scrgbClr r="0" g="0" b="0"/>
        </a:lnRef>
        <a:fillRef idx="0">
          <a:scrgbClr r="0" g="0" b="0"/>
        </a:fillRef>
        <a:effectRef idx="0">
          <a:scrgbClr r="0" g="0" b="0"/>
        </a:effectRef>
        <a:fontRef idx="minor"/>
      </dsp:style>
    </dsp:sp>
    <dsp:sp modelId="{0DA13368-496B-46CB-8F49-FC7E069EB3E5}">
      <dsp:nvSpPr>
        <dsp:cNvPr id="0" name=""/>
        <dsp:cNvSpPr/>
      </dsp:nvSpPr>
      <dsp:spPr>
        <a:xfrm>
          <a:off x="4221601" y="3958579"/>
          <a:ext cx="1800004" cy="1363116"/>
        </a:xfrm>
        <a:prstGeom prst="roundRect">
          <a:avLst>
            <a:gd name="adj" fmla="val 16670"/>
          </a:avLst>
        </a:prstGeom>
        <a:solidFill>
          <a:schemeClr val="accent4">
            <a:hueOff val="10395692"/>
            <a:satOff val="-47968"/>
            <a:lumOff val="1765"/>
            <a:alphaOff val="0"/>
          </a:schemeClr>
        </a:solidFill>
        <a:ln w="12700" cap="flat" cmpd="sng" algn="ctr">
          <a:solidFill>
            <a:srgbClr val="00206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kern="1200" dirty="0">
              <a:solidFill>
                <a:schemeClr val="tx1"/>
              </a:solidFill>
            </a:rPr>
            <a:t>Meanings</a:t>
          </a:r>
          <a:endParaRPr lang="en-US" sz="2800" kern="1200" dirty="0">
            <a:solidFill>
              <a:schemeClr val="tx1"/>
            </a:solidFill>
          </a:endParaRPr>
        </a:p>
      </dsp:txBody>
      <dsp:txXfrm>
        <a:off x="4288155" y="4025133"/>
        <a:ext cx="1666896" cy="123000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A7F08F-AF16-464A-8989-60A8467747AF}">
      <dsp:nvSpPr>
        <dsp:cNvPr id="0" name=""/>
        <dsp:cNvSpPr/>
      </dsp:nvSpPr>
      <dsp:spPr>
        <a:xfrm>
          <a:off x="2355511" y="1888542"/>
          <a:ext cx="2400418" cy="2076459"/>
        </a:xfrm>
        <a:prstGeom prst="hexagon">
          <a:avLst>
            <a:gd name="adj" fmla="val 28570"/>
            <a:gd name="vf" fmla="val 11547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GB" sz="1500" b="1" kern="1200" dirty="0">
              <a:solidFill>
                <a:schemeClr val="tx1"/>
              </a:solidFill>
            </a:rPr>
            <a:t>Concept analysis tasks and goals</a:t>
          </a:r>
        </a:p>
      </dsp:txBody>
      <dsp:txXfrm>
        <a:off x="2753294" y="2232640"/>
        <a:ext cx="1604852" cy="1388263"/>
      </dsp:txXfrm>
    </dsp:sp>
    <dsp:sp modelId="{797C0E68-7D41-4062-B8C4-43BAA0E2F341}">
      <dsp:nvSpPr>
        <dsp:cNvPr id="0" name=""/>
        <dsp:cNvSpPr/>
      </dsp:nvSpPr>
      <dsp:spPr>
        <a:xfrm>
          <a:off x="3858634" y="895096"/>
          <a:ext cx="905670" cy="780355"/>
        </a:xfrm>
        <a:prstGeom prst="hexagon">
          <a:avLst>
            <a:gd name="adj" fmla="val 28900"/>
            <a:gd name="vf" fmla="val 11547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4E7896A-E3BD-44D5-9F9A-16E539F88C90}">
      <dsp:nvSpPr>
        <dsp:cNvPr id="0" name=""/>
        <dsp:cNvSpPr/>
      </dsp:nvSpPr>
      <dsp:spPr>
        <a:xfrm>
          <a:off x="2576624" y="0"/>
          <a:ext cx="1967126" cy="1701795"/>
        </a:xfrm>
        <a:prstGeom prst="hexagon">
          <a:avLst>
            <a:gd name="adj" fmla="val 28570"/>
            <a:gd name="vf" fmla="val 115470"/>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GB" sz="1500" b="1" kern="1200" dirty="0">
              <a:solidFill>
                <a:schemeClr val="tx1"/>
              </a:solidFill>
            </a:rPr>
            <a:t>Precise definitions of core characteristics</a:t>
          </a:r>
        </a:p>
      </dsp:txBody>
      <dsp:txXfrm>
        <a:off x="2902619" y="282024"/>
        <a:ext cx="1315136" cy="1137747"/>
      </dsp:txXfrm>
    </dsp:sp>
    <dsp:sp modelId="{7EF02FE4-5EF6-4D5D-BCDA-204E2BFEB436}">
      <dsp:nvSpPr>
        <dsp:cNvPr id="0" name=""/>
        <dsp:cNvSpPr/>
      </dsp:nvSpPr>
      <dsp:spPr>
        <a:xfrm>
          <a:off x="4915623" y="2353945"/>
          <a:ext cx="905670" cy="780355"/>
        </a:xfrm>
        <a:prstGeom prst="hexagon">
          <a:avLst>
            <a:gd name="adj" fmla="val 28900"/>
            <a:gd name="vf" fmla="val 11547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9C14374-237D-44E0-A5C4-688E17E8EAEE}">
      <dsp:nvSpPr>
        <dsp:cNvPr id="0" name=""/>
        <dsp:cNvSpPr/>
      </dsp:nvSpPr>
      <dsp:spPr>
        <a:xfrm>
          <a:off x="4380707" y="1046718"/>
          <a:ext cx="1967126" cy="1701795"/>
        </a:xfrm>
        <a:prstGeom prst="hexagon">
          <a:avLst>
            <a:gd name="adj" fmla="val 28570"/>
            <a:gd name="vf" fmla="val 115470"/>
          </a:avLst>
        </a:prstGeom>
        <a:solidFill>
          <a:schemeClr val="accent3">
            <a:hueOff val="1971081"/>
            <a:satOff val="-10656"/>
            <a:lumOff val="-392"/>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GB" sz="1500" b="1" kern="1200" dirty="0">
              <a:solidFill>
                <a:schemeClr val="tx1"/>
              </a:solidFill>
            </a:rPr>
            <a:t>Built via critical engagement with surrounding literatures</a:t>
          </a:r>
        </a:p>
      </dsp:txBody>
      <dsp:txXfrm>
        <a:off x="4706702" y="1328742"/>
        <a:ext cx="1315136" cy="1137747"/>
      </dsp:txXfrm>
    </dsp:sp>
    <dsp:sp modelId="{2E606394-C8EE-46B2-9CC4-B23D3764CDDF}">
      <dsp:nvSpPr>
        <dsp:cNvPr id="0" name=""/>
        <dsp:cNvSpPr/>
      </dsp:nvSpPr>
      <dsp:spPr>
        <a:xfrm>
          <a:off x="4181370" y="4000711"/>
          <a:ext cx="905670" cy="780355"/>
        </a:xfrm>
        <a:prstGeom prst="hexagon">
          <a:avLst>
            <a:gd name="adj" fmla="val 28900"/>
            <a:gd name="vf" fmla="val 11547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2CB6A5B-CFD1-41AC-B7D4-27121F09D081}">
      <dsp:nvSpPr>
        <dsp:cNvPr id="0" name=""/>
        <dsp:cNvSpPr/>
      </dsp:nvSpPr>
      <dsp:spPr>
        <a:xfrm>
          <a:off x="4380707" y="3104444"/>
          <a:ext cx="1967126" cy="1701795"/>
        </a:xfrm>
        <a:prstGeom prst="hexagon">
          <a:avLst>
            <a:gd name="adj" fmla="val 28570"/>
            <a:gd name="vf" fmla="val 115470"/>
          </a:avLst>
        </a:prstGeom>
        <a:solidFill>
          <a:schemeClr val="accent3">
            <a:hueOff val="3942162"/>
            <a:satOff val="-21311"/>
            <a:lumOff val="-784"/>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GB" sz="1500" b="1" kern="1200" dirty="0">
              <a:solidFill>
                <a:schemeClr val="tx1"/>
              </a:solidFill>
            </a:rPr>
            <a:t>Comparing different data sources</a:t>
          </a:r>
        </a:p>
      </dsp:txBody>
      <dsp:txXfrm>
        <a:off x="4706702" y="3386468"/>
        <a:ext cx="1315136" cy="1137747"/>
      </dsp:txXfrm>
    </dsp:sp>
    <dsp:sp modelId="{C4CA93E1-934A-4B7A-B264-7BC9AD6AF737}">
      <dsp:nvSpPr>
        <dsp:cNvPr id="0" name=""/>
        <dsp:cNvSpPr/>
      </dsp:nvSpPr>
      <dsp:spPr>
        <a:xfrm>
          <a:off x="2359978" y="4171652"/>
          <a:ext cx="905670" cy="780355"/>
        </a:xfrm>
        <a:prstGeom prst="hexagon">
          <a:avLst>
            <a:gd name="adj" fmla="val 28900"/>
            <a:gd name="vf" fmla="val 11547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36F2972-10C3-4286-945A-E2FC9E819200}">
      <dsp:nvSpPr>
        <dsp:cNvPr id="0" name=""/>
        <dsp:cNvSpPr/>
      </dsp:nvSpPr>
      <dsp:spPr>
        <a:xfrm>
          <a:off x="2576624" y="4152333"/>
          <a:ext cx="1967126" cy="1701795"/>
        </a:xfrm>
        <a:prstGeom prst="hexagon">
          <a:avLst>
            <a:gd name="adj" fmla="val 28570"/>
            <a:gd name="vf" fmla="val 115470"/>
          </a:avLst>
        </a:prstGeom>
        <a:solidFill>
          <a:schemeClr val="accent3">
            <a:hueOff val="5913244"/>
            <a:satOff val="-31967"/>
            <a:lumOff val="-1177"/>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GB" sz="1500" b="1" kern="1200" dirty="0">
              <a:solidFill>
                <a:schemeClr val="tx1"/>
              </a:solidFill>
            </a:rPr>
            <a:t>Intention to innovate or shift meaning</a:t>
          </a:r>
        </a:p>
      </dsp:txBody>
      <dsp:txXfrm>
        <a:off x="2902619" y="4434357"/>
        <a:ext cx="1315136" cy="1137747"/>
      </dsp:txXfrm>
    </dsp:sp>
    <dsp:sp modelId="{0EB22056-4425-4CE4-98DA-107E4EE3F77A}">
      <dsp:nvSpPr>
        <dsp:cNvPr id="0" name=""/>
        <dsp:cNvSpPr/>
      </dsp:nvSpPr>
      <dsp:spPr>
        <a:xfrm>
          <a:off x="1285680" y="2713388"/>
          <a:ext cx="905670" cy="780355"/>
        </a:xfrm>
        <a:prstGeom prst="hexagon">
          <a:avLst>
            <a:gd name="adj" fmla="val 28900"/>
            <a:gd name="vf" fmla="val 11547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E9A4E0B-C182-47E2-9ECE-88BA3E03A844}">
      <dsp:nvSpPr>
        <dsp:cNvPr id="0" name=""/>
        <dsp:cNvSpPr/>
      </dsp:nvSpPr>
      <dsp:spPr>
        <a:xfrm>
          <a:off x="764165" y="3105615"/>
          <a:ext cx="1967126" cy="1701795"/>
        </a:xfrm>
        <a:prstGeom prst="hexagon">
          <a:avLst>
            <a:gd name="adj" fmla="val 28570"/>
            <a:gd name="vf" fmla="val 115470"/>
          </a:avLst>
        </a:prstGeom>
        <a:solidFill>
          <a:schemeClr val="accent3">
            <a:hueOff val="7884325"/>
            <a:satOff val="-42622"/>
            <a:lumOff val="-1569"/>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GB" sz="1500" b="1" kern="1200" dirty="0">
              <a:solidFill>
                <a:schemeClr val="tx1"/>
              </a:solidFill>
            </a:rPr>
            <a:t>Rendering concepts useful for causal or process research</a:t>
          </a:r>
        </a:p>
      </dsp:txBody>
      <dsp:txXfrm>
        <a:off x="1090160" y="3387639"/>
        <a:ext cx="1315136" cy="1137747"/>
      </dsp:txXfrm>
    </dsp:sp>
    <dsp:sp modelId="{EE549745-CA51-4988-AEFB-9431C34B19D8}">
      <dsp:nvSpPr>
        <dsp:cNvPr id="0" name=""/>
        <dsp:cNvSpPr/>
      </dsp:nvSpPr>
      <dsp:spPr>
        <a:xfrm>
          <a:off x="764165" y="1044376"/>
          <a:ext cx="1967126" cy="1701795"/>
        </a:xfrm>
        <a:prstGeom prst="hexagon">
          <a:avLst>
            <a:gd name="adj" fmla="val 28570"/>
            <a:gd name="vf" fmla="val 115470"/>
          </a:avLst>
        </a:prstGeom>
        <a:solidFill>
          <a:schemeClr val="accent3">
            <a:hueOff val="9855406"/>
            <a:satOff val="-53278"/>
            <a:lumOff val="-1961"/>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GB" sz="1500" b="1" kern="1200" dirty="0">
              <a:solidFill>
                <a:schemeClr val="tx1"/>
              </a:solidFill>
            </a:rPr>
            <a:t>Researcher shapes the framework to suit the data</a:t>
          </a:r>
        </a:p>
      </dsp:txBody>
      <dsp:txXfrm>
        <a:off x="1090160" y="1326400"/>
        <a:ext cx="1315136" cy="113774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96DFF08F-DC6B-4601-B491-B0F83F6DD2DA}" type="datetimeFigureOut">
              <a:rPr lang="en-US" dirty="0"/>
              <a:t>10/18/2022</a:t>
            </a:fld>
            <a:endParaRPr lang="en-US" dirty="0"/>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4FAB73BC-B049-4115-A692-8D63A059BFB8}" type="slidenum">
              <a:rPr lang="en-US" dirty="0"/>
              <a:t>‹#›</a:t>
            </a:fld>
            <a:endParaRPr lang="en-US" dirty="0"/>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10/18/2022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10/18/2022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BA2B7EA-9FFF-468B-B274-EEAE68E73D0D}" type="datetimeFigureOut">
              <a:rPr lang="en-US" smtClean="0">
                <a:solidFill>
                  <a:prstClr val="black">
                    <a:tint val="75000"/>
                  </a:prstClr>
                </a:solidFill>
              </a:rPr>
              <a:pPr/>
              <a:t>10/18/2022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9A60B52-E816-4FD2-B173-EB04315191E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548395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BA2B7EA-9FFF-468B-B274-EEAE68E73D0D}" type="datetimeFigureOut">
              <a:rPr lang="en-US" smtClean="0">
                <a:solidFill>
                  <a:prstClr val="black">
                    <a:tint val="75000"/>
                  </a:prstClr>
                </a:solidFill>
              </a:rPr>
              <a:pPr/>
              <a:t>10/18/2022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9A60B52-E816-4FD2-B173-EB04315191E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240315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BA2B7EA-9FFF-468B-B274-EEAE68E73D0D}" type="datetimeFigureOut">
              <a:rPr lang="en-US" smtClean="0">
                <a:solidFill>
                  <a:prstClr val="black">
                    <a:tint val="75000"/>
                  </a:prstClr>
                </a:solidFill>
              </a:rPr>
              <a:pPr/>
              <a:t>10/18/2022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9A60B52-E816-4FD2-B173-EB04315191E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191732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BA2B7EA-9FFF-468B-B274-EEAE68E73D0D}" type="datetimeFigureOut">
              <a:rPr lang="en-US" smtClean="0">
                <a:solidFill>
                  <a:prstClr val="black">
                    <a:tint val="75000"/>
                  </a:prstClr>
                </a:solidFill>
              </a:rPr>
              <a:pPr/>
              <a:t>10/18/2022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9A60B52-E816-4FD2-B173-EB04315191E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178609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BA2B7EA-9FFF-468B-B274-EEAE68E73D0D}" type="datetimeFigureOut">
              <a:rPr lang="en-US" smtClean="0">
                <a:solidFill>
                  <a:prstClr val="black">
                    <a:tint val="75000"/>
                  </a:prstClr>
                </a:solidFill>
              </a:rPr>
              <a:pPr/>
              <a:t>10/18/2022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9A60B52-E816-4FD2-B173-EB04315191E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887857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BA2B7EA-9FFF-468B-B274-EEAE68E73D0D}" type="datetimeFigureOut">
              <a:rPr lang="en-US" smtClean="0">
                <a:solidFill>
                  <a:prstClr val="black">
                    <a:tint val="75000"/>
                  </a:prstClr>
                </a:solidFill>
              </a:rPr>
              <a:pPr/>
              <a:t>10/18/2022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9A60B52-E816-4FD2-B173-EB04315191E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118839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A2B7EA-9FFF-468B-B274-EEAE68E73D0D}" type="datetimeFigureOut">
              <a:rPr lang="en-US" smtClean="0">
                <a:solidFill>
                  <a:prstClr val="black">
                    <a:tint val="75000"/>
                  </a:prstClr>
                </a:solidFill>
              </a:rPr>
              <a:pPr/>
              <a:t>10/18/2022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9A60B52-E816-4FD2-B173-EB04315191E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929003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BA2B7EA-9FFF-468B-B274-EEAE68E73D0D}" type="datetimeFigureOut">
              <a:rPr lang="en-US" smtClean="0">
                <a:solidFill>
                  <a:prstClr val="black">
                    <a:tint val="75000"/>
                  </a:prstClr>
                </a:solidFill>
              </a:rPr>
              <a:pPr/>
              <a:t>10/18/2022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9A60B52-E816-4FD2-B173-EB04315191E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592791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10/18/2022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BA2B7EA-9FFF-468B-B274-EEAE68E73D0D}" type="datetimeFigureOut">
              <a:rPr lang="en-US" smtClean="0">
                <a:solidFill>
                  <a:prstClr val="black">
                    <a:tint val="75000"/>
                  </a:prstClr>
                </a:solidFill>
              </a:rPr>
              <a:pPr/>
              <a:t>10/18/2022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9A60B52-E816-4FD2-B173-EB04315191E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521506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BA2B7EA-9FFF-468B-B274-EEAE68E73D0D}" type="datetimeFigureOut">
              <a:rPr lang="en-US" smtClean="0">
                <a:solidFill>
                  <a:prstClr val="black">
                    <a:tint val="75000"/>
                  </a:prstClr>
                </a:solidFill>
              </a:rPr>
              <a:pPr/>
              <a:t>10/18/2022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9A60B52-E816-4FD2-B173-EB04315191E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741938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BA2B7EA-9FFF-468B-B274-EEAE68E73D0D}" type="datetimeFigureOut">
              <a:rPr lang="en-US" smtClean="0">
                <a:solidFill>
                  <a:prstClr val="black">
                    <a:tint val="75000"/>
                  </a:prstClr>
                </a:solidFill>
              </a:rPr>
              <a:pPr/>
              <a:t>10/18/2022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9A60B52-E816-4FD2-B173-EB04315191E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389705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en-US"/>
              <a:t>Click to edit Master title style</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dirty="0"/>
              <a:t>10/18/2022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dirty="0"/>
              <a:t>10/18/2022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dirty="0"/>
              <a:t>10/18/2022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dirty="0"/>
              <a:t>10/18/2022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DFF08F-DC6B-4601-B491-B0F83F6DD2DA}" type="datetimeFigureOut">
              <a:rPr lang="en-US" dirty="0"/>
              <a:t>10/18/2022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a:t>Click to edit Master title style</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t>10/18/2022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t>10/18/2022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96DFF08F-DC6B-4601-B491-B0F83F6DD2DA}" type="datetimeFigureOut">
              <a:rPr lang="en-US" dirty="0"/>
              <a:pPr/>
              <a:t>10/18/2022</a:t>
            </a:fld>
            <a:endParaRPr lang="en-US" dirty="0"/>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en-US" dirty="0"/>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2BA2B7EA-9FFF-468B-B274-EEAE68E73D0D}" type="datetimeFigureOut">
              <a:rPr lang="en-US" smtClean="0">
                <a:solidFill>
                  <a:prstClr val="black">
                    <a:tint val="75000"/>
                  </a:prstClr>
                </a:solidFill>
              </a:rPr>
              <a:pPr defTabSz="914400"/>
              <a:t>10/18/2022</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D9A60B52-E816-4FD2-B173-EB04315191EB}" type="slidenum">
              <a:rPr lang="en-US" smtClean="0">
                <a:solidFill>
                  <a:prstClr val="black">
                    <a:tint val="75000"/>
                  </a:prstClr>
                </a:solidFill>
              </a:rPr>
              <a:pPr defTabSz="914400"/>
              <a:t>‹#›</a:t>
            </a:fld>
            <a:endParaRPr lang="en-US">
              <a:solidFill>
                <a:prstClr val="black">
                  <a:tint val="75000"/>
                </a:prstClr>
              </a:solidFill>
            </a:endParaRPr>
          </a:p>
        </p:txBody>
      </p:sp>
    </p:spTree>
    <p:extLst>
      <p:ext uri="{BB962C8B-B14F-4D97-AF65-F5344CB8AC3E}">
        <p14:creationId xmlns:p14="http://schemas.microsoft.com/office/powerpoint/2010/main" val="366012969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11.jp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https://dx-doi-org.manchester.idm.oclc.org/10.4135/9781412963909.n373"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5.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2423" y="882376"/>
            <a:ext cx="11578280" cy="2926080"/>
          </a:xfrm>
        </p:spPr>
        <p:txBody>
          <a:bodyPr>
            <a:normAutofit fontScale="90000"/>
          </a:bodyPr>
          <a:lstStyle/>
          <a:p>
            <a:pPr>
              <a:lnSpc>
                <a:spcPct val="114000"/>
              </a:lnSpc>
            </a:pPr>
            <a:r>
              <a:rPr lang="en-GB" sz="4400" dirty="0"/>
              <a:t>concept analysis for </a:t>
            </a:r>
            <a:br>
              <a:rPr lang="en-GB" sz="4400" dirty="0"/>
            </a:br>
            <a:r>
              <a:rPr lang="en-GB" sz="4400" dirty="0"/>
              <a:t>practitioner psychologist </a:t>
            </a:r>
            <a:br>
              <a:rPr lang="en-GB" sz="4400" dirty="0"/>
            </a:br>
            <a:r>
              <a:rPr lang="en-GB" sz="4400" dirty="0"/>
              <a:t>research</a:t>
            </a:r>
            <a:br>
              <a:rPr lang="en-GB" sz="4400" dirty="0"/>
            </a:br>
            <a:endParaRPr lang="en-GB" sz="4400" dirty="0"/>
          </a:p>
        </p:txBody>
      </p:sp>
      <p:sp>
        <p:nvSpPr>
          <p:cNvPr id="3" name="Subtitle 2"/>
          <p:cNvSpPr>
            <a:spLocks noGrp="1"/>
          </p:cNvSpPr>
          <p:nvPr>
            <p:ph type="subTitle" idx="1"/>
          </p:nvPr>
        </p:nvSpPr>
        <p:spPr>
          <a:xfrm>
            <a:off x="729049" y="3869634"/>
            <a:ext cx="10972800" cy="1388165"/>
          </a:xfrm>
        </p:spPr>
        <p:txBody>
          <a:bodyPr>
            <a:normAutofit fontScale="25000" lnSpcReduction="20000"/>
          </a:bodyPr>
          <a:lstStyle/>
          <a:p>
            <a:endParaRPr lang="en-GB" dirty="0"/>
          </a:p>
          <a:p>
            <a:endParaRPr lang="en-GB" dirty="0"/>
          </a:p>
          <a:p>
            <a:r>
              <a:rPr lang="en-GB" sz="9600"/>
              <a:t>Dr Gabriel Wynn</a:t>
            </a:r>
            <a:endParaRPr lang="en-GB" sz="9600" dirty="0"/>
          </a:p>
          <a:p>
            <a:r>
              <a:rPr lang="en-GB" sz="9600" dirty="0"/>
              <a:t>Chartered HCPC Registered Counselling Psychologist</a:t>
            </a:r>
          </a:p>
          <a:p>
            <a:r>
              <a:rPr lang="en-GB" sz="9600" dirty="0" err="1"/>
              <a:t>UoM</a:t>
            </a:r>
            <a:r>
              <a:rPr lang="en-GB" sz="9600" dirty="0"/>
              <a:t> Qualitative Insights Seminar Series 21.04.2021</a:t>
            </a:r>
          </a:p>
        </p:txBody>
      </p:sp>
    </p:spTree>
    <p:extLst>
      <p:ext uri="{BB962C8B-B14F-4D97-AF65-F5344CB8AC3E}">
        <p14:creationId xmlns:p14="http://schemas.microsoft.com/office/powerpoint/2010/main" val="34743661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sz="3200" dirty="0"/>
              <a:t>What are concepts in practitioner psychologist work?</a:t>
            </a:r>
          </a:p>
        </p:txBody>
      </p:sp>
      <p:sp>
        <p:nvSpPr>
          <p:cNvPr id="4" name="TextBox 3"/>
          <p:cNvSpPr txBox="1"/>
          <p:nvPr/>
        </p:nvSpPr>
        <p:spPr>
          <a:xfrm>
            <a:off x="1143000" y="2084173"/>
            <a:ext cx="9803027" cy="3170099"/>
          </a:xfrm>
          <a:prstGeom prst="rect">
            <a:avLst/>
          </a:prstGeom>
          <a:noFill/>
        </p:spPr>
        <p:txBody>
          <a:bodyPr wrap="square" rtlCol="0">
            <a:spAutoFit/>
          </a:bodyPr>
          <a:lstStyle/>
          <a:p>
            <a:pPr>
              <a:lnSpc>
                <a:spcPct val="125000"/>
              </a:lnSpc>
            </a:pPr>
            <a:r>
              <a:rPr lang="en-GB" sz="2400" i="1" dirty="0"/>
              <a:t>Grief is the response to loss, particularly to the loss of someone or some living thing that has died, to which a bond or affection was formed. Although conventionally focuses on the emotional response to loss, grief also has physical, cognitive, </a:t>
            </a:r>
            <a:r>
              <a:rPr lang="en-GB" sz="2400" i="1" dirty="0" err="1"/>
              <a:t>behavioral</a:t>
            </a:r>
            <a:r>
              <a:rPr lang="en-GB" sz="2400" i="1" dirty="0"/>
              <a:t>, social, cultural, spiritual and philosophical dimensions.</a:t>
            </a:r>
          </a:p>
          <a:p>
            <a:pPr>
              <a:lnSpc>
                <a:spcPct val="125000"/>
              </a:lnSpc>
            </a:pPr>
            <a:endParaRPr lang="en-GB" sz="2000" dirty="0"/>
          </a:p>
          <a:p>
            <a:pPr>
              <a:lnSpc>
                <a:spcPct val="125000"/>
              </a:lnSpc>
            </a:pPr>
            <a:r>
              <a:rPr lang="en-GB" sz="2000" dirty="0"/>
              <a:t>Wikipedia</a:t>
            </a:r>
          </a:p>
        </p:txBody>
      </p:sp>
    </p:spTree>
    <p:extLst>
      <p:ext uri="{BB962C8B-B14F-4D97-AF65-F5344CB8AC3E}">
        <p14:creationId xmlns:p14="http://schemas.microsoft.com/office/powerpoint/2010/main" val="17564586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sz="3200" dirty="0"/>
              <a:t>What are concepts in practitioner psychologist work?</a:t>
            </a:r>
          </a:p>
        </p:txBody>
      </p:sp>
      <p:sp>
        <p:nvSpPr>
          <p:cNvPr id="4" name="TextBox 3"/>
          <p:cNvSpPr txBox="1"/>
          <p:nvPr/>
        </p:nvSpPr>
        <p:spPr>
          <a:xfrm>
            <a:off x="1143000" y="2084173"/>
            <a:ext cx="9803027" cy="2862322"/>
          </a:xfrm>
          <a:prstGeom prst="rect">
            <a:avLst/>
          </a:prstGeom>
          <a:noFill/>
        </p:spPr>
        <p:txBody>
          <a:bodyPr wrap="square" rtlCol="0">
            <a:spAutoFit/>
          </a:bodyPr>
          <a:lstStyle/>
          <a:p>
            <a:endParaRPr lang="en-GB" sz="2000" dirty="0"/>
          </a:p>
          <a:p>
            <a:r>
              <a:rPr lang="en-GB" sz="2000" dirty="0"/>
              <a:t>Meanings of concepts in mental health work are rarely </a:t>
            </a:r>
            <a:r>
              <a:rPr lang="en-GB" sz="2000" dirty="0" err="1"/>
              <a:t>definitionally</a:t>
            </a:r>
            <a:r>
              <a:rPr lang="en-GB" sz="2000" dirty="0"/>
              <a:t> or ideologically pure and simple</a:t>
            </a:r>
          </a:p>
          <a:p>
            <a:endParaRPr lang="en-GB" sz="2000" dirty="0"/>
          </a:p>
          <a:p>
            <a:r>
              <a:rPr lang="en-GB" sz="2000" dirty="0" err="1"/>
              <a:t>Definitionally</a:t>
            </a:r>
            <a:r>
              <a:rPr lang="en-GB" sz="2000" dirty="0"/>
              <a:t> they overlap with or encompass related terms arising in practical use in specific contexts over time – grief - bereavement</a:t>
            </a:r>
          </a:p>
          <a:p>
            <a:endParaRPr lang="en-GB" sz="2000" dirty="0"/>
          </a:p>
          <a:p>
            <a:r>
              <a:rPr lang="en-GB" sz="2000" dirty="0"/>
              <a:t>Ideologically some are co-opted into the language of professional interests and then enter research theory and practice as ‘facts of life’ – e.g. Prolonged Grief Disorder (DSM-5)</a:t>
            </a:r>
          </a:p>
        </p:txBody>
      </p:sp>
    </p:spTree>
    <p:extLst>
      <p:ext uri="{BB962C8B-B14F-4D97-AF65-F5344CB8AC3E}">
        <p14:creationId xmlns:p14="http://schemas.microsoft.com/office/powerpoint/2010/main" val="15691743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dirty="0"/>
              <a:t>How do concepts work as epistemological vessels?</a:t>
            </a:r>
          </a:p>
        </p:txBody>
      </p:sp>
      <p:sp>
        <p:nvSpPr>
          <p:cNvPr id="3" name="Content Placeholder 2"/>
          <p:cNvSpPr>
            <a:spLocks noGrp="1"/>
          </p:cNvSpPr>
          <p:nvPr>
            <p:ph idx="1"/>
          </p:nvPr>
        </p:nvSpPr>
        <p:spPr/>
        <p:txBody>
          <a:bodyPr/>
          <a:lstStyle/>
          <a:p>
            <a:pPr marL="45720" indent="0">
              <a:buNone/>
            </a:pPr>
            <a:endParaRPr lang="en-GB" dirty="0"/>
          </a:p>
          <a:p>
            <a:pPr marL="45720" indent="0">
              <a:buNone/>
            </a:pPr>
            <a:endParaRPr lang="en-GB" dirty="0"/>
          </a:p>
        </p:txBody>
      </p:sp>
      <p:sp>
        <p:nvSpPr>
          <p:cNvPr id="13" name="TextBox 12"/>
          <p:cNvSpPr txBox="1"/>
          <p:nvPr/>
        </p:nvSpPr>
        <p:spPr>
          <a:xfrm>
            <a:off x="5617029" y="2226728"/>
            <a:ext cx="658784" cy="369332"/>
          </a:xfrm>
          <a:prstGeom prst="rect">
            <a:avLst/>
          </a:prstGeom>
          <a:noFill/>
        </p:spPr>
        <p:txBody>
          <a:bodyPr wrap="square" rtlCol="0">
            <a:spAutoFit/>
          </a:bodyPr>
          <a:lstStyle/>
          <a:p>
            <a:endParaRPr lang="en-GB" dirty="0"/>
          </a:p>
        </p:txBody>
      </p:sp>
      <p:pic>
        <p:nvPicPr>
          <p:cNvPr id="4" name="Picture 3"/>
          <p:cNvPicPr>
            <a:picLocks noChangeAspect="1"/>
          </p:cNvPicPr>
          <p:nvPr/>
        </p:nvPicPr>
        <p:blipFill>
          <a:blip r:embed="rId2"/>
          <a:stretch>
            <a:fillRect/>
          </a:stretch>
        </p:blipFill>
        <p:spPr>
          <a:xfrm>
            <a:off x="1457302" y="3114985"/>
            <a:ext cx="2359356" cy="1652159"/>
          </a:xfrm>
          <a:prstGeom prst="rect">
            <a:avLst/>
          </a:prstGeom>
        </p:spPr>
      </p:pic>
      <p:sp>
        <p:nvSpPr>
          <p:cNvPr id="6" name="Oval 5"/>
          <p:cNvSpPr/>
          <p:nvPr/>
        </p:nvSpPr>
        <p:spPr>
          <a:xfrm>
            <a:off x="1013269" y="4256566"/>
            <a:ext cx="3247421" cy="1754604"/>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1011226" y="4858584"/>
            <a:ext cx="3332439" cy="830997"/>
          </a:xfrm>
          <a:prstGeom prst="rect">
            <a:avLst/>
          </a:prstGeom>
          <a:noFill/>
        </p:spPr>
        <p:txBody>
          <a:bodyPr wrap="square" rtlCol="0">
            <a:spAutoFit/>
          </a:bodyPr>
          <a:lstStyle/>
          <a:p>
            <a:pPr algn="ctr"/>
            <a:r>
              <a:rPr lang="en-GB" sz="1600" b="1" dirty="0"/>
              <a:t>Contexts, activities, events, characteristics, processes:         </a:t>
            </a:r>
          </a:p>
          <a:p>
            <a:pPr algn="ctr"/>
            <a:r>
              <a:rPr lang="en-GB" sz="1600" b="1" dirty="0"/>
              <a:t>“The order of things”</a:t>
            </a:r>
          </a:p>
        </p:txBody>
      </p:sp>
      <p:grpSp>
        <p:nvGrpSpPr>
          <p:cNvPr id="8" name="Group 7"/>
          <p:cNvGrpSpPr/>
          <p:nvPr/>
        </p:nvGrpSpPr>
        <p:grpSpPr>
          <a:xfrm>
            <a:off x="8456500" y="3117272"/>
            <a:ext cx="2357070" cy="1649872"/>
            <a:chOff x="5237017" y="3737748"/>
            <a:chExt cx="2357070" cy="1649872"/>
          </a:xfrm>
          <a:solidFill>
            <a:srgbClr val="6666FF"/>
          </a:solidFill>
        </p:grpSpPr>
        <p:sp>
          <p:nvSpPr>
            <p:cNvPr id="9" name="Rounded Rectangle 8"/>
            <p:cNvSpPr/>
            <p:nvPr/>
          </p:nvSpPr>
          <p:spPr>
            <a:xfrm>
              <a:off x="5237017" y="3737748"/>
              <a:ext cx="2357070" cy="1649872"/>
            </a:xfrm>
            <a:prstGeom prst="roundRect">
              <a:avLst>
                <a:gd name="adj" fmla="val 16670"/>
              </a:avLst>
            </a:prstGeom>
            <a:grpFill/>
            <a:ln>
              <a:solidFill>
                <a:srgbClr val="002060"/>
              </a:solidFill>
            </a:ln>
          </p:spPr>
          <p:style>
            <a:lnRef idx="2">
              <a:scrgbClr r="0" g="0" b="0"/>
            </a:lnRef>
            <a:fillRef idx="1">
              <a:schemeClr val="accent4">
                <a:hueOff val="10395692"/>
                <a:satOff val="-47968"/>
                <a:lumOff val="1765"/>
                <a:alphaOff val="0"/>
              </a:schemeClr>
            </a:fillRef>
            <a:effectRef idx="0">
              <a:schemeClr val="accent4">
                <a:hueOff val="10395692"/>
                <a:satOff val="-47968"/>
                <a:lumOff val="1765"/>
                <a:alphaOff val="0"/>
              </a:schemeClr>
            </a:effectRef>
            <a:fontRef idx="minor">
              <a:schemeClr val="lt1"/>
            </a:fontRef>
          </p:style>
        </p:sp>
        <p:sp>
          <p:nvSpPr>
            <p:cNvPr id="10" name="Rounded Rectangle 4"/>
            <p:cNvSpPr/>
            <p:nvPr/>
          </p:nvSpPr>
          <p:spPr>
            <a:xfrm>
              <a:off x="5317572" y="3818303"/>
              <a:ext cx="2195960" cy="148876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40970" tIns="140970" rIns="140970" bIns="140970" numCol="1" spcCol="1270" anchor="ctr" anchorCtr="0">
              <a:noAutofit/>
            </a:bodyPr>
            <a:lstStyle/>
            <a:p>
              <a:pPr lvl="0" algn="ctr" defTabSz="1644650">
                <a:lnSpc>
                  <a:spcPct val="90000"/>
                </a:lnSpc>
                <a:spcBef>
                  <a:spcPct val="0"/>
                </a:spcBef>
                <a:spcAft>
                  <a:spcPct val="35000"/>
                </a:spcAft>
              </a:pPr>
              <a:r>
                <a:rPr lang="en-GB" sz="3700" kern="1200" dirty="0">
                  <a:solidFill>
                    <a:schemeClr val="tx1"/>
                  </a:solidFill>
                </a:rPr>
                <a:t>Meanings</a:t>
              </a:r>
              <a:endParaRPr lang="en-US" sz="3700" kern="1200" dirty="0">
                <a:solidFill>
                  <a:schemeClr val="tx1"/>
                </a:solidFill>
              </a:endParaRPr>
            </a:p>
          </p:txBody>
        </p:sp>
      </p:grpSp>
      <p:sp>
        <p:nvSpPr>
          <p:cNvPr id="11" name="Oval 10"/>
          <p:cNvSpPr/>
          <p:nvPr/>
        </p:nvSpPr>
        <p:spPr>
          <a:xfrm>
            <a:off x="8011324" y="4256566"/>
            <a:ext cx="3247421" cy="1754604"/>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7976304" y="4858584"/>
            <a:ext cx="3332439" cy="830997"/>
          </a:xfrm>
          <a:prstGeom prst="rect">
            <a:avLst/>
          </a:prstGeom>
          <a:noFill/>
        </p:spPr>
        <p:txBody>
          <a:bodyPr wrap="square" rtlCol="0">
            <a:spAutoFit/>
          </a:bodyPr>
          <a:lstStyle/>
          <a:p>
            <a:pPr algn="ctr"/>
            <a:r>
              <a:rPr lang="en-GB" sz="1600" b="1" dirty="0"/>
              <a:t>Personal and collective understanding of </a:t>
            </a:r>
          </a:p>
          <a:p>
            <a:pPr algn="ctr"/>
            <a:r>
              <a:rPr lang="en-GB" sz="1600" b="1" dirty="0"/>
              <a:t>“The order of things”</a:t>
            </a:r>
          </a:p>
        </p:txBody>
      </p:sp>
    </p:spTree>
    <p:extLst>
      <p:ext uri="{BB962C8B-B14F-4D97-AF65-F5344CB8AC3E}">
        <p14:creationId xmlns:p14="http://schemas.microsoft.com/office/powerpoint/2010/main" val="491966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dirty="0"/>
              <a:t>How do concepts work as epistemological vessels?</a:t>
            </a:r>
          </a:p>
        </p:txBody>
      </p:sp>
      <p:sp>
        <p:nvSpPr>
          <p:cNvPr id="3" name="Content Placeholder 2"/>
          <p:cNvSpPr>
            <a:spLocks noGrp="1"/>
          </p:cNvSpPr>
          <p:nvPr>
            <p:ph idx="1"/>
          </p:nvPr>
        </p:nvSpPr>
        <p:spPr/>
        <p:txBody>
          <a:bodyPr/>
          <a:lstStyle/>
          <a:p>
            <a:pPr marL="45720" indent="0">
              <a:buNone/>
            </a:pPr>
            <a:endParaRPr lang="en-GB" dirty="0"/>
          </a:p>
          <a:p>
            <a:pPr marL="45720" indent="0">
              <a:buNone/>
            </a:pPr>
            <a:endParaRPr lang="en-GB" dirty="0"/>
          </a:p>
        </p:txBody>
      </p:sp>
      <p:sp>
        <p:nvSpPr>
          <p:cNvPr id="13" name="TextBox 12"/>
          <p:cNvSpPr txBox="1"/>
          <p:nvPr/>
        </p:nvSpPr>
        <p:spPr>
          <a:xfrm>
            <a:off x="5617029" y="2226728"/>
            <a:ext cx="658784" cy="369332"/>
          </a:xfrm>
          <a:prstGeom prst="rect">
            <a:avLst/>
          </a:prstGeom>
          <a:noFill/>
        </p:spPr>
        <p:txBody>
          <a:bodyPr wrap="square" rtlCol="0">
            <a:spAutoFit/>
          </a:bodyPr>
          <a:lstStyle/>
          <a:p>
            <a:endParaRPr lang="en-GB" dirty="0"/>
          </a:p>
        </p:txBody>
      </p:sp>
      <p:pic>
        <p:nvPicPr>
          <p:cNvPr id="4" name="Picture 3"/>
          <p:cNvPicPr>
            <a:picLocks noChangeAspect="1"/>
          </p:cNvPicPr>
          <p:nvPr/>
        </p:nvPicPr>
        <p:blipFill>
          <a:blip r:embed="rId2"/>
          <a:stretch>
            <a:fillRect/>
          </a:stretch>
        </p:blipFill>
        <p:spPr>
          <a:xfrm>
            <a:off x="1457302" y="3114985"/>
            <a:ext cx="2359356" cy="1652159"/>
          </a:xfrm>
          <a:prstGeom prst="rect">
            <a:avLst/>
          </a:prstGeom>
        </p:spPr>
      </p:pic>
      <p:sp>
        <p:nvSpPr>
          <p:cNvPr id="6" name="Oval 5"/>
          <p:cNvSpPr/>
          <p:nvPr/>
        </p:nvSpPr>
        <p:spPr>
          <a:xfrm>
            <a:off x="1013269" y="4256566"/>
            <a:ext cx="3247421" cy="1754604"/>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1011226" y="4858584"/>
            <a:ext cx="3332439" cy="830997"/>
          </a:xfrm>
          <a:prstGeom prst="rect">
            <a:avLst/>
          </a:prstGeom>
          <a:noFill/>
        </p:spPr>
        <p:txBody>
          <a:bodyPr wrap="square" rtlCol="0">
            <a:spAutoFit/>
          </a:bodyPr>
          <a:lstStyle/>
          <a:p>
            <a:pPr algn="ctr"/>
            <a:r>
              <a:rPr lang="en-GB" sz="1600" b="1" dirty="0"/>
              <a:t>Contexts, activities, events, characteristics, processes:         </a:t>
            </a:r>
          </a:p>
          <a:p>
            <a:pPr algn="ctr"/>
            <a:r>
              <a:rPr lang="en-GB" sz="1600" b="1" dirty="0"/>
              <a:t>“The order of things”</a:t>
            </a:r>
          </a:p>
        </p:txBody>
      </p:sp>
      <p:grpSp>
        <p:nvGrpSpPr>
          <p:cNvPr id="8" name="Group 7"/>
          <p:cNvGrpSpPr/>
          <p:nvPr/>
        </p:nvGrpSpPr>
        <p:grpSpPr>
          <a:xfrm>
            <a:off x="8456500" y="3117272"/>
            <a:ext cx="2357070" cy="1649872"/>
            <a:chOff x="5237017" y="3737748"/>
            <a:chExt cx="2357070" cy="1649872"/>
          </a:xfrm>
          <a:solidFill>
            <a:srgbClr val="6666FF"/>
          </a:solidFill>
        </p:grpSpPr>
        <p:sp>
          <p:nvSpPr>
            <p:cNvPr id="9" name="Rounded Rectangle 8"/>
            <p:cNvSpPr/>
            <p:nvPr/>
          </p:nvSpPr>
          <p:spPr>
            <a:xfrm>
              <a:off x="5237017" y="3737748"/>
              <a:ext cx="2357070" cy="1649872"/>
            </a:xfrm>
            <a:prstGeom prst="roundRect">
              <a:avLst>
                <a:gd name="adj" fmla="val 16670"/>
              </a:avLst>
            </a:prstGeom>
            <a:grpFill/>
            <a:ln>
              <a:solidFill>
                <a:srgbClr val="002060"/>
              </a:solidFill>
            </a:ln>
          </p:spPr>
          <p:style>
            <a:lnRef idx="2">
              <a:scrgbClr r="0" g="0" b="0"/>
            </a:lnRef>
            <a:fillRef idx="1">
              <a:schemeClr val="accent4">
                <a:hueOff val="10395692"/>
                <a:satOff val="-47968"/>
                <a:lumOff val="1765"/>
                <a:alphaOff val="0"/>
              </a:schemeClr>
            </a:fillRef>
            <a:effectRef idx="0">
              <a:schemeClr val="accent4">
                <a:hueOff val="10395692"/>
                <a:satOff val="-47968"/>
                <a:lumOff val="1765"/>
                <a:alphaOff val="0"/>
              </a:schemeClr>
            </a:effectRef>
            <a:fontRef idx="minor">
              <a:schemeClr val="lt1"/>
            </a:fontRef>
          </p:style>
        </p:sp>
        <p:sp>
          <p:nvSpPr>
            <p:cNvPr id="10" name="Rounded Rectangle 4"/>
            <p:cNvSpPr/>
            <p:nvPr/>
          </p:nvSpPr>
          <p:spPr>
            <a:xfrm>
              <a:off x="5317572" y="3818303"/>
              <a:ext cx="2195960" cy="148876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40970" tIns="140970" rIns="140970" bIns="140970" numCol="1" spcCol="1270" anchor="ctr" anchorCtr="0">
              <a:noAutofit/>
            </a:bodyPr>
            <a:lstStyle/>
            <a:p>
              <a:pPr lvl="0" algn="ctr" defTabSz="1644650">
                <a:lnSpc>
                  <a:spcPct val="90000"/>
                </a:lnSpc>
                <a:spcBef>
                  <a:spcPct val="0"/>
                </a:spcBef>
                <a:spcAft>
                  <a:spcPct val="35000"/>
                </a:spcAft>
              </a:pPr>
              <a:r>
                <a:rPr lang="en-GB" sz="3700" kern="1200" dirty="0">
                  <a:solidFill>
                    <a:schemeClr val="tx1"/>
                  </a:solidFill>
                </a:rPr>
                <a:t>Meanings</a:t>
              </a:r>
              <a:endParaRPr lang="en-US" sz="3700" kern="1200" dirty="0">
                <a:solidFill>
                  <a:schemeClr val="tx1"/>
                </a:solidFill>
              </a:endParaRPr>
            </a:p>
          </p:txBody>
        </p:sp>
      </p:grpSp>
      <p:sp>
        <p:nvSpPr>
          <p:cNvPr id="11" name="Oval 10"/>
          <p:cNvSpPr/>
          <p:nvPr/>
        </p:nvSpPr>
        <p:spPr>
          <a:xfrm>
            <a:off x="8011324" y="4256566"/>
            <a:ext cx="3247421" cy="1754604"/>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7976304" y="4858584"/>
            <a:ext cx="3332439" cy="830997"/>
          </a:xfrm>
          <a:prstGeom prst="rect">
            <a:avLst/>
          </a:prstGeom>
          <a:noFill/>
        </p:spPr>
        <p:txBody>
          <a:bodyPr wrap="square" rtlCol="0">
            <a:spAutoFit/>
          </a:bodyPr>
          <a:lstStyle/>
          <a:p>
            <a:pPr algn="ctr"/>
            <a:r>
              <a:rPr lang="en-GB" sz="1600" b="1" dirty="0"/>
              <a:t>Personal and collective understanding of </a:t>
            </a:r>
          </a:p>
          <a:p>
            <a:pPr algn="ctr"/>
            <a:r>
              <a:rPr lang="en-GB" sz="1600" b="1" dirty="0"/>
              <a:t>“The order of things”</a:t>
            </a:r>
          </a:p>
        </p:txBody>
      </p:sp>
      <p:pic>
        <p:nvPicPr>
          <p:cNvPr id="15" name="Picture 14"/>
          <p:cNvPicPr>
            <a:picLocks noChangeAspect="1"/>
          </p:cNvPicPr>
          <p:nvPr/>
        </p:nvPicPr>
        <p:blipFill>
          <a:blip r:embed="rId3"/>
          <a:stretch>
            <a:fillRect/>
          </a:stretch>
        </p:blipFill>
        <p:spPr>
          <a:xfrm>
            <a:off x="4957744" y="1741898"/>
            <a:ext cx="2359356" cy="1652159"/>
          </a:xfrm>
          <a:prstGeom prst="rect">
            <a:avLst/>
          </a:prstGeom>
        </p:spPr>
      </p:pic>
      <p:sp>
        <p:nvSpPr>
          <p:cNvPr id="16" name="Oval 15"/>
          <p:cNvSpPr/>
          <p:nvPr/>
        </p:nvSpPr>
        <p:spPr>
          <a:xfrm>
            <a:off x="4512296" y="2831138"/>
            <a:ext cx="3247421" cy="1754604"/>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5063496" y="3466613"/>
            <a:ext cx="2145020" cy="646331"/>
          </a:xfrm>
          <a:prstGeom prst="rect">
            <a:avLst/>
          </a:prstGeom>
          <a:noFill/>
        </p:spPr>
        <p:txBody>
          <a:bodyPr wrap="square" rtlCol="0">
            <a:spAutoFit/>
          </a:bodyPr>
          <a:lstStyle/>
          <a:p>
            <a:pPr algn="ctr"/>
            <a:r>
              <a:rPr lang="en-GB" b="1" dirty="0"/>
              <a:t>Verbal denotations of referents</a:t>
            </a:r>
          </a:p>
        </p:txBody>
      </p:sp>
      <p:sp>
        <p:nvSpPr>
          <p:cNvPr id="19" name="Up Arrow 18"/>
          <p:cNvSpPr/>
          <p:nvPr/>
        </p:nvSpPr>
        <p:spPr>
          <a:xfrm rot="3772772">
            <a:off x="4069447" y="2039195"/>
            <a:ext cx="535709" cy="1797253"/>
          </a:xfrm>
          <a:prstGeom prst="upArrow">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Up Arrow 19"/>
          <p:cNvSpPr/>
          <p:nvPr/>
        </p:nvSpPr>
        <p:spPr>
          <a:xfrm rot="7239013">
            <a:off x="7730006" y="2074058"/>
            <a:ext cx="535709" cy="1797253"/>
          </a:xfrm>
          <a:prstGeom prst="upArrow">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549656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dirty="0"/>
              <a:t>How do concepts work as epistemological vessels?</a:t>
            </a:r>
          </a:p>
        </p:txBody>
      </p:sp>
      <p:sp>
        <p:nvSpPr>
          <p:cNvPr id="3" name="Content Placeholder 2"/>
          <p:cNvSpPr>
            <a:spLocks noGrp="1"/>
          </p:cNvSpPr>
          <p:nvPr>
            <p:ph idx="1"/>
          </p:nvPr>
        </p:nvSpPr>
        <p:spPr/>
        <p:txBody>
          <a:bodyPr/>
          <a:lstStyle/>
          <a:p>
            <a:pPr marL="45720" indent="0">
              <a:buNone/>
            </a:pPr>
            <a:endParaRPr lang="en-GB" dirty="0"/>
          </a:p>
          <a:p>
            <a:pPr marL="45720" indent="0">
              <a:buNone/>
            </a:pPr>
            <a:endParaRPr lang="en-GB" dirty="0"/>
          </a:p>
        </p:txBody>
      </p:sp>
      <p:sp>
        <p:nvSpPr>
          <p:cNvPr id="13" name="TextBox 12"/>
          <p:cNvSpPr txBox="1"/>
          <p:nvPr/>
        </p:nvSpPr>
        <p:spPr>
          <a:xfrm>
            <a:off x="5617029" y="2226728"/>
            <a:ext cx="658784" cy="369332"/>
          </a:xfrm>
          <a:prstGeom prst="rect">
            <a:avLst/>
          </a:prstGeom>
          <a:noFill/>
        </p:spPr>
        <p:txBody>
          <a:bodyPr wrap="square" rtlCol="0">
            <a:spAutoFit/>
          </a:bodyPr>
          <a:lstStyle/>
          <a:p>
            <a:endParaRPr lang="en-GB" dirty="0"/>
          </a:p>
        </p:txBody>
      </p:sp>
      <p:pic>
        <p:nvPicPr>
          <p:cNvPr id="4" name="Picture 3"/>
          <p:cNvPicPr>
            <a:picLocks noChangeAspect="1"/>
          </p:cNvPicPr>
          <p:nvPr/>
        </p:nvPicPr>
        <p:blipFill>
          <a:blip r:embed="rId2"/>
          <a:stretch>
            <a:fillRect/>
          </a:stretch>
        </p:blipFill>
        <p:spPr>
          <a:xfrm>
            <a:off x="1457302" y="3114985"/>
            <a:ext cx="2359356" cy="1652159"/>
          </a:xfrm>
          <a:prstGeom prst="rect">
            <a:avLst/>
          </a:prstGeom>
        </p:spPr>
      </p:pic>
      <p:sp>
        <p:nvSpPr>
          <p:cNvPr id="6" name="Oval 5"/>
          <p:cNvSpPr/>
          <p:nvPr/>
        </p:nvSpPr>
        <p:spPr>
          <a:xfrm>
            <a:off x="1013269" y="4256566"/>
            <a:ext cx="3247421" cy="1754604"/>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1011226" y="4858584"/>
            <a:ext cx="3332439" cy="830997"/>
          </a:xfrm>
          <a:prstGeom prst="rect">
            <a:avLst/>
          </a:prstGeom>
          <a:noFill/>
        </p:spPr>
        <p:txBody>
          <a:bodyPr wrap="square" rtlCol="0">
            <a:spAutoFit/>
          </a:bodyPr>
          <a:lstStyle/>
          <a:p>
            <a:pPr algn="ctr"/>
            <a:r>
              <a:rPr lang="en-GB" sz="1600" b="1" dirty="0"/>
              <a:t>Contexts, activities, events, characteristics, processes:         “What goes on”</a:t>
            </a:r>
          </a:p>
        </p:txBody>
      </p:sp>
      <p:grpSp>
        <p:nvGrpSpPr>
          <p:cNvPr id="8" name="Group 7"/>
          <p:cNvGrpSpPr/>
          <p:nvPr/>
        </p:nvGrpSpPr>
        <p:grpSpPr>
          <a:xfrm>
            <a:off x="8456500" y="3117272"/>
            <a:ext cx="2357070" cy="1649872"/>
            <a:chOff x="5237017" y="3737748"/>
            <a:chExt cx="2357070" cy="1649872"/>
          </a:xfrm>
          <a:solidFill>
            <a:srgbClr val="6666FF"/>
          </a:solidFill>
        </p:grpSpPr>
        <p:sp>
          <p:nvSpPr>
            <p:cNvPr id="9" name="Rounded Rectangle 8"/>
            <p:cNvSpPr/>
            <p:nvPr/>
          </p:nvSpPr>
          <p:spPr>
            <a:xfrm>
              <a:off x="5237017" y="3737748"/>
              <a:ext cx="2357070" cy="1649872"/>
            </a:xfrm>
            <a:prstGeom prst="roundRect">
              <a:avLst>
                <a:gd name="adj" fmla="val 16670"/>
              </a:avLst>
            </a:prstGeom>
            <a:grpFill/>
            <a:ln>
              <a:solidFill>
                <a:srgbClr val="002060"/>
              </a:solidFill>
            </a:ln>
          </p:spPr>
          <p:style>
            <a:lnRef idx="2">
              <a:scrgbClr r="0" g="0" b="0"/>
            </a:lnRef>
            <a:fillRef idx="1">
              <a:schemeClr val="accent4">
                <a:hueOff val="10395692"/>
                <a:satOff val="-47968"/>
                <a:lumOff val="1765"/>
                <a:alphaOff val="0"/>
              </a:schemeClr>
            </a:fillRef>
            <a:effectRef idx="0">
              <a:schemeClr val="accent4">
                <a:hueOff val="10395692"/>
                <a:satOff val="-47968"/>
                <a:lumOff val="1765"/>
                <a:alphaOff val="0"/>
              </a:schemeClr>
            </a:effectRef>
            <a:fontRef idx="minor">
              <a:schemeClr val="lt1"/>
            </a:fontRef>
          </p:style>
        </p:sp>
        <p:sp>
          <p:nvSpPr>
            <p:cNvPr id="10" name="Rounded Rectangle 4"/>
            <p:cNvSpPr/>
            <p:nvPr/>
          </p:nvSpPr>
          <p:spPr>
            <a:xfrm>
              <a:off x="5317572" y="3818303"/>
              <a:ext cx="2195960" cy="148876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40970" tIns="140970" rIns="140970" bIns="140970" numCol="1" spcCol="1270" anchor="ctr" anchorCtr="0">
              <a:noAutofit/>
            </a:bodyPr>
            <a:lstStyle/>
            <a:p>
              <a:pPr lvl="0" algn="ctr" defTabSz="1644650">
                <a:lnSpc>
                  <a:spcPct val="90000"/>
                </a:lnSpc>
                <a:spcBef>
                  <a:spcPct val="0"/>
                </a:spcBef>
                <a:spcAft>
                  <a:spcPct val="35000"/>
                </a:spcAft>
              </a:pPr>
              <a:r>
                <a:rPr lang="en-GB" sz="3700" kern="1200" dirty="0">
                  <a:solidFill>
                    <a:schemeClr val="tx1"/>
                  </a:solidFill>
                </a:rPr>
                <a:t>Meanings</a:t>
              </a:r>
              <a:endParaRPr lang="en-US" sz="3700" kern="1200" dirty="0">
                <a:solidFill>
                  <a:schemeClr val="tx1"/>
                </a:solidFill>
              </a:endParaRPr>
            </a:p>
          </p:txBody>
        </p:sp>
      </p:grpSp>
      <p:sp>
        <p:nvSpPr>
          <p:cNvPr id="11" name="Oval 10"/>
          <p:cNvSpPr/>
          <p:nvPr/>
        </p:nvSpPr>
        <p:spPr>
          <a:xfrm>
            <a:off x="8011324" y="4256566"/>
            <a:ext cx="3247421" cy="1754604"/>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7976304" y="4858584"/>
            <a:ext cx="3332439" cy="584775"/>
          </a:xfrm>
          <a:prstGeom prst="rect">
            <a:avLst/>
          </a:prstGeom>
          <a:noFill/>
        </p:spPr>
        <p:txBody>
          <a:bodyPr wrap="square" rtlCol="0">
            <a:spAutoFit/>
          </a:bodyPr>
          <a:lstStyle/>
          <a:p>
            <a:pPr algn="ctr"/>
            <a:r>
              <a:rPr lang="en-GB" sz="1600" b="1" dirty="0"/>
              <a:t>Personal and collective understanding of “What goes on”</a:t>
            </a:r>
          </a:p>
        </p:txBody>
      </p:sp>
      <p:sp>
        <p:nvSpPr>
          <p:cNvPr id="12" name="Rectangle 11"/>
          <p:cNvSpPr/>
          <p:nvPr/>
        </p:nvSpPr>
        <p:spPr>
          <a:xfrm>
            <a:off x="4308152" y="4603880"/>
            <a:ext cx="3650642" cy="1200329"/>
          </a:xfrm>
          <a:prstGeom prst="rect">
            <a:avLst/>
          </a:prstGeom>
          <a:ln w="57150">
            <a:solidFill>
              <a:srgbClr val="C00000"/>
            </a:solidFill>
          </a:ln>
        </p:spPr>
        <p:txBody>
          <a:bodyPr wrap="square">
            <a:spAutoFit/>
          </a:bodyPr>
          <a:lstStyle/>
          <a:p>
            <a:pPr algn="ctr"/>
            <a:r>
              <a:rPr lang="en-GB" b="1" dirty="0"/>
              <a:t>Theoretical abstractions shaped and limited by language systems, perception, interpretation and power structures</a:t>
            </a:r>
          </a:p>
        </p:txBody>
      </p:sp>
      <p:pic>
        <p:nvPicPr>
          <p:cNvPr id="15" name="Picture 14"/>
          <p:cNvPicPr>
            <a:picLocks noChangeAspect="1"/>
          </p:cNvPicPr>
          <p:nvPr/>
        </p:nvPicPr>
        <p:blipFill>
          <a:blip r:embed="rId3"/>
          <a:stretch>
            <a:fillRect/>
          </a:stretch>
        </p:blipFill>
        <p:spPr>
          <a:xfrm>
            <a:off x="4957744" y="1741898"/>
            <a:ext cx="2359356" cy="1652159"/>
          </a:xfrm>
          <a:prstGeom prst="rect">
            <a:avLst/>
          </a:prstGeom>
        </p:spPr>
      </p:pic>
      <p:sp>
        <p:nvSpPr>
          <p:cNvPr id="16" name="Oval 15"/>
          <p:cNvSpPr/>
          <p:nvPr/>
        </p:nvSpPr>
        <p:spPr>
          <a:xfrm>
            <a:off x="4512296" y="2831138"/>
            <a:ext cx="3247421" cy="1754604"/>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5063496" y="3450137"/>
            <a:ext cx="2145020" cy="646331"/>
          </a:xfrm>
          <a:prstGeom prst="rect">
            <a:avLst/>
          </a:prstGeom>
          <a:noFill/>
        </p:spPr>
        <p:txBody>
          <a:bodyPr wrap="square" rtlCol="0">
            <a:spAutoFit/>
          </a:bodyPr>
          <a:lstStyle/>
          <a:p>
            <a:pPr algn="ctr"/>
            <a:r>
              <a:rPr lang="en-GB" b="1" dirty="0"/>
              <a:t>Verbal denotations of referents</a:t>
            </a:r>
          </a:p>
        </p:txBody>
      </p:sp>
      <p:sp>
        <p:nvSpPr>
          <p:cNvPr id="19" name="Up Arrow 18"/>
          <p:cNvSpPr/>
          <p:nvPr/>
        </p:nvSpPr>
        <p:spPr>
          <a:xfrm rot="3772772">
            <a:off x="4069447" y="2039195"/>
            <a:ext cx="535709" cy="1797253"/>
          </a:xfrm>
          <a:prstGeom prst="upArrow">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Up Arrow 19"/>
          <p:cNvSpPr/>
          <p:nvPr/>
        </p:nvSpPr>
        <p:spPr>
          <a:xfrm rot="7239013">
            <a:off x="7730006" y="2074058"/>
            <a:ext cx="535709" cy="1797253"/>
          </a:xfrm>
          <a:prstGeom prst="upArrow">
            <a:avLst/>
          </a:prstGeom>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90133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dirty="0"/>
              <a:t>The relationship between concepts and theory</a:t>
            </a:r>
          </a:p>
        </p:txBody>
      </p:sp>
      <p:sp>
        <p:nvSpPr>
          <p:cNvPr id="4" name="Content Placeholder 2"/>
          <p:cNvSpPr txBox="1">
            <a:spLocks/>
          </p:cNvSpPr>
          <p:nvPr/>
        </p:nvSpPr>
        <p:spPr>
          <a:xfrm>
            <a:off x="1270687" y="1781432"/>
            <a:ext cx="4561702" cy="4038600"/>
          </a:xfrm>
          <a:prstGeom prst="rect">
            <a:avLst/>
          </a:prstGeom>
        </p:spPr>
        <p:txBody>
          <a:bodyPr vert="horz" lIns="91440" tIns="45720" rIns="91440" bIns="45720" rtlCol="0">
            <a:norm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indent="0">
              <a:buFont typeface="Corbel" pitchFamily="34" charset="0"/>
              <a:buNone/>
            </a:pPr>
            <a:r>
              <a:rPr lang="en-GB" b="1" dirty="0"/>
              <a:t>Building blocks of knowledge?</a:t>
            </a:r>
          </a:p>
          <a:p>
            <a:pPr marL="45720" indent="0">
              <a:buFont typeface="Corbel" pitchFamily="34" charset="0"/>
              <a:buNone/>
            </a:pPr>
            <a:r>
              <a:rPr lang="en-GB" b="1" dirty="0">
                <a:solidFill>
                  <a:schemeClr val="accent3">
                    <a:lumMod val="50000"/>
                  </a:schemeClr>
                </a:solidFill>
              </a:rPr>
              <a:t>Concepts create theory </a:t>
            </a:r>
            <a:r>
              <a:rPr lang="en-GB" dirty="0">
                <a:solidFill>
                  <a:schemeClr val="accent3">
                    <a:lumMod val="50000"/>
                  </a:schemeClr>
                </a:solidFill>
              </a:rPr>
              <a:t>by holding explanatory meaning about partial aspects of how things work.</a:t>
            </a:r>
          </a:p>
          <a:p>
            <a:pPr marL="45720" indent="0">
              <a:buFont typeface="Corbel" pitchFamily="34" charset="0"/>
              <a:buNone/>
            </a:pPr>
            <a:endParaRPr lang="en-GB" dirty="0">
              <a:solidFill>
                <a:schemeClr val="accent3">
                  <a:lumMod val="50000"/>
                </a:schemeClr>
              </a:soli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1822" y="3270421"/>
            <a:ext cx="2731101" cy="2731101"/>
          </a:xfrm>
          <a:prstGeom prst="rect">
            <a:avLst/>
          </a:prstGeom>
        </p:spPr>
      </p:pic>
    </p:spTree>
    <p:extLst>
      <p:ext uri="{BB962C8B-B14F-4D97-AF65-F5344CB8AC3E}">
        <p14:creationId xmlns:p14="http://schemas.microsoft.com/office/powerpoint/2010/main" val="5165960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dirty="0"/>
              <a:t>The relationship between concepts and theory</a:t>
            </a:r>
          </a:p>
        </p:txBody>
      </p:sp>
      <p:sp>
        <p:nvSpPr>
          <p:cNvPr id="3" name="Content Placeholder 2"/>
          <p:cNvSpPr>
            <a:spLocks noGrp="1"/>
          </p:cNvSpPr>
          <p:nvPr>
            <p:ph idx="1"/>
          </p:nvPr>
        </p:nvSpPr>
        <p:spPr>
          <a:xfrm>
            <a:off x="6491416" y="1781432"/>
            <a:ext cx="4527104" cy="4038600"/>
          </a:xfrm>
        </p:spPr>
        <p:txBody>
          <a:bodyPr/>
          <a:lstStyle/>
          <a:p>
            <a:pPr marL="45720" indent="0">
              <a:buNone/>
            </a:pPr>
            <a:r>
              <a:rPr lang="en-GB" b="1" dirty="0"/>
              <a:t>Theoretical niches?</a:t>
            </a:r>
          </a:p>
          <a:p>
            <a:pPr marL="45720" indent="0">
              <a:buNone/>
            </a:pPr>
            <a:r>
              <a:rPr lang="en-GB" b="1" dirty="0">
                <a:solidFill>
                  <a:schemeClr val="accent3">
                    <a:lumMod val="50000"/>
                  </a:schemeClr>
                </a:solidFill>
              </a:rPr>
              <a:t>Theory houses concepts </a:t>
            </a:r>
            <a:r>
              <a:rPr lang="en-GB" dirty="0">
                <a:solidFill>
                  <a:schemeClr val="accent3">
                    <a:lumMod val="50000"/>
                  </a:schemeClr>
                </a:solidFill>
              </a:rPr>
              <a:t>in ‘meaning niches’ </a:t>
            </a:r>
            <a:r>
              <a:rPr lang="en-GB" dirty="0" err="1">
                <a:solidFill>
                  <a:schemeClr val="accent3">
                    <a:lumMod val="50000"/>
                  </a:schemeClr>
                </a:solidFill>
              </a:rPr>
              <a:t>eg</a:t>
            </a:r>
            <a:r>
              <a:rPr lang="en-GB" dirty="0">
                <a:solidFill>
                  <a:schemeClr val="accent3">
                    <a:lumMod val="50000"/>
                  </a:schemeClr>
                </a:solidFill>
              </a:rPr>
              <a:t> client factors within common factors theory</a:t>
            </a:r>
          </a:p>
          <a:p>
            <a:pPr marL="45720" indent="0">
              <a:buNone/>
            </a:pPr>
            <a:endParaRPr lang="en-GB" dirty="0"/>
          </a:p>
        </p:txBody>
      </p:sp>
      <p:sp>
        <p:nvSpPr>
          <p:cNvPr id="4" name="Content Placeholder 2"/>
          <p:cNvSpPr txBox="1">
            <a:spLocks/>
          </p:cNvSpPr>
          <p:nvPr/>
        </p:nvSpPr>
        <p:spPr>
          <a:xfrm>
            <a:off x="1270687" y="1781432"/>
            <a:ext cx="4561702" cy="4038600"/>
          </a:xfrm>
          <a:prstGeom prst="rect">
            <a:avLst/>
          </a:prstGeom>
        </p:spPr>
        <p:txBody>
          <a:bodyPr vert="horz" lIns="91440" tIns="45720" rIns="91440" bIns="45720" rtlCol="0">
            <a:normAutofit/>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indent="0">
              <a:buFont typeface="Corbel" pitchFamily="34" charset="0"/>
              <a:buNone/>
            </a:pPr>
            <a:r>
              <a:rPr lang="en-GB" b="1" dirty="0"/>
              <a:t>Building blocks of knowledge?</a:t>
            </a:r>
          </a:p>
          <a:p>
            <a:pPr marL="45720" indent="0">
              <a:buFont typeface="Corbel" pitchFamily="34" charset="0"/>
              <a:buNone/>
            </a:pPr>
            <a:r>
              <a:rPr lang="en-GB" b="1" dirty="0">
                <a:solidFill>
                  <a:schemeClr val="accent3">
                    <a:lumMod val="50000"/>
                  </a:schemeClr>
                </a:solidFill>
              </a:rPr>
              <a:t>Concepts create theory </a:t>
            </a:r>
            <a:r>
              <a:rPr lang="en-GB" dirty="0">
                <a:solidFill>
                  <a:schemeClr val="accent3">
                    <a:lumMod val="50000"/>
                  </a:schemeClr>
                </a:solidFill>
              </a:rPr>
              <a:t>by holding explanatory meaning about partial aspects of how things work.</a:t>
            </a:r>
          </a:p>
          <a:p>
            <a:pPr marL="45720" indent="0">
              <a:buFont typeface="Corbel" pitchFamily="34" charset="0"/>
              <a:buNone/>
            </a:pPr>
            <a:endParaRPr lang="en-GB" dirty="0">
              <a:solidFill>
                <a:schemeClr val="accent3">
                  <a:lumMod val="50000"/>
                </a:schemeClr>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54968" y="3858397"/>
            <a:ext cx="2143125" cy="2143125"/>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1822" y="3270421"/>
            <a:ext cx="2731101" cy="2731101"/>
          </a:xfrm>
          <a:prstGeom prst="rect">
            <a:avLst/>
          </a:prstGeom>
        </p:spPr>
      </p:pic>
      <p:sp>
        <p:nvSpPr>
          <p:cNvPr id="7" name="TextBox 6"/>
          <p:cNvSpPr txBox="1"/>
          <p:nvPr/>
        </p:nvSpPr>
        <p:spPr>
          <a:xfrm>
            <a:off x="3478916" y="5622324"/>
            <a:ext cx="4827373" cy="923330"/>
          </a:xfrm>
          <a:prstGeom prst="rect">
            <a:avLst/>
          </a:prstGeom>
          <a:noFill/>
        </p:spPr>
        <p:txBody>
          <a:bodyPr wrap="square" rtlCol="0">
            <a:spAutoFit/>
          </a:bodyPr>
          <a:lstStyle/>
          <a:p>
            <a:pPr algn="ctr"/>
            <a:r>
              <a:rPr lang="en-GB" sz="5400" b="1" dirty="0">
                <a:solidFill>
                  <a:schemeClr val="accent1">
                    <a:lumMod val="50000"/>
                  </a:schemeClr>
                </a:solidFill>
              </a:rPr>
              <a:t>Either / And</a:t>
            </a:r>
          </a:p>
        </p:txBody>
      </p:sp>
      <p:sp>
        <p:nvSpPr>
          <p:cNvPr id="8" name="5-Point Star 7"/>
          <p:cNvSpPr/>
          <p:nvPr/>
        </p:nvSpPr>
        <p:spPr>
          <a:xfrm>
            <a:off x="11166764" y="6096000"/>
            <a:ext cx="378691" cy="36021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17036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GB" dirty="0"/>
              <a:t>Why analyse concepts?</a:t>
            </a:r>
          </a:p>
        </p:txBody>
      </p:sp>
      <p:sp>
        <p:nvSpPr>
          <p:cNvPr id="4" name="Content Placeholder 3"/>
          <p:cNvSpPr>
            <a:spLocks noGrp="1"/>
          </p:cNvSpPr>
          <p:nvPr>
            <p:ph idx="1"/>
          </p:nvPr>
        </p:nvSpPr>
        <p:spPr>
          <a:xfrm>
            <a:off x="1143000" y="2057400"/>
            <a:ext cx="10109886" cy="4038600"/>
          </a:xfrm>
        </p:spPr>
        <p:txBody>
          <a:bodyPr/>
          <a:lstStyle/>
          <a:p>
            <a:pPr marL="45720" indent="0">
              <a:lnSpc>
                <a:spcPct val="114000"/>
              </a:lnSpc>
              <a:buNone/>
            </a:pPr>
            <a:r>
              <a:rPr lang="en-GB" dirty="0"/>
              <a:t>As useful as concepts are as building blocks of theory; communication devices; and holders of meaning, there are difficulties inherent in their use and development in psychological science: </a:t>
            </a:r>
          </a:p>
          <a:p>
            <a:pPr marL="45720" indent="0">
              <a:buNone/>
            </a:pPr>
            <a:r>
              <a:rPr lang="en-GB" i="1" dirty="0" err="1"/>
              <a:t>Contextuality</a:t>
            </a:r>
            <a:r>
              <a:rPr lang="en-GB" dirty="0"/>
              <a:t>: How concepts are privileged, colonised and defined by power-interests</a:t>
            </a:r>
          </a:p>
          <a:p>
            <a:pPr marL="45720" indent="0">
              <a:buNone/>
            </a:pPr>
            <a:r>
              <a:rPr lang="en-GB" i="1" dirty="0"/>
              <a:t>Obscuration of connotation</a:t>
            </a:r>
            <a:r>
              <a:rPr lang="en-GB" dirty="0"/>
              <a:t>: When vagueness shrouds meaning </a:t>
            </a:r>
          </a:p>
          <a:p>
            <a:pPr marL="45720" indent="0">
              <a:buNone/>
            </a:pPr>
            <a:r>
              <a:rPr lang="en-GB" i="1" dirty="0"/>
              <a:t>Ontological deracination</a:t>
            </a:r>
            <a:r>
              <a:rPr lang="en-GB" dirty="0"/>
              <a:t>: How causal mechanisms can be overlooked or misattributed</a:t>
            </a:r>
          </a:p>
          <a:p>
            <a:pPr marL="45720" indent="0">
              <a:buNone/>
            </a:pPr>
            <a:endParaRPr lang="en-GB" dirty="0"/>
          </a:p>
        </p:txBody>
      </p:sp>
    </p:spTree>
    <p:extLst>
      <p:ext uri="{BB962C8B-B14F-4D97-AF65-F5344CB8AC3E}">
        <p14:creationId xmlns:p14="http://schemas.microsoft.com/office/powerpoint/2010/main" val="35595299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GB" dirty="0"/>
              <a:t>Why analyse concepts?</a:t>
            </a:r>
          </a:p>
        </p:txBody>
      </p:sp>
      <p:sp>
        <p:nvSpPr>
          <p:cNvPr id="4" name="Content Placeholder 3"/>
          <p:cNvSpPr>
            <a:spLocks noGrp="1"/>
          </p:cNvSpPr>
          <p:nvPr>
            <p:ph idx="1"/>
          </p:nvPr>
        </p:nvSpPr>
        <p:spPr>
          <a:xfrm>
            <a:off x="1143000" y="2057400"/>
            <a:ext cx="10109886" cy="4038600"/>
          </a:xfrm>
        </p:spPr>
        <p:txBody>
          <a:bodyPr>
            <a:normAutofit/>
          </a:bodyPr>
          <a:lstStyle/>
          <a:p>
            <a:pPr marL="45720" indent="0">
              <a:lnSpc>
                <a:spcPct val="114000"/>
              </a:lnSpc>
              <a:buNone/>
            </a:pPr>
            <a:r>
              <a:rPr lang="en-GB" sz="3600" b="1" dirty="0">
                <a:solidFill>
                  <a:srgbClr val="7030A0"/>
                </a:solidFill>
              </a:rPr>
              <a:t>‘Concept analysis’ as an empirical research methodology </a:t>
            </a:r>
          </a:p>
          <a:p>
            <a:pPr marL="45720" indent="0">
              <a:lnSpc>
                <a:spcPct val="114000"/>
              </a:lnSpc>
              <a:buNone/>
            </a:pPr>
            <a:r>
              <a:rPr lang="en-GB" sz="3600" b="1" dirty="0">
                <a:solidFill>
                  <a:srgbClr val="7030A0"/>
                </a:solidFill>
              </a:rPr>
              <a:t> ‘concept analysis’ as a process of defining and clarifying key terms within the literature review </a:t>
            </a:r>
          </a:p>
        </p:txBody>
      </p:sp>
    </p:spTree>
    <p:extLst>
      <p:ext uri="{BB962C8B-B14F-4D97-AF65-F5344CB8AC3E}">
        <p14:creationId xmlns:p14="http://schemas.microsoft.com/office/powerpoint/2010/main" val="24118617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1800" y="1290691"/>
            <a:ext cx="5239327" cy="4731418"/>
          </a:xfrm>
        </p:spPr>
        <p:txBody>
          <a:bodyPr>
            <a:normAutofit/>
          </a:bodyPr>
          <a:lstStyle/>
          <a:p>
            <a:pPr>
              <a:lnSpc>
                <a:spcPct val="114000"/>
              </a:lnSpc>
            </a:pPr>
            <a:r>
              <a:rPr lang="en-GB" sz="2400" dirty="0"/>
              <a:t>How/when/why/by whom was this concept created? And how is it used?</a:t>
            </a:r>
          </a:p>
          <a:p>
            <a:pPr>
              <a:lnSpc>
                <a:spcPct val="114000"/>
              </a:lnSpc>
            </a:pPr>
            <a:r>
              <a:rPr lang="en-GB" sz="2400" dirty="0"/>
              <a:t>Who decides what it means? How might people with different experiences define it differently?</a:t>
            </a:r>
          </a:p>
          <a:p>
            <a:pPr>
              <a:lnSpc>
                <a:spcPct val="114000"/>
              </a:lnSpc>
            </a:pPr>
            <a:r>
              <a:rPr lang="en-GB" sz="2400" dirty="0"/>
              <a:t>How is its meaning structured?</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81965" y="1290691"/>
            <a:ext cx="5924946" cy="4722182"/>
          </a:xfrm>
          <a:prstGeom prst="rect">
            <a:avLst/>
          </a:prstGeom>
        </p:spPr>
      </p:pic>
      <p:sp>
        <p:nvSpPr>
          <p:cNvPr id="2" name="TextBox 1"/>
          <p:cNvSpPr txBox="1"/>
          <p:nvPr/>
        </p:nvSpPr>
        <p:spPr>
          <a:xfrm>
            <a:off x="757881" y="461317"/>
            <a:ext cx="11870724" cy="584775"/>
          </a:xfrm>
          <a:prstGeom prst="rect">
            <a:avLst/>
          </a:prstGeom>
          <a:noFill/>
        </p:spPr>
        <p:txBody>
          <a:bodyPr wrap="square" rtlCol="0">
            <a:spAutoFit/>
          </a:bodyPr>
          <a:lstStyle/>
          <a:p>
            <a:r>
              <a:rPr lang="en-GB" sz="3200" b="1" dirty="0">
                <a:solidFill>
                  <a:srgbClr val="A6B727"/>
                </a:solidFill>
              </a:rPr>
              <a:t>Some research questions concept analysis can help answer</a:t>
            </a:r>
          </a:p>
        </p:txBody>
      </p:sp>
    </p:spTree>
    <p:extLst>
      <p:ext uri="{BB962C8B-B14F-4D97-AF65-F5344CB8AC3E}">
        <p14:creationId xmlns:p14="http://schemas.microsoft.com/office/powerpoint/2010/main" val="40352487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Agenda</a:t>
            </a:r>
          </a:p>
        </p:txBody>
      </p:sp>
      <p:sp>
        <p:nvSpPr>
          <p:cNvPr id="3" name="Content Placeholder 2"/>
          <p:cNvSpPr>
            <a:spLocks noGrp="1"/>
          </p:cNvSpPr>
          <p:nvPr>
            <p:ph idx="1"/>
          </p:nvPr>
        </p:nvSpPr>
        <p:spPr>
          <a:xfrm>
            <a:off x="593124" y="1841500"/>
            <a:ext cx="10985157" cy="4254500"/>
          </a:xfrm>
        </p:spPr>
        <p:txBody>
          <a:bodyPr>
            <a:normAutofit/>
          </a:bodyPr>
          <a:lstStyle/>
          <a:p>
            <a:pPr lvl="0"/>
            <a:r>
              <a:rPr lang="en-GB" sz="2400" dirty="0"/>
              <a:t>What are concepts?</a:t>
            </a:r>
          </a:p>
          <a:p>
            <a:pPr lvl="0"/>
            <a:r>
              <a:rPr lang="en-GB" sz="2400" dirty="0"/>
              <a:t>How do concepts work as epistemological vessels? </a:t>
            </a:r>
          </a:p>
          <a:p>
            <a:pPr lvl="0"/>
            <a:r>
              <a:rPr lang="en-GB" sz="2400" dirty="0"/>
              <a:t>Why analyse concepts?</a:t>
            </a:r>
          </a:p>
          <a:p>
            <a:pPr lvl="0"/>
            <a:r>
              <a:rPr lang="en-GB" sz="2400" dirty="0"/>
              <a:t>Overlap between nursing and social science CA methodological traditions</a:t>
            </a:r>
          </a:p>
          <a:p>
            <a:pPr lvl="0"/>
            <a:r>
              <a:rPr lang="en-GB" sz="2400" dirty="0"/>
              <a:t>Use of concept analysis as a deductive qualitative method</a:t>
            </a:r>
          </a:p>
          <a:p>
            <a:r>
              <a:rPr lang="en-GB" sz="2400" dirty="0"/>
              <a:t>Adaptation for use in practitioner psychologist research</a:t>
            </a:r>
          </a:p>
          <a:p>
            <a:pPr lvl="0"/>
            <a:r>
              <a:rPr lang="en-GB" sz="2400" dirty="0"/>
              <a:t>Some critical and reflective considerations for the researcher </a:t>
            </a:r>
          </a:p>
          <a:p>
            <a:pPr>
              <a:lnSpc>
                <a:spcPct val="114000"/>
              </a:lnSpc>
            </a:pPr>
            <a:endParaRPr lang="en-GB" sz="2800" dirty="0"/>
          </a:p>
          <a:p>
            <a:endParaRPr lang="en-GB" dirty="0"/>
          </a:p>
          <a:p>
            <a:endParaRPr lang="en-GB" dirty="0"/>
          </a:p>
        </p:txBody>
      </p:sp>
    </p:spTree>
    <p:extLst>
      <p:ext uri="{BB962C8B-B14F-4D97-AF65-F5344CB8AC3E}">
        <p14:creationId xmlns:p14="http://schemas.microsoft.com/office/powerpoint/2010/main" val="27685472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1800" y="1290691"/>
            <a:ext cx="5239327" cy="4731418"/>
          </a:xfrm>
        </p:spPr>
        <p:txBody>
          <a:bodyPr>
            <a:normAutofit/>
          </a:bodyPr>
          <a:lstStyle/>
          <a:p>
            <a:pPr>
              <a:lnSpc>
                <a:spcPct val="114000"/>
              </a:lnSpc>
            </a:pPr>
            <a:r>
              <a:rPr lang="en-GB" sz="2400" dirty="0"/>
              <a:t>Is this concept sufficiently well-defined to be researchable? If not, how can it be better defined?</a:t>
            </a:r>
          </a:p>
          <a:p>
            <a:pPr>
              <a:lnSpc>
                <a:spcPct val="114000"/>
              </a:lnSpc>
            </a:pPr>
            <a:r>
              <a:rPr lang="en-GB" sz="2400" dirty="0"/>
              <a:t>Is it a reflection of  some ‘truth’ about how the world works? Does it reflect an ideological belief about our work? Is it a cliché? </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81965" y="1290691"/>
            <a:ext cx="5924946" cy="4722182"/>
          </a:xfrm>
          <a:prstGeom prst="rect">
            <a:avLst/>
          </a:prstGeom>
        </p:spPr>
      </p:pic>
      <p:sp>
        <p:nvSpPr>
          <p:cNvPr id="2" name="TextBox 1"/>
          <p:cNvSpPr txBox="1"/>
          <p:nvPr/>
        </p:nvSpPr>
        <p:spPr>
          <a:xfrm>
            <a:off x="757881" y="461317"/>
            <a:ext cx="11870724" cy="584775"/>
          </a:xfrm>
          <a:prstGeom prst="rect">
            <a:avLst/>
          </a:prstGeom>
          <a:noFill/>
        </p:spPr>
        <p:txBody>
          <a:bodyPr wrap="square" rtlCol="0">
            <a:spAutoFit/>
          </a:bodyPr>
          <a:lstStyle/>
          <a:p>
            <a:r>
              <a:rPr lang="en-GB" sz="3200" b="1" dirty="0">
                <a:solidFill>
                  <a:srgbClr val="A6B727"/>
                </a:solidFill>
              </a:rPr>
              <a:t>Some research questions concept analysis can help answer</a:t>
            </a:r>
          </a:p>
        </p:txBody>
      </p:sp>
    </p:spTree>
    <p:extLst>
      <p:ext uri="{BB962C8B-B14F-4D97-AF65-F5344CB8AC3E}">
        <p14:creationId xmlns:p14="http://schemas.microsoft.com/office/powerpoint/2010/main" val="3145044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4265954448"/>
              </p:ext>
            </p:extLst>
          </p:nvPr>
        </p:nvGraphicFramePr>
        <p:xfrm>
          <a:off x="1032734" y="719666"/>
          <a:ext cx="9929308"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ounded Rectangle 2"/>
          <p:cNvSpPr/>
          <p:nvPr/>
        </p:nvSpPr>
        <p:spPr>
          <a:xfrm>
            <a:off x="5873579" y="2690421"/>
            <a:ext cx="5157326" cy="1753925"/>
          </a:xfrm>
          <a:prstGeom prst="roundRect">
            <a:avLst/>
          </a:prstGeom>
          <a:solidFill>
            <a:srgbClr val="CC99FF">
              <a:alpha val="49020"/>
            </a:srgbClr>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
        <p:nvSpPr>
          <p:cNvPr id="5" name="TextBox 4"/>
          <p:cNvSpPr txBox="1"/>
          <p:nvPr/>
        </p:nvSpPr>
        <p:spPr>
          <a:xfrm>
            <a:off x="6102952" y="2705302"/>
            <a:ext cx="4859090" cy="1938992"/>
          </a:xfrm>
          <a:prstGeom prst="rect">
            <a:avLst/>
          </a:prstGeom>
          <a:noFill/>
          <a:ln w="3175">
            <a:noFill/>
          </a:ln>
        </p:spPr>
        <p:txBody>
          <a:bodyPr wrap="square" rtlCol="0">
            <a:spAutoFit/>
          </a:bodyPr>
          <a:lstStyle/>
          <a:p>
            <a:pPr algn="ctr" defTabSz="914400"/>
            <a:r>
              <a:rPr lang="en-GB" sz="2000" b="1" dirty="0">
                <a:solidFill>
                  <a:prstClr val="black"/>
                </a:solidFill>
              </a:rPr>
              <a:t>Concept analysis                                                      </a:t>
            </a:r>
            <a:r>
              <a:rPr lang="en-GB" sz="2000" dirty="0">
                <a:solidFill>
                  <a:prstClr val="black"/>
                </a:solidFill>
              </a:rPr>
              <a:t>mediates the relationship between referents and meanings by critiquing, organising, enriching, clarifying or improving concepts to assist with theory development</a:t>
            </a:r>
            <a:endParaRPr lang="en-US" sz="2000" dirty="0">
              <a:solidFill>
                <a:prstClr val="black"/>
              </a:solidFill>
            </a:endParaRPr>
          </a:p>
          <a:p>
            <a:pPr defTabSz="914400"/>
            <a:endParaRPr lang="en-US" sz="2000" dirty="0">
              <a:solidFill>
                <a:prstClr val="black"/>
              </a:solidFill>
            </a:endParaRPr>
          </a:p>
        </p:txBody>
      </p:sp>
      <p:sp>
        <p:nvSpPr>
          <p:cNvPr id="8" name="Left-Right Arrow 7"/>
          <p:cNvSpPr/>
          <p:nvPr/>
        </p:nvSpPr>
        <p:spPr>
          <a:xfrm rot="1173274">
            <a:off x="2759474" y="1717194"/>
            <a:ext cx="3955718" cy="680727"/>
          </a:xfrm>
          <a:prstGeom prst="leftRightArrow">
            <a:avLst/>
          </a:prstGeom>
          <a:solidFill>
            <a:srgbClr val="FF7C80"/>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
        <p:nvSpPr>
          <p:cNvPr id="9" name="Left-Right Arrow 8"/>
          <p:cNvSpPr/>
          <p:nvPr/>
        </p:nvSpPr>
        <p:spPr>
          <a:xfrm rot="18903730">
            <a:off x="6807547" y="4686703"/>
            <a:ext cx="1923765" cy="680727"/>
          </a:xfrm>
          <a:prstGeom prst="leftRightArrow">
            <a:avLst/>
          </a:prstGeom>
          <a:solidFill>
            <a:srgbClr val="FF7C80"/>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
        <p:nvSpPr>
          <p:cNvPr id="10" name="Left-Right Arrow 9"/>
          <p:cNvSpPr/>
          <p:nvPr/>
        </p:nvSpPr>
        <p:spPr>
          <a:xfrm>
            <a:off x="4953896" y="3078270"/>
            <a:ext cx="1043492" cy="680727"/>
          </a:xfrm>
          <a:prstGeom prst="leftRightArrow">
            <a:avLst/>
          </a:prstGeom>
          <a:solidFill>
            <a:srgbClr val="FF7C80"/>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Tree>
    <p:extLst>
      <p:ext uri="{BB962C8B-B14F-4D97-AF65-F5344CB8AC3E}">
        <p14:creationId xmlns:p14="http://schemas.microsoft.com/office/powerpoint/2010/main" val="36217567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4265954448"/>
              </p:ext>
            </p:extLst>
          </p:nvPr>
        </p:nvGraphicFramePr>
        <p:xfrm>
          <a:off x="1032734" y="719666"/>
          <a:ext cx="9929308"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ounded Rectangle 2"/>
          <p:cNvSpPr/>
          <p:nvPr/>
        </p:nvSpPr>
        <p:spPr>
          <a:xfrm>
            <a:off x="5873579" y="2690421"/>
            <a:ext cx="5157326" cy="1753925"/>
          </a:xfrm>
          <a:prstGeom prst="roundRect">
            <a:avLst/>
          </a:prstGeom>
          <a:solidFill>
            <a:srgbClr val="CC99FF">
              <a:alpha val="49020"/>
            </a:srgbClr>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
        <p:nvSpPr>
          <p:cNvPr id="5" name="TextBox 4"/>
          <p:cNvSpPr txBox="1"/>
          <p:nvPr/>
        </p:nvSpPr>
        <p:spPr>
          <a:xfrm>
            <a:off x="6102952" y="2705302"/>
            <a:ext cx="4859090" cy="1938992"/>
          </a:xfrm>
          <a:prstGeom prst="rect">
            <a:avLst/>
          </a:prstGeom>
          <a:noFill/>
          <a:ln w="3175">
            <a:noFill/>
          </a:ln>
        </p:spPr>
        <p:txBody>
          <a:bodyPr wrap="square" rtlCol="0">
            <a:spAutoFit/>
          </a:bodyPr>
          <a:lstStyle/>
          <a:p>
            <a:pPr algn="ctr" defTabSz="914400"/>
            <a:r>
              <a:rPr lang="en-GB" sz="2000" b="1" dirty="0">
                <a:solidFill>
                  <a:prstClr val="black"/>
                </a:solidFill>
              </a:rPr>
              <a:t>Concept analysis                                                      </a:t>
            </a:r>
            <a:r>
              <a:rPr lang="en-GB" sz="2000" dirty="0">
                <a:solidFill>
                  <a:prstClr val="black"/>
                </a:solidFill>
              </a:rPr>
              <a:t>mediates the relationship between referents and meanings by critiquing, organising, enriching, clarifying or improving concepts to assist with theory development</a:t>
            </a:r>
            <a:endParaRPr lang="en-US" sz="2000" dirty="0">
              <a:solidFill>
                <a:prstClr val="black"/>
              </a:solidFill>
            </a:endParaRPr>
          </a:p>
          <a:p>
            <a:pPr defTabSz="914400"/>
            <a:endParaRPr lang="en-US" sz="2000" dirty="0">
              <a:solidFill>
                <a:prstClr val="black"/>
              </a:solidFill>
            </a:endParaRPr>
          </a:p>
        </p:txBody>
      </p:sp>
      <p:sp>
        <p:nvSpPr>
          <p:cNvPr id="8" name="Left-Right Arrow 7"/>
          <p:cNvSpPr/>
          <p:nvPr/>
        </p:nvSpPr>
        <p:spPr>
          <a:xfrm rot="1173274">
            <a:off x="2759474" y="1717194"/>
            <a:ext cx="3955718" cy="680727"/>
          </a:xfrm>
          <a:prstGeom prst="leftRightArrow">
            <a:avLst/>
          </a:prstGeom>
          <a:solidFill>
            <a:srgbClr val="FF7C80"/>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
        <p:nvSpPr>
          <p:cNvPr id="9" name="Left-Right Arrow 8"/>
          <p:cNvSpPr/>
          <p:nvPr/>
        </p:nvSpPr>
        <p:spPr>
          <a:xfrm rot="18903730">
            <a:off x="6807547" y="4686703"/>
            <a:ext cx="1923765" cy="680727"/>
          </a:xfrm>
          <a:prstGeom prst="leftRightArrow">
            <a:avLst/>
          </a:prstGeom>
          <a:solidFill>
            <a:srgbClr val="FF7C80"/>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
        <p:nvSpPr>
          <p:cNvPr id="10" name="Left-Right Arrow 9"/>
          <p:cNvSpPr/>
          <p:nvPr/>
        </p:nvSpPr>
        <p:spPr>
          <a:xfrm>
            <a:off x="4953896" y="3078270"/>
            <a:ext cx="1043492" cy="680727"/>
          </a:xfrm>
          <a:prstGeom prst="leftRightArrow">
            <a:avLst/>
          </a:prstGeom>
          <a:solidFill>
            <a:srgbClr val="FF7C80"/>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
        <p:nvSpPr>
          <p:cNvPr id="11" name="Rounded Rectangle 10"/>
          <p:cNvSpPr/>
          <p:nvPr/>
        </p:nvSpPr>
        <p:spPr>
          <a:xfrm>
            <a:off x="6030097" y="788617"/>
            <a:ext cx="5000807" cy="943362"/>
          </a:xfrm>
          <a:prstGeom prst="roundRect">
            <a:avLst/>
          </a:prstGeom>
          <a:solidFill>
            <a:srgbClr val="CC99FF">
              <a:alpha val="49020"/>
            </a:srgbClr>
          </a:solidFill>
          <a:ln w="28575">
            <a:solidFill>
              <a:srgbClr val="FF7C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
        <p:nvSpPr>
          <p:cNvPr id="12" name="TextBox 11"/>
          <p:cNvSpPr txBox="1"/>
          <p:nvPr/>
        </p:nvSpPr>
        <p:spPr>
          <a:xfrm>
            <a:off x="6203093" y="883910"/>
            <a:ext cx="4621239" cy="646331"/>
          </a:xfrm>
          <a:prstGeom prst="rect">
            <a:avLst/>
          </a:prstGeom>
          <a:noFill/>
        </p:spPr>
        <p:txBody>
          <a:bodyPr wrap="square" rtlCol="0">
            <a:spAutoFit/>
          </a:bodyPr>
          <a:lstStyle/>
          <a:p>
            <a:pPr algn="ctr" defTabSz="914400"/>
            <a:r>
              <a:rPr lang="en-GB" sz="3600" b="1" dirty="0">
                <a:solidFill>
                  <a:prstClr val="black"/>
                </a:solidFill>
              </a:rPr>
              <a:t>Theory development</a:t>
            </a:r>
            <a:endParaRPr lang="en-US" sz="3600" b="1" dirty="0">
              <a:solidFill>
                <a:prstClr val="black"/>
              </a:solidFill>
            </a:endParaRPr>
          </a:p>
        </p:txBody>
      </p:sp>
      <p:sp>
        <p:nvSpPr>
          <p:cNvPr id="13" name="Left-Right Arrow 12"/>
          <p:cNvSpPr/>
          <p:nvPr/>
        </p:nvSpPr>
        <p:spPr>
          <a:xfrm rot="16200000">
            <a:off x="7912943" y="1825838"/>
            <a:ext cx="1219897" cy="680727"/>
          </a:xfrm>
          <a:prstGeom prst="leftRightArrow">
            <a:avLst/>
          </a:prstGeom>
          <a:solidFill>
            <a:srgbClr val="FF7C80"/>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Tree>
    <p:extLst>
      <p:ext uri="{BB962C8B-B14F-4D97-AF65-F5344CB8AC3E}">
        <p14:creationId xmlns:p14="http://schemas.microsoft.com/office/powerpoint/2010/main" val="25729556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4265954448"/>
              </p:ext>
            </p:extLst>
          </p:nvPr>
        </p:nvGraphicFramePr>
        <p:xfrm>
          <a:off x="1032734" y="719666"/>
          <a:ext cx="9929308"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ounded Rectangle 2"/>
          <p:cNvSpPr/>
          <p:nvPr/>
        </p:nvSpPr>
        <p:spPr>
          <a:xfrm>
            <a:off x="5873579" y="2690421"/>
            <a:ext cx="5157326" cy="1753925"/>
          </a:xfrm>
          <a:prstGeom prst="roundRect">
            <a:avLst/>
          </a:prstGeom>
          <a:solidFill>
            <a:srgbClr val="CC99FF">
              <a:alpha val="49020"/>
            </a:srgbClr>
          </a:solid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
        <p:nvSpPr>
          <p:cNvPr id="5" name="TextBox 4"/>
          <p:cNvSpPr txBox="1"/>
          <p:nvPr/>
        </p:nvSpPr>
        <p:spPr>
          <a:xfrm>
            <a:off x="6102952" y="2705302"/>
            <a:ext cx="4859090" cy="1938992"/>
          </a:xfrm>
          <a:prstGeom prst="rect">
            <a:avLst/>
          </a:prstGeom>
          <a:noFill/>
          <a:ln w="3175">
            <a:noFill/>
          </a:ln>
        </p:spPr>
        <p:txBody>
          <a:bodyPr wrap="square" rtlCol="0">
            <a:spAutoFit/>
          </a:bodyPr>
          <a:lstStyle/>
          <a:p>
            <a:pPr algn="ctr" defTabSz="914400"/>
            <a:r>
              <a:rPr lang="en-GB" sz="2000" b="1" dirty="0">
                <a:solidFill>
                  <a:prstClr val="black"/>
                </a:solidFill>
              </a:rPr>
              <a:t>Concept analysis                                                      </a:t>
            </a:r>
            <a:r>
              <a:rPr lang="en-GB" sz="2000" dirty="0">
                <a:solidFill>
                  <a:prstClr val="black"/>
                </a:solidFill>
              </a:rPr>
              <a:t>mediates the relationship between referents and meanings by critiquing, organising, enriching, clarifying or improving concepts to assist with theory development</a:t>
            </a:r>
            <a:endParaRPr lang="en-US" sz="2000" dirty="0">
              <a:solidFill>
                <a:prstClr val="black"/>
              </a:solidFill>
            </a:endParaRPr>
          </a:p>
          <a:p>
            <a:pPr defTabSz="914400"/>
            <a:endParaRPr lang="en-US" sz="2000" dirty="0">
              <a:solidFill>
                <a:prstClr val="black"/>
              </a:solidFill>
            </a:endParaRPr>
          </a:p>
        </p:txBody>
      </p:sp>
      <p:sp>
        <p:nvSpPr>
          <p:cNvPr id="8" name="Left-Right Arrow 7"/>
          <p:cNvSpPr/>
          <p:nvPr/>
        </p:nvSpPr>
        <p:spPr>
          <a:xfrm rot="1173274">
            <a:off x="2759474" y="1717194"/>
            <a:ext cx="3955718" cy="680727"/>
          </a:xfrm>
          <a:prstGeom prst="leftRightArrow">
            <a:avLst/>
          </a:prstGeom>
          <a:solidFill>
            <a:srgbClr val="FF7C80"/>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
        <p:nvSpPr>
          <p:cNvPr id="9" name="Left-Right Arrow 8"/>
          <p:cNvSpPr/>
          <p:nvPr/>
        </p:nvSpPr>
        <p:spPr>
          <a:xfrm rot="18903730">
            <a:off x="6807547" y="4686703"/>
            <a:ext cx="1923765" cy="680727"/>
          </a:xfrm>
          <a:prstGeom prst="leftRightArrow">
            <a:avLst/>
          </a:prstGeom>
          <a:solidFill>
            <a:srgbClr val="FF7C80"/>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
        <p:nvSpPr>
          <p:cNvPr id="10" name="Left-Right Arrow 9"/>
          <p:cNvSpPr/>
          <p:nvPr/>
        </p:nvSpPr>
        <p:spPr>
          <a:xfrm>
            <a:off x="4953896" y="3078270"/>
            <a:ext cx="1043492" cy="680727"/>
          </a:xfrm>
          <a:prstGeom prst="leftRightArrow">
            <a:avLst/>
          </a:prstGeom>
          <a:solidFill>
            <a:srgbClr val="FF7C80"/>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
        <p:nvSpPr>
          <p:cNvPr id="11" name="Rounded Rectangle 10"/>
          <p:cNvSpPr/>
          <p:nvPr/>
        </p:nvSpPr>
        <p:spPr>
          <a:xfrm>
            <a:off x="6030097" y="788617"/>
            <a:ext cx="5000807" cy="943362"/>
          </a:xfrm>
          <a:prstGeom prst="roundRect">
            <a:avLst/>
          </a:prstGeom>
          <a:solidFill>
            <a:srgbClr val="CC99FF">
              <a:alpha val="49020"/>
            </a:srgbClr>
          </a:solidFill>
          <a:ln w="28575">
            <a:solidFill>
              <a:srgbClr val="FF7C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
        <p:nvSpPr>
          <p:cNvPr id="12" name="TextBox 11"/>
          <p:cNvSpPr txBox="1"/>
          <p:nvPr/>
        </p:nvSpPr>
        <p:spPr>
          <a:xfrm>
            <a:off x="6203093" y="883910"/>
            <a:ext cx="4621239" cy="646331"/>
          </a:xfrm>
          <a:prstGeom prst="rect">
            <a:avLst/>
          </a:prstGeom>
          <a:noFill/>
        </p:spPr>
        <p:txBody>
          <a:bodyPr wrap="square" rtlCol="0">
            <a:spAutoFit/>
          </a:bodyPr>
          <a:lstStyle/>
          <a:p>
            <a:pPr algn="ctr" defTabSz="914400"/>
            <a:r>
              <a:rPr lang="en-GB" sz="3600" b="1" dirty="0">
                <a:solidFill>
                  <a:prstClr val="black"/>
                </a:solidFill>
              </a:rPr>
              <a:t>Theory development</a:t>
            </a:r>
            <a:r>
              <a:rPr lang="en-GB" sz="3600" b="1" dirty="0">
                <a:solidFill>
                  <a:srgbClr val="C00000"/>
                </a:solidFill>
              </a:rPr>
              <a:t>*</a:t>
            </a:r>
            <a:endParaRPr lang="en-US" sz="3600" b="1" dirty="0">
              <a:solidFill>
                <a:srgbClr val="C00000"/>
              </a:solidFill>
            </a:endParaRPr>
          </a:p>
        </p:txBody>
      </p:sp>
      <p:sp>
        <p:nvSpPr>
          <p:cNvPr id="13" name="Left-Right Arrow 12"/>
          <p:cNvSpPr/>
          <p:nvPr/>
        </p:nvSpPr>
        <p:spPr>
          <a:xfrm rot="16200000">
            <a:off x="7912943" y="1825838"/>
            <a:ext cx="1219897" cy="680727"/>
          </a:xfrm>
          <a:prstGeom prst="leftRightArrow">
            <a:avLst/>
          </a:prstGeom>
          <a:solidFill>
            <a:srgbClr val="FF7C80"/>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endParaRPr>
          </a:p>
        </p:txBody>
      </p:sp>
      <p:sp>
        <p:nvSpPr>
          <p:cNvPr id="14" name="Rounded Rectangle 13"/>
          <p:cNvSpPr/>
          <p:nvPr/>
        </p:nvSpPr>
        <p:spPr>
          <a:xfrm>
            <a:off x="8621290" y="4778006"/>
            <a:ext cx="2410195" cy="1169411"/>
          </a:xfrm>
          <a:prstGeom prst="roundRect">
            <a:avLst/>
          </a:prstGeom>
          <a:solidFill>
            <a:srgbClr val="CC99FF">
              <a:alpha val="49020"/>
            </a:srgbClr>
          </a:solidFill>
          <a:ln w="28575">
            <a:solidFill>
              <a:srgbClr val="FF7C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dirty="0">
              <a:solidFill>
                <a:prstClr val="white"/>
              </a:solidFill>
            </a:endParaRPr>
          </a:p>
        </p:txBody>
      </p:sp>
      <p:sp>
        <p:nvSpPr>
          <p:cNvPr id="15" name="TextBox 14"/>
          <p:cNvSpPr txBox="1"/>
          <p:nvPr/>
        </p:nvSpPr>
        <p:spPr>
          <a:xfrm>
            <a:off x="8858600" y="4958694"/>
            <a:ext cx="2029553" cy="830997"/>
          </a:xfrm>
          <a:prstGeom prst="rect">
            <a:avLst/>
          </a:prstGeom>
          <a:noFill/>
        </p:spPr>
        <p:txBody>
          <a:bodyPr wrap="square" rtlCol="0">
            <a:spAutoFit/>
          </a:bodyPr>
          <a:lstStyle/>
          <a:p>
            <a:r>
              <a:rPr lang="en-GB" sz="2000" b="1" dirty="0">
                <a:solidFill>
                  <a:srgbClr val="C00000"/>
                </a:solidFill>
              </a:rPr>
              <a:t>* </a:t>
            </a:r>
            <a:r>
              <a:rPr lang="en-GB" sz="2400" b="1" dirty="0"/>
              <a:t>Inductive?</a:t>
            </a:r>
          </a:p>
          <a:p>
            <a:r>
              <a:rPr lang="en-GB" sz="2400" b="1" dirty="0">
                <a:solidFill>
                  <a:srgbClr val="C00000"/>
                </a:solidFill>
              </a:rPr>
              <a:t>* </a:t>
            </a:r>
            <a:r>
              <a:rPr lang="en-GB" sz="2400" b="1" dirty="0"/>
              <a:t>Deductive?</a:t>
            </a:r>
            <a:endParaRPr lang="en-GB" sz="2400" dirty="0"/>
          </a:p>
        </p:txBody>
      </p:sp>
    </p:spTree>
    <p:extLst>
      <p:ext uri="{BB962C8B-B14F-4D97-AF65-F5344CB8AC3E}">
        <p14:creationId xmlns:p14="http://schemas.microsoft.com/office/powerpoint/2010/main" val="39089310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800" dirty="0"/>
              <a:t>Inductive versus deductive research</a:t>
            </a:r>
          </a:p>
        </p:txBody>
      </p:sp>
      <p:sp>
        <p:nvSpPr>
          <p:cNvPr id="3" name="Content Placeholder 2"/>
          <p:cNvSpPr>
            <a:spLocks noGrp="1"/>
          </p:cNvSpPr>
          <p:nvPr>
            <p:ph idx="1"/>
          </p:nvPr>
        </p:nvSpPr>
        <p:spPr>
          <a:xfrm>
            <a:off x="1235676" y="1781432"/>
            <a:ext cx="4679092" cy="3960000"/>
          </a:xfrm>
          <a:ln w="38100">
            <a:solidFill>
              <a:schemeClr val="accent1"/>
            </a:solidFill>
          </a:ln>
        </p:spPr>
        <p:txBody>
          <a:bodyPr>
            <a:normAutofit fontScale="77500" lnSpcReduction="20000"/>
          </a:bodyPr>
          <a:lstStyle/>
          <a:p>
            <a:pPr marL="45720" indent="0" algn="ctr">
              <a:lnSpc>
                <a:spcPct val="114000"/>
              </a:lnSpc>
              <a:buNone/>
            </a:pPr>
            <a:r>
              <a:rPr lang="en-GB" sz="2800" dirty="0">
                <a:solidFill>
                  <a:schemeClr val="accent3">
                    <a:lumMod val="50000"/>
                  </a:schemeClr>
                </a:solidFill>
              </a:rPr>
              <a:t>Inductive</a:t>
            </a:r>
          </a:p>
          <a:p>
            <a:pPr>
              <a:lnSpc>
                <a:spcPct val="114000"/>
              </a:lnSpc>
            </a:pPr>
            <a:r>
              <a:rPr lang="en-GB" sz="2400" dirty="0">
                <a:solidFill>
                  <a:schemeClr val="accent3">
                    <a:lumMod val="50000"/>
                  </a:schemeClr>
                </a:solidFill>
              </a:rPr>
              <a:t>Researcher aims to hold no preconceived ideas about what might be found</a:t>
            </a:r>
          </a:p>
          <a:p>
            <a:pPr>
              <a:lnSpc>
                <a:spcPct val="114000"/>
              </a:lnSpc>
            </a:pPr>
            <a:r>
              <a:rPr lang="en-GB" sz="2400" dirty="0">
                <a:solidFill>
                  <a:schemeClr val="accent3">
                    <a:lumMod val="50000"/>
                  </a:schemeClr>
                </a:solidFill>
              </a:rPr>
              <a:t>Research is concerned with generating new theory from detailed descriptions to a general principle</a:t>
            </a:r>
          </a:p>
          <a:p>
            <a:pPr>
              <a:lnSpc>
                <a:spcPct val="114000"/>
              </a:lnSpc>
            </a:pPr>
            <a:r>
              <a:rPr lang="en-GB" sz="2400" dirty="0">
                <a:solidFill>
                  <a:schemeClr val="accent3">
                    <a:lumMod val="50000"/>
                  </a:schemeClr>
                </a:solidFill>
              </a:rPr>
              <a:t>Results in untested theory or concepts</a:t>
            </a:r>
          </a:p>
          <a:p>
            <a:pPr>
              <a:lnSpc>
                <a:spcPct val="114000"/>
              </a:lnSpc>
            </a:pPr>
            <a:r>
              <a:rPr lang="en-GB" sz="2400" dirty="0">
                <a:solidFill>
                  <a:schemeClr val="accent3">
                    <a:lumMod val="50000"/>
                  </a:schemeClr>
                </a:solidFill>
              </a:rPr>
              <a:t>Tends to be concerned with exploring phenomena from particular perspectives, and other areas of relativist research</a:t>
            </a:r>
          </a:p>
        </p:txBody>
      </p:sp>
      <p:sp>
        <p:nvSpPr>
          <p:cNvPr id="4" name="Content Placeholder 2"/>
          <p:cNvSpPr txBox="1">
            <a:spLocks/>
          </p:cNvSpPr>
          <p:nvPr/>
        </p:nvSpPr>
        <p:spPr>
          <a:xfrm>
            <a:off x="6096000" y="1781432"/>
            <a:ext cx="4680000" cy="3960000"/>
          </a:xfrm>
          <a:prstGeom prst="rect">
            <a:avLst/>
          </a:prstGeom>
          <a:ln w="38100">
            <a:solidFill>
              <a:schemeClr val="accent1"/>
            </a:solidFill>
          </a:ln>
        </p:spPr>
        <p:txBody>
          <a:bodyPr vert="horz" lIns="91440" tIns="45720" rIns="91440" bIns="45720" rtlCol="0">
            <a:normAutofit fontScale="77500" lnSpcReduction="20000"/>
          </a:bodyPr>
          <a:lst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a:lstStyle>
          <a:p>
            <a:pPr marL="45720" indent="0" algn="ctr">
              <a:lnSpc>
                <a:spcPct val="114000"/>
              </a:lnSpc>
              <a:buFont typeface="Corbel" pitchFamily="34" charset="0"/>
              <a:buNone/>
            </a:pPr>
            <a:r>
              <a:rPr lang="en-GB" sz="2800" dirty="0">
                <a:solidFill>
                  <a:schemeClr val="accent3">
                    <a:lumMod val="50000"/>
                  </a:schemeClr>
                </a:solidFill>
              </a:rPr>
              <a:t>Deductive</a:t>
            </a:r>
          </a:p>
          <a:p>
            <a:pPr>
              <a:lnSpc>
                <a:spcPct val="114000"/>
              </a:lnSpc>
            </a:pPr>
            <a:r>
              <a:rPr lang="en-GB" sz="2000" dirty="0">
                <a:solidFill>
                  <a:schemeClr val="accent3">
                    <a:lumMod val="50000"/>
                  </a:schemeClr>
                </a:solidFill>
              </a:rPr>
              <a:t>Researcher is informed by an originating theory</a:t>
            </a:r>
          </a:p>
          <a:p>
            <a:pPr>
              <a:lnSpc>
                <a:spcPct val="114000"/>
              </a:lnSpc>
            </a:pPr>
            <a:r>
              <a:rPr lang="en-GB" sz="2000" dirty="0">
                <a:solidFill>
                  <a:schemeClr val="accent3">
                    <a:lumMod val="50000"/>
                  </a:schemeClr>
                </a:solidFill>
              </a:rPr>
              <a:t>Research is concerned with testing or elaborating this theory from a general principle to the details that comprise or explain it</a:t>
            </a:r>
          </a:p>
          <a:p>
            <a:pPr>
              <a:lnSpc>
                <a:spcPct val="114000"/>
              </a:lnSpc>
            </a:pPr>
            <a:r>
              <a:rPr lang="en-GB" sz="2000" dirty="0">
                <a:solidFill>
                  <a:schemeClr val="accent3">
                    <a:lumMod val="50000"/>
                  </a:schemeClr>
                </a:solidFill>
              </a:rPr>
              <a:t>Appropriate where concepts to be studied (and their relationship to neighbouring concepts) are known at the outset (Hyde, 2000)</a:t>
            </a:r>
          </a:p>
          <a:p>
            <a:pPr>
              <a:lnSpc>
                <a:spcPct val="114000"/>
              </a:lnSpc>
            </a:pPr>
            <a:r>
              <a:rPr lang="en-GB" sz="2000" dirty="0">
                <a:solidFill>
                  <a:schemeClr val="accent3">
                    <a:lumMod val="50000"/>
                  </a:schemeClr>
                </a:solidFill>
              </a:rPr>
              <a:t>Results may or may not support the original theory</a:t>
            </a:r>
          </a:p>
          <a:p>
            <a:pPr>
              <a:lnSpc>
                <a:spcPct val="114000"/>
              </a:lnSpc>
            </a:pPr>
            <a:r>
              <a:rPr lang="en-GB" sz="2000" dirty="0">
                <a:solidFill>
                  <a:schemeClr val="accent3">
                    <a:lumMod val="50000"/>
                  </a:schemeClr>
                </a:solidFill>
              </a:rPr>
              <a:t>Tends to be concerned with causality and other areas of realist research</a:t>
            </a:r>
          </a:p>
          <a:p>
            <a:pPr>
              <a:lnSpc>
                <a:spcPct val="114000"/>
              </a:lnSpc>
            </a:pPr>
            <a:endParaRPr lang="en-GB" sz="2000" dirty="0">
              <a:solidFill>
                <a:schemeClr val="accent3">
                  <a:lumMod val="50000"/>
                </a:schemeClr>
              </a:solidFill>
            </a:endParaRPr>
          </a:p>
          <a:p>
            <a:pPr>
              <a:lnSpc>
                <a:spcPct val="114000"/>
              </a:lnSpc>
            </a:pPr>
            <a:endParaRPr lang="en-GB" sz="2400" dirty="0">
              <a:solidFill>
                <a:schemeClr val="accent3">
                  <a:lumMod val="50000"/>
                </a:schemeClr>
              </a:solidFill>
            </a:endParaRPr>
          </a:p>
        </p:txBody>
      </p:sp>
    </p:spTree>
    <p:extLst>
      <p:ext uri="{BB962C8B-B14F-4D97-AF65-F5344CB8AC3E}">
        <p14:creationId xmlns:p14="http://schemas.microsoft.com/office/powerpoint/2010/main" val="14443354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dirty="0"/>
              <a:t>Nursing concept analysis methodology</a:t>
            </a:r>
            <a:br>
              <a:rPr lang="en-GB" sz="3200" dirty="0"/>
            </a:br>
            <a:r>
              <a:rPr lang="en-GB" sz="3200" dirty="0"/>
              <a:t>Used for curriculum, practice and theory development</a:t>
            </a:r>
          </a:p>
        </p:txBody>
      </p:sp>
      <p:sp>
        <p:nvSpPr>
          <p:cNvPr id="4" name="Content Placeholder 3"/>
          <p:cNvSpPr>
            <a:spLocks noGrp="1"/>
          </p:cNvSpPr>
          <p:nvPr>
            <p:ph idx="1"/>
          </p:nvPr>
        </p:nvSpPr>
        <p:spPr>
          <a:xfrm>
            <a:off x="1145219" y="1844336"/>
            <a:ext cx="10617694" cy="4038600"/>
          </a:xfrm>
        </p:spPr>
        <p:txBody>
          <a:bodyPr>
            <a:noAutofit/>
          </a:bodyPr>
          <a:lstStyle/>
          <a:p>
            <a:pPr marL="45720" indent="0">
              <a:lnSpc>
                <a:spcPct val="134000"/>
              </a:lnSpc>
              <a:buNone/>
            </a:pPr>
            <a:r>
              <a:rPr lang="en-GB" sz="2000" dirty="0">
                <a:solidFill>
                  <a:schemeClr val="accent2">
                    <a:lumMod val="75000"/>
                  </a:schemeClr>
                </a:solidFill>
              </a:rPr>
              <a:t>Beth Rodgers (2000) (U Wisconsin) – Evolutionary concept analysis – depends solely on </a:t>
            </a:r>
            <a:r>
              <a:rPr lang="en-GB" sz="2000" b="1" dirty="0">
                <a:solidFill>
                  <a:srgbClr val="7030A0"/>
                </a:solidFill>
              </a:rPr>
              <a:t>analytic literature review</a:t>
            </a:r>
          </a:p>
          <a:p>
            <a:pPr marL="45720" indent="0">
              <a:lnSpc>
                <a:spcPct val="134000"/>
              </a:lnSpc>
              <a:buNone/>
            </a:pPr>
            <a:r>
              <a:rPr lang="en-GB" sz="2000" dirty="0">
                <a:solidFill>
                  <a:schemeClr val="accent2">
                    <a:lumMod val="75000"/>
                  </a:schemeClr>
                </a:solidFill>
              </a:rPr>
              <a:t>Judith </a:t>
            </a:r>
            <a:r>
              <a:rPr lang="en-GB" sz="2000" dirty="0" err="1">
                <a:solidFill>
                  <a:schemeClr val="accent2">
                    <a:lumMod val="75000"/>
                  </a:schemeClr>
                </a:solidFill>
              </a:rPr>
              <a:t>Hupcey</a:t>
            </a:r>
            <a:r>
              <a:rPr lang="en-GB" sz="2000" dirty="0">
                <a:solidFill>
                  <a:schemeClr val="accent2">
                    <a:lumMod val="75000"/>
                  </a:schemeClr>
                </a:solidFill>
              </a:rPr>
              <a:t> and Janice Penrod (2003) (U Pennsylvania) – Trustworthiness is improved when concept development research includes </a:t>
            </a:r>
            <a:r>
              <a:rPr lang="en-GB" sz="2000" b="1" dirty="0">
                <a:solidFill>
                  <a:srgbClr val="7030A0"/>
                </a:solidFill>
              </a:rPr>
              <a:t>researcher reflexivity </a:t>
            </a:r>
            <a:r>
              <a:rPr lang="en-GB" sz="2000" dirty="0">
                <a:solidFill>
                  <a:schemeClr val="accent2">
                    <a:lumMod val="75000"/>
                  </a:schemeClr>
                </a:solidFill>
              </a:rPr>
              <a:t>and</a:t>
            </a:r>
            <a:r>
              <a:rPr lang="en-GB" sz="2000" dirty="0"/>
              <a:t> </a:t>
            </a:r>
            <a:r>
              <a:rPr lang="en-GB" sz="2000" b="1" dirty="0">
                <a:solidFill>
                  <a:srgbClr val="7030A0"/>
                </a:solidFill>
              </a:rPr>
              <a:t>empirical observation </a:t>
            </a:r>
            <a:r>
              <a:rPr lang="en-GB" sz="2000" dirty="0">
                <a:solidFill>
                  <a:schemeClr val="accent2">
                    <a:lumMod val="75000"/>
                  </a:schemeClr>
                </a:solidFill>
              </a:rPr>
              <a:t>in addition to</a:t>
            </a:r>
            <a:r>
              <a:rPr lang="en-GB" sz="2000" b="1" dirty="0">
                <a:solidFill>
                  <a:srgbClr val="7030A0"/>
                </a:solidFill>
              </a:rPr>
              <a:t> analytic literature review</a:t>
            </a:r>
            <a:r>
              <a:rPr lang="en-GB" sz="2000" dirty="0">
                <a:solidFill>
                  <a:schemeClr val="accent2">
                    <a:lumMod val="75000"/>
                  </a:schemeClr>
                </a:solidFill>
              </a:rPr>
              <a:t>, using template data comparison techniques</a:t>
            </a:r>
          </a:p>
          <a:p>
            <a:pPr marL="45720" indent="0">
              <a:lnSpc>
                <a:spcPct val="134000"/>
              </a:lnSpc>
              <a:buNone/>
            </a:pPr>
            <a:r>
              <a:rPr lang="en-GB" sz="2000" i="1" dirty="0">
                <a:solidFill>
                  <a:schemeClr val="accent2">
                    <a:lumMod val="75000"/>
                  </a:schemeClr>
                </a:solidFill>
              </a:rPr>
              <a:t>This…has potential for broadening our understanding of specific concepts in nursing, especially as they fluctuate in nature, frequency, relevancy and role across contexts and specialty areas. It also has potential for moving us…toward the development of…new theory, or linking to an existing theory.</a:t>
            </a:r>
          </a:p>
          <a:p>
            <a:pPr marL="45720" indent="0" algn="r">
              <a:lnSpc>
                <a:spcPct val="134000"/>
              </a:lnSpc>
              <a:spcBef>
                <a:spcPts val="0"/>
              </a:spcBef>
              <a:buNone/>
            </a:pPr>
            <a:r>
              <a:rPr lang="en-GB" sz="2000" dirty="0"/>
              <a:t>Schwartz-</a:t>
            </a:r>
            <a:r>
              <a:rPr lang="en-GB" sz="2000" dirty="0" err="1"/>
              <a:t>Barcott</a:t>
            </a:r>
            <a:r>
              <a:rPr lang="en-GB" sz="2000" dirty="0"/>
              <a:t>, 2003, p. 169 </a:t>
            </a:r>
          </a:p>
          <a:p>
            <a:pPr marL="45720" indent="0">
              <a:lnSpc>
                <a:spcPct val="134000"/>
              </a:lnSpc>
              <a:spcBef>
                <a:spcPts val="0"/>
              </a:spcBef>
              <a:buNone/>
            </a:pPr>
            <a:r>
              <a:rPr lang="en-GB" i="1" dirty="0"/>
              <a:t> </a:t>
            </a:r>
          </a:p>
        </p:txBody>
      </p:sp>
    </p:spTree>
    <p:extLst>
      <p:ext uri="{BB962C8B-B14F-4D97-AF65-F5344CB8AC3E}">
        <p14:creationId xmlns:p14="http://schemas.microsoft.com/office/powerpoint/2010/main" val="19619548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dirty="0"/>
              <a:t>Nursing concept analysis methodology</a:t>
            </a:r>
            <a:br>
              <a:rPr lang="en-GB" sz="3200" dirty="0"/>
            </a:br>
            <a:r>
              <a:rPr lang="en-GB" sz="3200" dirty="0"/>
              <a:t>Used for curriculum, practice and theory development</a:t>
            </a:r>
          </a:p>
        </p:txBody>
      </p:sp>
      <p:sp>
        <p:nvSpPr>
          <p:cNvPr id="4" name="Content Placeholder 3"/>
          <p:cNvSpPr>
            <a:spLocks noGrp="1"/>
          </p:cNvSpPr>
          <p:nvPr>
            <p:ph idx="1"/>
          </p:nvPr>
        </p:nvSpPr>
        <p:spPr>
          <a:xfrm>
            <a:off x="1145649" y="1711169"/>
            <a:ext cx="9872871" cy="4038600"/>
          </a:xfrm>
        </p:spPr>
        <p:txBody>
          <a:bodyPr>
            <a:noAutofit/>
          </a:bodyPr>
          <a:lstStyle/>
          <a:p>
            <a:pPr marL="45720" indent="0" algn="ctr">
              <a:lnSpc>
                <a:spcPct val="134000"/>
              </a:lnSpc>
              <a:spcBef>
                <a:spcPts val="0"/>
              </a:spcBef>
              <a:buNone/>
            </a:pPr>
            <a:r>
              <a:rPr lang="en-GB" sz="3600" b="1" i="1" dirty="0">
                <a:solidFill>
                  <a:schemeClr val="accent2">
                    <a:lumMod val="75000"/>
                  </a:schemeClr>
                </a:solidFill>
              </a:rPr>
              <a:t>Hope</a:t>
            </a:r>
          </a:p>
          <a:p>
            <a:pPr marL="45720" indent="0" algn="ctr">
              <a:lnSpc>
                <a:spcPct val="134000"/>
              </a:lnSpc>
              <a:spcBef>
                <a:spcPts val="0"/>
              </a:spcBef>
              <a:buNone/>
            </a:pPr>
            <a:r>
              <a:rPr lang="en-GB" sz="3600" b="1" i="1" dirty="0">
                <a:solidFill>
                  <a:schemeClr val="accent2">
                    <a:lumMod val="75000"/>
                  </a:schemeClr>
                </a:solidFill>
              </a:rPr>
              <a:t>Facilitation</a:t>
            </a:r>
          </a:p>
          <a:p>
            <a:pPr marL="45720" indent="0" algn="ctr">
              <a:lnSpc>
                <a:spcPct val="134000"/>
              </a:lnSpc>
              <a:spcBef>
                <a:spcPts val="0"/>
              </a:spcBef>
              <a:buNone/>
            </a:pPr>
            <a:r>
              <a:rPr lang="en-GB" sz="3600" b="1" i="1" dirty="0">
                <a:solidFill>
                  <a:schemeClr val="accent2">
                    <a:lumMod val="75000"/>
                  </a:schemeClr>
                </a:solidFill>
              </a:rPr>
              <a:t>Overcoming</a:t>
            </a:r>
          </a:p>
          <a:p>
            <a:pPr marL="45720" indent="0" algn="ctr">
              <a:lnSpc>
                <a:spcPct val="134000"/>
              </a:lnSpc>
              <a:spcBef>
                <a:spcPts val="0"/>
              </a:spcBef>
              <a:buNone/>
            </a:pPr>
            <a:r>
              <a:rPr lang="en-GB" sz="3600" b="1" i="1" dirty="0">
                <a:solidFill>
                  <a:schemeClr val="accent2">
                    <a:lumMod val="75000"/>
                  </a:schemeClr>
                </a:solidFill>
              </a:rPr>
              <a:t>Withdrawal</a:t>
            </a:r>
          </a:p>
          <a:p>
            <a:pPr marL="45720" indent="0" algn="ctr">
              <a:lnSpc>
                <a:spcPct val="134000"/>
              </a:lnSpc>
              <a:spcBef>
                <a:spcPts val="0"/>
              </a:spcBef>
              <a:buNone/>
            </a:pPr>
            <a:r>
              <a:rPr lang="en-GB" sz="3600" b="1" i="1" dirty="0">
                <a:solidFill>
                  <a:schemeClr val="accent2">
                    <a:lumMod val="75000"/>
                  </a:schemeClr>
                </a:solidFill>
              </a:rPr>
              <a:t>Adolescent resilience</a:t>
            </a:r>
          </a:p>
          <a:p>
            <a:pPr marL="45720" indent="0" algn="ctr">
              <a:lnSpc>
                <a:spcPct val="134000"/>
              </a:lnSpc>
              <a:spcBef>
                <a:spcPts val="0"/>
              </a:spcBef>
              <a:buNone/>
            </a:pPr>
            <a:r>
              <a:rPr lang="en-GB" sz="3600" b="1" i="1" dirty="0">
                <a:solidFill>
                  <a:schemeClr val="accent2">
                    <a:lumMod val="75000"/>
                  </a:schemeClr>
                </a:solidFill>
              </a:rPr>
              <a:t>Psychological distress</a:t>
            </a:r>
          </a:p>
          <a:p>
            <a:pPr marL="45720" indent="0" algn="ctr">
              <a:lnSpc>
                <a:spcPct val="134000"/>
              </a:lnSpc>
              <a:spcBef>
                <a:spcPts val="0"/>
              </a:spcBef>
              <a:buNone/>
            </a:pPr>
            <a:endParaRPr lang="en-GB" sz="3600" b="1" i="1" dirty="0">
              <a:solidFill>
                <a:schemeClr val="accent2">
                  <a:lumMod val="75000"/>
                </a:schemeClr>
              </a:solidFill>
            </a:endParaRPr>
          </a:p>
        </p:txBody>
      </p:sp>
    </p:spTree>
    <p:extLst>
      <p:ext uri="{BB962C8B-B14F-4D97-AF65-F5344CB8AC3E}">
        <p14:creationId xmlns:p14="http://schemas.microsoft.com/office/powerpoint/2010/main" val="16925410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609600"/>
            <a:ext cx="10159314" cy="1356360"/>
          </a:xfrm>
        </p:spPr>
        <p:txBody>
          <a:bodyPr/>
          <a:lstStyle/>
          <a:p>
            <a:r>
              <a:rPr lang="en-GB" dirty="0"/>
              <a:t>Sociological concept analysis methodology</a:t>
            </a:r>
          </a:p>
        </p:txBody>
      </p:sp>
      <p:sp>
        <p:nvSpPr>
          <p:cNvPr id="4" name="Content Placeholder 3"/>
          <p:cNvSpPr>
            <a:spLocks noGrp="1"/>
          </p:cNvSpPr>
          <p:nvPr>
            <p:ph idx="1"/>
          </p:nvPr>
        </p:nvSpPr>
        <p:spPr/>
        <p:txBody>
          <a:bodyPr>
            <a:normAutofit/>
          </a:bodyPr>
          <a:lstStyle/>
          <a:p>
            <a:pPr marL="45720" indent="0">
              <a:buNone/>
            </a:pPr>
            <a:r>
              <a:rPr lang="en-GB" sz="2800" b="1" dirty="0">
                <a:solidFill>
                  <a:schemeClr val="accent2">
                    <a:lumMod val="75000"/>
                  </a:schemeClr>
                </a:solidFill>
              </a:rPr>
              <a:t>Giovanni </a:t>
            </a:r>
            <a:r>
              <a:rPr lang="en-GB" sz="2800" b="1" dirty="0" err="1">
                <a:solidFill>
                  <a:schemeClr val="accent2">
                    <a:lumMod val="75000"/>
                  </a:schemeClr>
                </a:solidFill>
              </a:rPr>
              <a:t>Sartori</a:t>
            </a:r>
            <a:r>
              <a:rPr lang="en-GB" sz="2800" b="1" dirty="0">
                <a:solidFill>
                  <a:schemeClr val="accent2">
                    <a:lumMod val="75000"/>
                  </a:schemeClr>
                </a:solidFill>
              </a:rPr>
              <a:t> (2009) (Columbia U) and John </a:t>
            </a:r>
            <a:r>
              <a:rPr lang="en-GB" sz="2800" b="1" dirty="0" err="1">
                <a:solidFill>
                  <a:schemeClr val="accent2">
                    <a:lumMod val="75000"/>
                  </a:schemeClr>
                </a:solidFill>
              </a:rPr>
              <a:t>Gerring</a:t>
            </a:r>
            <a:r>
              <a:rPr lang="en-GB" sz="2800" b="1" dirty="0">
                <a:solidFill>
                  <a:schemeClr val="accent2">
                    <a:lumMod val="75000"/>
                  </a:schemeClr>
                </a:solidFill>
              </a:rPr>
              <a:t> (2012) (Boston U)- Reconstructive concept hierarchy methodology</a:t>
            </a:r>
            <a:endParaRPr lang="en-GB" sz="2800" dirty="0"/>
          </a:p>
          <a:p>
            <a:pPr marL="45720" indent="0">
              <a:buNone/>
            </a:pPr>
            <a:r>
              <a:rPr lang="en-GB" sz="2800" dirty="0">
                <a:solidFill>
                  <a:srgbClr val="7030A0"/>
                </a:solidFill>
              </a:rPr>
              <a:t>Reconstructive concept analysis aims to: </a:t>
            </a:r>
          </a:p>
          <a:p>
            <a:r>
              <a:rPr lang="en-GB" sz="2800" dirty="0">
                <a:solidFill>
                  <a:srgbClr val="7030A0"/>
                </a:solidFill>
              </a:rPr>
              <a:t>Map relevant data units to a theoretically informed definitional framework organised as a hierarchy of abstraction </a:t>
            </a:r>
          </a:p>
          <a:p>
            <a:r>
              <a:rPr lang="en-GB" sz="2800" dirty="0">
                <a:solidFill>
                  <a:srgbClr val="7030A0"/>
                </a:solidFill>
              </a:rPr>
              <a:t>Assess the pragmatic adequacy of the result</a:t>
            </a:r>
          </a:p>
        </p:txBody>
      </p:sp>
    </p:spTree>
    <p:extLst>
      <p:ext uri="{BB962C8B-B14F-4D97-AF65-F5344CB8AC3E}">
        <p14:creationId xmlns:p14="http://schemas.microsoft.com/office/powerpoint/2010/main" val="9361060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609600"/>
            <a:ext cx="10159314" cy="1356360"/>
          </a:xfrm>
        </p:spPr>
        <p:txBody>
          <a:bodyPr/>
          <a:lstStyle/>
          <a:p>
            <a:r>
              <a:rPr lang="en-GB" dirty="0"/>
              <a:t>Sociological concept analysis methodology</a:t>
            </a:r>
          </a:p>
        </p:txBody>
      </p:sp>
      <p:sp>
        <p:nvSpPr>
          <p:cNvPr id="4" name="Content Placeholder 3"/>
          <p:cNvSpPr>
            <a:spLocks noGrp="1"/>
          </p:cNvSpPr>
          <p:nvPr>
            <p:ph idx="1"/>
          </p:nvPr>
        </p:nvSpPr>
        <p:spPr/>
        <p:txBody>
          <a:bodyPr>
            <a:normAutofit/>
          </a:bodyPr>
          <a:lstStyle/>
          <a:p>
            <a:pPr marL="45720" indent="0">
              <a:buNone/>
            </a:pPr>
            <a:r>
              <a:rPr lang="en-GB" sz="2800" b="1" dirty="0">
                <a:solidFill>
                  <a:schemeClr val="accent2">
                    <a:lumMod val="75000"/>
                  </a:schemeClr>
                </a:solidFill>
              </a:rPr>
              <a:t>Giovanni </a:t>
            </a:r>
            <a:r>
              <a:rPr lang="en-GB" sz="2800" b="1" dirty="0" err="1">
                <a:solidFill>
                  <a:schemeClr val="accent2">
                    <a:lumMod val="75000"/>
                  </a:schemeClr>
                </a:solidFill>
              </a:rPr>
              <a:t>Sartori</a:t>
            </a:r>
            <a:r>
              <a:rPr lang="en-GB" sz="2800" b="1" dirty="0">
                <a:solidFill>
                  <a:schemeClr val="accent2">
                    <a:lumMod val="75000"/>
                  </a:schemeClr>
                </a:solidFill>
              </a:rPr>
              <a:t> (2009) (Columbia U) and John </a:t>
            </a:r>
            <a:r>
              <a:rPr lang="en-GB" sz="2800" b="1" dirty="0" err="1">
                <a:solidFill>
                  <a:schemeClr val="accent2">
                    <a:lumMod val="75000"/>
                  </a:schemeClr>
                </a:solidFill>
              </a:rPr>
              <a:t>Gerring</a:t>
            </a:r>
            <a:r>
              <a:rPr lang="en-GB" sz="2800" b="1" dirty="0">
                <a:solidFill>
                  <a:schemeClr val="accent2">
                    <a:lumMod val="75000"/>
                  </a:schemeClr>
                </a:solidFill>
              </a:rPr>
              <a:t> (2012) (Boston U)- Reconstructive concept hierarchy methodology</a:t>
            </a:r>
            <a:endParaRPr lang="en-GB" sz="2800" dirty="0"/>
          </a:p>
          <a:p>
            <a:pPr marL="45720" indent="0">
              <a:buNone/>
            </a:pPr>
            <a:r>
              <a:rPr lang="en-GB" sz="2800" dirty="0">
                <a:solidFill>
                  <a:srgbClr val="7030A0"/>
                </a:solidFill>
              </a:rPr>
              <a:t>Reconstructive concept analysis aims to: </a:t>
            </a:r>
          </a:p>
          <a:p>
            <a:r>
              <a:rPr lang="en-GB" sz="2800" dirty="0">
                <a:solidFill>
                  <a:srgbClr val="7030A0"/>
                </a:solidFill>
              </a:rPr>
              <a:t>Rigorously explore social processes encapsulated by concepts</a:t>
            </a:r>
          </a:p>
          <a:p>
            <a:r>
              <a:rPr lang="en-GB" sz="2800" dirty="0">
                <a:solidFill>
                  <a:srgbClr val="7030A0"/>
                </a:solidFill>
              </a:rPr>
              <a:t>Examine the manner in which concepts are used and by whom</a:t>
            </a:r>
          </a:p>
          <a:p>
            <a:r>
              <a:rPr lang="en-GB" sz="2800" dirty="0">
                <a:solidFill>
                  <a:srgbClr val="7030A0"/>
                </a:solidFill>
              </a:rPr>
              <a:t>Reframe/restructure concepts using alternative data sources</a:t>
            </a:r>
          </a:p>
        </p:txBody>
      </p:sp>
    </p:spTree>
    <p:extLst>
      <p:ext uri="{BB962C8B-B14F-4D97-AF65-F5344CB8AC3E}">
        <p14:creationId xmlns:p14="http://schemas.microsoft.com/office/powerpoint/2010/main" val="16969671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‘Reconstructive’ concept analysis</a:t>
            </a:r>
          </a:p>
        </p:txBody>
      </p:sp>
      <p:sp>
        <p:nvSpPr>
          <p:cNvPr id="3" name="Content Placeholder 2"/>
          <p:cNvSpPr>
            <a:spLocks noGrp="1"/>
          </p:cNvSpPr>
          <p:nvPr>
            <p:ph idx="1"/>
          </p:nvPr>
        </p:nvSpPr>
        <p:spPr>
          <a:xfrm>
            <a:off x="1143000" y="1810524"/>
            <a:ext cx="9645073" cy="4285476"/>
          </a:xfrm>
        </p:spPr>
        <p:txBody>
          <a:bodyPr>
            <a:noAutofit/>
          </a:bodyPr>
          <a:lstStyle/>
          <a:p>
            <a:pPr marL="45720" indent="0">
              <a:lnSpc>
                <a:spcPct val="134000"/>
              </a:lnSpc>
              <a:buNone/>
            </a:pPr>
            <a:r>
              <a:rPr lang="en-GB" sz="2000" b="1" dirty="0">
                <a:solidFill>
                  <a:schemeClr val="accent2">
                    <a:lumMod val="75000"/>
                  </a:schemeClr>
                </a:solidFill>
              </a:rPr>
              <a:t>Reconstructive analysis (after </a:t>
            </a:r>
            <a:r>
              <a:rPr lang="en-GB" sz="2000" b="1" dirty="0" err="1">
                <a:solidFill>
                  <a:schemeClr val="accent2">
                    <a:lumMod val="75000"/>
                  </a:schemeClr>
                </a:solidFill>
              </a:rPr>
              <a:t>Habermas</a:t>
            </a:r>
            <a:r>
              <a:rPr lang="en-GB" sz="2000" b="1" dirty="0">
                <a:solidFill>
                  <a:schemeClr val="accent2">
                    <a:lumMod val="75000"/>
                  </a:schemeClr>
                </a:solidFill>
              </a:rPr>
              <a:t>, 1991) creates conceptual frameworks by working “from the implicitly grasped know-how of an insider and…[moving] this knowledge into explicit form” (</a:t>
            </a:r>
            <a:r>
              <a:rPr lang="en-GB" sz="2000" b="1" dirty="0" err="1">
                <a:solidFill>
                  <a:schemeClr val="accent2">
                    <a:lumMod val="75000"/>
                  </a:schemeClr>
                </a:solidFill>
              </a:rPr>
              <a:t>Carspecken</a:t>
            </a:r>
            <a:r>
              <a:rPr lang="en-GB" sz="2000" b="1" dirty="0">
                <a:solidFill>
                  <a:schemeClr val="accent2">
                    <a:lumMod val="75000"/>
                  </a:schemeClr>
                </a:solidFill>
              </a:rPr>
              <a:t> 2008). Pragmatic and deductive rather than inductive. </a:t>
            </a:r>
          </a:p>
          <a:p>
            <a:pPr marL="45720" indent="0">
              <a:lnSpc>
                <a:spcPct val="134000"/>
              </a:lnSpc>
              <a:buNone/>
            </a:pPr>
            <a:r>
              <a:rPr lang="en-GB" sz="2000" b="1" dirty="0">
                <a:solidFill>
                  <a:schemeClr val="accent2">
                    <a:lumMod val="75000"/>
                  </a:schemeClr>
                </a:solidFill>
              </a:rPr>
              <a:t>Reconstructive concept analysis clarifies and potentially adjusts conceptual structure, dimension and meaning using multiple perspectives  (Caron and Bowers, 2000).  </a:t>
            </a:r>
          </a:p>
          <a:p>
            <a:pPr marL="45720" indent="0">
              <a:lnSpc>
                <a:spcPct val="134000"/>
              </a:lnSpc>
              <a:buNone/>
            </a:pPr>
            <a:r>
              <a:rPr lang="en-GB" sz="2000" b="1" dirty="0">
                <a:solidFill>
                  <a:schemeClr val="accent2">
                    <a:lumMod val="75000"/>
                  </a:schemeClr>
                </a:solidFill>
              </a:rPr>
              <a:t>It lends epistemic privilege both to first-hand participant knowledge and to processed research data (</a:t>
            </a:r>
            <a:r>
              <a:rPr lang="en-GB" sz="2000" b="1" dirty="0" err="1">
                <a:solidFill>
                  <a:schemeClr val="accent2">
                    <a:lumMod val="75000"/>
                  </a:schemeClr>
                </a:solidFill>
              </a:rPr>
              <a:t>Hupcey</a:t>
            </a:r>
            <a:r>
              <a:rPr lang="en-GB" sz="2000" b="1" dirty="0">
                <a:solidFill>
                  <a:schemeClr val="accent2">
                    <a:lumMod val="75000"/>
                  </a:schemeClr>
                </a:solidFill>
              </a:rPr>
              <a:t> and Penrod, 2003).</a:t>
            </a:r>
          </a:p>
        </p:txBody>
      </p:sp>
      <p:sp>
        <p:nvSpPr>
          <p:cNvPr id="5" name="5-Point Star 4"/>
          <p:cNvSpPr/>
          <p:nvPr/>
        </p:nvSpPr>
        <p:spPr>
          <a:xfrm>
            <a:off x="11166764" y="6096000"/>
            <a:ext cx="378691" cy="36021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3836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GB" dirty="0"/>
              <a:t>What are concepts?</a:t>
            </a:r>
          </a:p>
        </p:txBody>
      </p:sp>
      <p:sp>
        <p:nvSpPr>
          <p:cNvPr id="4" name="Content Placeholder 3"/>
          <p:cNvSpPr>
            <a:spLocks noGrp="1"/>
          </p:cNvSpPr>
          <p:nvPr>
            <p:ph idx="1"/>
          </p:nvPr>
        </p:nvSpPr>
        <p:spPr/>
        <p:txBody>
          <a:bodyPr/>
          <a:lstStyle/>
          <a:p>
            <a:pPr marL="45720" indent="0">
              <a:lnSpc>
                <a:spcPct val="150000"/>
              </a:lnSpc>
              <a:buNone/>
            </a:pPr>
            <a:r>
              <a:rPr lang="en-GB" dirty="0"/>
              <a:t>Concepts facilitate communication and create meaning within a knowledge community by linking a </a:t>
            </a:r>
            <a:r>
              <a:rPr lang="en-GB" b="1" dirty="0">
                <a:solidFill>
                  <a:srgbClr val="7030A0"/>
                </a:solidFill>
              </a:rPr>
              <a:t>class or collective of referents </a:t>
            </a:r>
            <a:r>
              <a:rPr lang="en-GB" dirty="0"/>
              <a:t>to an </a:t>
            </a:r>
            <a:r>
              <a:rPr lang="en-GB" b="1" dirty="0">
                <a:solidFill>
                  <a:srgbClr val="7030A0"/>
                </a:solidFill>
              </a:rPr>
              <a:t>abstract</a:t>
            </a:r>
            <a:r>
              <a:rPr lang="en-GB" dirty="0"/>
              <a:t> </a:t>
            </a:r>
            <a:r>
              <a:rPr lang="en-GB" b="1" dirty="0">
                <a:solidFill>
                  <a:srgbClr val="7030A0"/>
                </a:solidFill>
              </a:rPr>
              <a:t>verbal ‘common unit’ </a:t>
            </a:r>
            <a:r>
              <a:rPr lang="en-GB" dirty="0">
                <a:solidFill>
                  <a:srgbClr val="A6B727"/>
                </a:solidFill>
              </a:rPr>
              <a:t>as a social process for understanding ‘the order of things’ </a:t>
            </a:r>
          </a:p>
        </p:txBody>
      </p:sp>
    </p:spTree>
    <p:extLst>
      <p:ext uri="{BB962C8B-B14F-4D97-AF65-F5344CB8AC3E}">
        <p14:creationId xmlns:p14="http://schemas.microsoft.com/office/powerpoint/2010/main" val="22745841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Adaptation for use in practitioner psychologist research</a:t>
            </a:r>
          </a:p>
        </p:txBody>
      </p:sp>
      <p:sp>
        <p:nvSpPr>
          <p:cNvPr id="4" name="Content Placeholder 3"/>
          <p:cNvSpPr>
            <a:spLocks noGrp="1"/>
          </p:cNvSpPr>
          <p:nvPr>
            <p:ph idx="1"/>
          </p:nvPr>
        </p:nvSpPr>
        <p:spPr/>
        <p:txBody>
          <a:bodyPr/>
          <a:lstStyle/>
          <a:p>
            <a:endParaRPr lang="en-GB"/>
          </a:p>
        </p:txBody>
      </p:sp>
    </p:spTree>
    <p:extLst>
      <p:ext uri="{BB962C8B-B14F-4D97-AF65-F5344CB8AC3E}">
        <p14:creationId xmlns:p14="http://schemas.microsoft.com/office/powerpoint/2010/main" val="35236956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980218" y="1965960"/>
            <a:ext cx="3168073" cy="4203931"/>
          </a:xfrm>
          <a:prstGeom prst="rect">
            <a:avLst/>
          </a:prstGeom>
          <a:noFill/>
        </p:spPr>
        <p:txBody>
          <a:bodyPr wrap="square" rtlCol="0">
            <a:spAutoFit/>
          </a:bodyPr>
          <a:lstStyle/>
          <a:p>
            <a:endParaRPr lang="en-GB"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7352" y="972364"/>
            <a:ext cx="3148267" cy="4942404"/>
          </a:xfrm>
          <a:prstGeom prst="rect">
            <a:avLst/>
          </a:prstGeom>
        </p:spPr>
      </p:pic>
      <p:graphicFrame>
        <p:nvGraphicFramePr>
          <p:cNvPr id="3" name="Diagram 2"/>
          <p:cNvGraphicFramePr/>
          <p:nvPr>
            <p:extLst>
              <p:ext uri="{D42A27DB-BD31-4B8C-83A1-F6EECF244321}">
                <p14:modId xmlns:p14="http://schemas.microsoft.com/office/powerpoint/2010/main" val="2543976131"/>
              </p:ext>
            </p:extLst>
          </p:nvPr>
        </p:nvGraphicFramePr>
        <p:xfrm>
          <a:off x="4206789" y="546671"/>
          <a:ext cx="7112000" cy="58541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486578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980218" y="1965960"/>
            <a:ext cx="3168073" cy="4203931"/>
          </a:xfrm>
          <a:prstGeom prst="rect">
            <a:avLst/>
          </a:prstGeom>
          <a:noFill/>
        </p:spPr>
        <p:txBody>
          <a:bodyPr wrap="square" rtlCol="0">
            <a:spAutoFit/>
          </a:bodyPr>
          <a:lstStyle/>
          <a:p>
            <a:endParaRPr lang="en-GB"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7352" y="972364"/>
            <a:ext cx="3148267" cy="4942404"/>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77822" y="2516402"/>
            <a:ext cx="6920835" cy="3781982"/>
          </a:xfrm>
          <a:prstGeom prst="rect">
            <a:avLst/>
          </a:prstGeom>
        </p:spPr>
      </p:pic>
      <p:sp>
        <p:nvSpPr>
          <p:cNvPr id="10" name="TextBox 9"/>
          <p:cNvSpPr txBox="1"/>
          <p:nvPr/>
        </p:nvSpPr>
        <p:spPr>
          <a:xfrm>
            <a:off x="4456670" y="1013554"/>
            <a:ext cx="6441987" cy="1323439"/>
          </a:xfrm>
          <a:prstGeom prst="rect">
            <a:avLst/>
          </a:prstGeom>
          <a:noFill/>
          <a:ln w="19050">
            <a:solidFill>
              <a:schemeClr val="accent1"/>
            </a:solidFill>
          </a:ln>
        </p:spPr>
        <p:txBody>
          <a:bodyPr wrap="square" rtlCol="0">
            <a:spAutoFit/>
          </a:bodyPr>
          <a:lstStyle/>
          <a:p>
            <a:r>
              <a:rPr lang="en-GB" sz="2000" dirty="0"/>
              <a:t>Sarah Jane: </a:t>
            </a:r>
            <a:r>
              <a:rPr lang="en-GB" sz="2000" i="1" dirty="0"/>
              <a:t>Listen, Doctor, is this wise? Whatever’s in that tower has got enormous powers. What can we do against it?</a:t>
            </a:r>
          </a:p>
          <a:p>
            <a:endParaRPr lang="en-GB" sz="2000" dirty="0"/>
          </a:p>
          <a:p>
            <a:r>
              <a:rPr lang="en-GB" sz="2000" dirty="0"/>
              <a:t>Doctor: </a:t>
            </a:r>
            <a:r>
              <a:rPr lang="en-GB" sz="2000" i="1" dirty="0"/>
              <a:t>What I always do: IMPROVISE!</a:t>
            </a:r>
          </a:p>
        </p:txBody>
      </p:sp>
      <p:sp>
        <p:nvSpPr>
          <p:cNvPr id="11" name="TextBox 10"/>
          <p:cNvSpPr txBox="1"/>
          <p:nvPr/>
        </p:nvSpPr>
        <p:spPr>
          <a:xfrm>
            <a:off x="8575585" y="6310183"/>
            <a:ext cx="2342042" cy="307777"/>
          </a:xfrm>
          <a:prstGeom prst="rect">
            <a:avLst/>
          </a:prstGeom>
          <a:noFill/>
        </p:spPr>
        <p:txBody>
          <a:bodyPr wrap="square" rtlCol="0">
            <a:spAutoFit/>
          </a:bodyPr>
          <a:lstStyle/>
          <a:p>
            <a:pPr algn="r"/>
            <a:r>
              <a:rPr lang="en-GB" sz="1400" dirty="0"/>
              <a:t>The Five Doctors, BBC, 1985</a:t>
            </a:r>
          </a:p>
        </p:txBody>
      </p:sp>
      <p:sp>
        <p:nvSpPr>
          <p:cNvPr id="2" name="TextBox 1"/>
          <p:cNvSpPr txBox="1"/>
          <p:nvPr/>
        </p:nvSpPr>
        <p:spPr>
          <a:xfrm>
            <a:off x="814492" y="6293126"/>
            <a:ext cx="3163330" cy="307777"/>
          </a:xfrm>
          <a:prstGeom prst="rect">
            <a:avLst/>
          </a:prstGeom>
          <a:noFill/>
        </p:spPr>
        <p:txBody>
          <a:bodyPr wrap="square" rtlCol="0">
            <a:spAutoFit/>
          </a:bodyPr>
          <a:lstStyle/>
          <a:p>
            <a:r>
              <a:rPr lang="en-GB" sz="1400" dirty="0"/>
              <a:t>The Tower of Babel, Pieter Bruegel 1563</a:t>
            </a:r>
          </a:p>
        </p:txBody>
      </p:sp>
    </p:spTree>
    <p:extLst>
      <p:ext uri="{BB962C8B-B14F-4D97-AF65-F5344CB8AC3E}">
        <p14:creationId xmlns:p14="http://schemas.microsoft.com/office/powerpoint/2010/main" val="37403111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Concept analysis design over 7 steps</a:t>
            </a:r>
          </a:p>
        </p:txBody>
      </p:sp>
      <p:sp>
        <p:nvSpPr>
          <p:cNvPr id="8" name="TextBox 7"/>
          <p:cNvSpPr txBox="1"/>
          <p:nvPr/>
        </p:nvSpPr>
        <p:spPr>
          <a:xfrm>
            <a:off x="7980218" y="1965960"/>
            <a:ext cx="3168073" cy="4203931"/>
          </a:xfrm>
          <a:prstGeom prst="rect">
            <a:avLst/>
          </a:prstGeom>
          <a:noFill/>
        </p:spPr>
        <p:txBody>
          <a:bodyPr wrap="square" rtlCol="0">
            <a:spAutoFit/>
          </a:bodyPr>
          <a:lstStyle/>
          <a:p>
            <a:endParaRPr lang="en-GB" dirty="0"/>
          </a:p>
        </p:txBody>
      </p:sp>
      <p:pic>
        <p:nvPicPr>
          <p:cNvPr id="6" name="Picture 5"/>
          <p:cNvPicPr/>
          <p:nvPr/>
        </p:nvPicPr>
        <p:blipFill>
          <a:blip r:embed="rId2"/>
          <a:stretch>
            <a:fillRect/>
          </a:stretch>
        </p:blipFill>
        <p:spPr>
          <a:xfrm>
            <a:off x="1739290" y="1842409"/>
            <a:ext cx="8682939" cy="4451033"/>
          </a:xfrm>
          <a:prstGeom prst="rect">
            <a:avLst/>
          </a:prstGeom>
        </p:spPr>
      </p:pic>
    </p:spTree>
    <p:extLst>
      <p:ext uri="{BB962C8B-B14F-4D97-AF65-F5344CB8AC3E}">
        <p14:creationId xmlns:p14="http://schemas.microsoft.com/office/powerpoint/2010/main" val="40298382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980218" y="1965960"/>
            <a:ext cx="3168073" cy="4203931"/>
          </a:xfrm>
          <a:prstGeom prst="rect">
            <a:avLst/>
          </a:prstGeom>
          <a:noFill/>
        </p:spPr>
        <p:txBody>
          <a:bodyPr wrap="square" rtlCol="0">
            <a:spAutoFit/>
          </a:bodyPr>
          <a:lstStyle/>
          <a:p>
            <a:endParaRPr lang="en-GB" dirty="0"/>
          </a:p>
        </p:txBody>
      </p:sp>
      <p:sp>
        <p:nvSpPr>
          <p:cNvPr id="7" name="TextBox 6"/>
          <p:cNvSpPr txBox="1"/>
          <p:nvPr/>
        </p:nvSpPr>
        <p:spPr>
          <a:xfrm rot="16200000">
            <a:off x="-2499700" y="3208555"/>
            <a:ext cx="6086927" cy="523220"/>
          </a:xfrm>
          <a:prstGeom prst="rect">
            <a:avLst/>
          </a:prstGeom>
          <a:noFill/>
        </p:spPr>
        <p:txBody>
          <a:bodyPr wrap="square" rtlCol="0">
            <a:spAutoFit/>
          </a:bodyPr>
          <a:lstStyle/>
          <a:p>
            <a:r>
              <a:rPr lang="en-GB" sz="2800" dirty="0">
                <a:solidFill>
                  <a:schemeClr val="accent1">
                    <a:lumMod val="75000"/>
                  </a:schemeClr>
                </a:solidFill>
              </a:rPr>
              <a:t>Step 7: Reconstructed concept hierarchy</a:t>
            </a:r>
          </a:p>
        </p:txBody>
      </p:sp>
      <p:pic>
        <p:nvPicPr>
          <p:cNvPr id="3" name="Picture 2"/>
          <p:cNvPicPr>
            <a:picLocks noChangeAspect="1"/>
          </p:cNvPicPr>
          <p:nvPr/>
        </p:nvPicPr>
        <p:blipFill>
          <a:blip r:embed="rId2"/>
          <a:stretch>
            <a:fillRect/>
          </a:stretch>
        </p:blipFill>
        <p:spPr>
          <a:xfrm>
            <a:off x="2090057" y="235130"/>
            <a:ext cx="8720817" cy="6342413"/>
          </a:xfrm>
          <a:prstGeom prst="rect">
            <a:avLst/>
          </a:prstGeom>
        </p:spPr>
      </p:pic>
      <p:sp>
        <p:nvSpPr>
          <p:cNvPr id="4" name="Oval 3"/>
          <p:cNvSpPr/>
          <p:nvPr/>
        </p:nvSpPr>
        <p:spPr>
          <a:xfrm>
            <a:off x="9292256" y="1074984"/>
            <a:ext cx="1349829" cy="103632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Oval 8"/>
          <p:cNvSpPr/>
          <p:nvPr/>
        </p:nvSpPr>
        <p:spPr>
          <a:xfrm>
            <a:off x="3010394" y="4881154"/>
            <a:ext cx="1349829" cy="103632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p:cNvSpPr/>
          <p:nvPr/>
        </p:nvSpPr>
        <p:spPr>
          <a:xfrm>
            <a:off x="2979096" y="1074984"/>
            <a:ext cx="1349829" cy="103632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 name="Straight Connector 5"/>
          <p:cNvCxnSpPr>
            <a:stCxn id="10" idx="2"/>
          </p:cNvCxnSpPr>
          <p:nvPr/>
        </p:nvCxnSpPr>
        <p:spPr>
          <a:xfrm flipH="1">
            <a:off x="1921268" y="1593144"/>
            <a:ext cx="105782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805374" y="1262743"/>
            <a:ext cx="1136637" cy="738664"/>
          </a:xfrm>
          <a:prstGeom prst="rect">
            <a:avLst/>
          </a:prstGeom>
          <a:noFill/>
          <a:ln w="38100">
            <a:solidFill>
              <a:srgbClr val="C00000"/>
            </a:solidFill>
          </a:ln>
        </p:spPr>
        <p:txBody>
          <a:bodyPr wrap="square" rtlCol="0">
            <a:spAutoFit/>
          </a:bodyPr>
          <a:lstStyle/>
          <a:p>
            <a:r>
              <a:rPr lang="en-GB" sz="1400" dirty="0"/>
              <a:t>Blue = Participant only data</a:t>
            </a:r>
          </a:p>
        </p:txBody>
      </p:sp>
      <p:cxnSp>
        <p:nvCxnSpPr>
          <p:cNvPr id="12" name="Straight Connector 11"/>
          <p:cNvCxnSpPr/>
          <p:nvPr/>
        </p:nvCxnSpPr>
        <p:spPr>
          <a:xfrm flipH="1">
            <a:off x="1942011" y="5403144"/>
            <a:ext cx="105782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00096" y="5029982"/>
            <a:ext cx="1136637" cy="738664"/>
          </a:xfrm>
          <a:prstGeom prst="rect">
            <a:avLst/>
          </a:prstGeom>
          <a:noFill/>
          <a:ln w="38100">
            <a:solidFill>
              <a:srgbClr val="C00000"/>
            </a:solidFill>
          </a:ln>
        </p:spPr>
        <p:txBody>
          <a:bodyPr wrap="square" rtlCol="0">
            <a:spAutoFit/>
          </a:bodyPr>
          <a:lstStyle/>
          <a:p>
            <a:r>
              <a:rPr lang="en-GB" sz="1400" dirty="0"/>
              <a:t>Red = Research only data</a:t>
            </a:r>
          </a:p>
        </p:txBody>
      </p:sp>
      <p:cxnSp>
        <p:nvCxnSpPr>
          <p:cNvPr id="14" name="Straight Connector 13"/>
          <p:cNvCxnSpPr>
            <a:stCxn id="16" idx="1"/>
          </p:cNvCxnSpPr>
          <p:nvPr/>
        </p:nvCxnSpPr>
        <p:spPr>
          <a:xfrm flipH="1" flipV="1">
            <a:off x="10642087" y="1593146"/>
            <a:ext cx="213192" cy="18060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0855279" y="1188976"/>
            <a:ext cx="1031922" cy="1169551"/>
          </a:xfrm>
          <a:prstGeom prst="rect">
            <a:avLst/>
          </a:prstGeom>
          <a:noFill/>
          <a:ln w="38100">
            <a:solidFill>
              <a:srgbClr val="C00000"/>
            </a:solidFill>
          </a:ln>
        </p:spPr>
        <p:txBody>
          <a:bodyPr wrap="square" rtlCol="0">
            <a:spAutoFit/>
          </a:bodyPr>
          <a:lstStyle/>
          <a:p>
            <a:r>
              <a:rPr lang="en-GB" sz="1400" dirty="0"/>
              <a:t>Lime = Participant and research data </a:t>
            </a:r>
          </a:p>
        </p:txBody>
      </p:sp>
    </p:spTree>
    <p:extLst>
      <p:ext uri="{BB962C8B-B14F-4D97-AF65-F5344CB8AC3E}">
        <p14:creationId xmlns:p14="http://schemas.microsoft.com/office/powerpoint/2010/main" val="6938672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Some critical and reflective considerations for the researcher</a:t>
            </a:r>
          </a:p>
        </p:txBody>
      </p:sp>
      <p:sp>
        <p:nvSpPr>
          <p:cNvPr id="4" name="Content Placeholder 3"/>
          <p:cNvSpPr>
            <a:spLocks noGrp="1"/>
          </p:cNvSpPr>
          <p:nvPr>
            <p:ph idx="1"/>
          </p:nvPr>
        </p:nvSpPr>
        <p:spPr>
          <a:xfrm>
            <a:off x="1143000" y="2057400"/>
            <a:ext cx="10414686" cy="4038600"/>
          </a:xfrm>
        </p:spPr>
        <p:txBody>
          <a:bodyPr/>
          <a:lstStyle/>
          <a:p>
            <a:r>
              <a:rPr lang="en-GB" sz="2400" b="1" dirty="0">
                <a:solidFill>
                  <a:srgbClr val="7030A0"/>
                </a:solidFill>
              </a:rPr>
              <a:t>Concept analysis operates in the realm of epistemological power – to create and reconstruct meaning – to whose benefit?</a:t>
            </a:r>
          </a:p>
          <a:p>
            <a:pPr marL="45720" indent="0">
              <a:buNone/>
            </a:pPr>
            <a:endParaRPr lang="en-GB" sz="800" b="1" dirty="0">
              <a:solidFill>
                <a:srgbClr val="7030A0"/>
              </a:solidFill>
            </a:endParaRPr>
          </a:p>
          <a:p>
            <a:r>
              <a:rPr lang="en-GB" sz="2400" b="1" dirty="0">
                <a:solidFill>
                  <a:srgbClr val="7030A0"/>
                </a:solidFill>
              </a:rPr>
              <a:t>Does the concept’s meaning or structure reinforce stereotypes? Professional power? Obscure structural inequality?</a:t>
            </a:r>
          </a:p>
          <a:p>
            <a:pPr marL="45720" indent="0">
              <a:buNone/>
            </a:pPr>
            <a:endParaRPr lang="en-GB" sz="800" b="1" dirty="0">
              <a:solidFill>
                <a:srgbClr val="7030A0"/>
              </a:solidFill>
            </a:endParaRPr>
          </a:p>
          <a:p>
            <a:endParaRPr lang="en-GB" dirty="0"/>
          </a:p>
        </p:txBody>
      </p:sp>
    </p:spTree>
    <p:extLst>
      <p:ext uri="{BB962C8B-B14F-4D97-AF65-F5344CB8AC3E}">
        <p14:creationId xmlns:p14="http://schemas.microsoft.com/office/powerpoint/2010/main" val="40858287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dirty="0"/>
              <a:t>Some critical and reflective considerations for the researcher</a:t>
            </a:r>
          </a:p>
        </p:txBody>
      </p:sp>
      <p:sp>
        <p:nvSpPr>
          <p:cNvPr id="4" name="Content Placeholder 3"/>
          <p:cNvSpPr>
            <a:spLocks noGrp="1"/>
          </p:cNvSpPr>
          <p:nvPr>
            <p:ph idx="1"/>
          </p:nvPr>
        </p:nvSpPr>
        <p:spPr>
          <a:xfrm>
            <a:off x="1143000" y="2057400"/>
            <a:ext cx="10414686" cy="4038600"/>
          </a:xfrm>
        </p:spPr>
        <p:txBody>
          <a:bodyPr/>
          <a:lstStyle/>
          <a:p>
            <a:pPr marL="45720" indent="0">
              <a:buNone/>
            </a:pPr>
            <a:endParaRPr lang="en-GB" sz="800" b="1" dirty="0">
              <a:solidFill>
                <a:srgbClr val="7030A0"/>
              </a:solidFill>
            </a:endParaRPr>
          </a:p>
          <a:p>
            <a:r>
              <a:rPr lang="en-GB" sz="2400" b="1" dirty="0">
                <a:solidFill>
                  <a:srgbClr val="7030A0"/>
                </a:solidFill>
              </a:rPr>
              <a:t>Acknowledging intersectional privileges and disadvantages in researcher position in relation to the concept – transparency is harder than it sounds</a:t>
            </a:r>
          </a:p>
          <a:p>
            <a:pPr marL="45720" indent="0">
              <a:buNone/>
            </a:pPr>
            <a:endParaRPr lang="en-GB" sz="800" b="1" dirty="0">
              <a:solidFill>
                <a:srgbClr val="7030A0"/>
              </a:solidFill>
            </a:endParaRPr>
          </a:p>
          <a:p>
            <a:r>
              <a:rPr lang="en-GB" sz="2400" b="1" dirty="0">
                <a:solidFill>
                  <a:srgbClr val="7030A0"/>
                </a:solidFill>
              </a:rPr>
              <a:t>Research will cause your relationship with the concept to evolve</a:t>
            </a:r>
          </a:p>
          <a:p>
            <a:endParaRPr lang="en-GB" dirty="0"/>
          </a:p>
        </p:txBody>
      </p:sp>
    </p:spTree>
    <p:extLst>
      <p:ext uri="{BB962C8B-B14F-4D97-AF65-F5344CB8AC3E}">
        <p14:creationId xmlns:p14="http://schemas.microsoft.com/office/powerpoint/2010/main" val="16194887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06055" y="1189182"/>
            <a:ext cx="10156456" cy="4038600"/>
          </a:xfrm>
        </p:spPr>
        <p:txBody>
          <a:bodyPr>
            <a:normAutofit fontScale="92500" lnSpcReduction="20000"/>
          </a:bodyPr>
          <a:lstStyle/>
          <a:p>
            <a:pPr marL="45720" indent="0">
              <a:lnSpc>
                <a:spcPct val="114000"/>
              </a:lnSpc>
              <a:buNone/>
            </a:pPr>
            <a:r>
              <a:rPr lang="en-GB" sz="3200" i="1" dirty="0">
                <a:solidFill>
                  <a:srgbClr val="7030A0"/>
                </a:solidFill>
              </a:rPr>
              <a:t>Concepts are ‘tools of trade.’   But the scientist-practitioner’s ability to teach, practice, research and theorise effectively using these tools depends on a precise, deep and clear understanding of their meaning and referents, as well as the ability to measure or assess their impact in people’s lives. </a:t>
            </a:r>
          </a:p>
          <a:p>
            <a:pPr marL="45720" indent="0">
              <a:lnSpc>
                <a:spcPct val="114000"/>
              </a:lnSpc>
              <a:buNone/>
            </a:pPr>
            <a:r>
              <a:rPr lang="en-GB" sz="3200" i="1" dirty="0">
                <a:solidFill>
                  <a:srgbClr val="7030A0"/>
                </a:solidFill>
              </a:rPr>
              <a:t>Achieving such clarity, in turn, depends on research methods that enable analysis of conceptual structure and linkage to theory. </a:t>
            </a:r>
          </a:p>
          <a:p>
            <a:pPr marL="45720" indent="0" algn="r">
              <a:lnSpc>
                <a:spcPct val="114000"/>
              </a:lnSpc>
              <a:buNone/>
            </a:pPr>
            <a:r>
              <a:rPr lang="en-GB" sz="3200" i="1" dirty="0">
                <a:solidFill>
                  <a:srgbClr val="7030A0"/>
                </a:solidFill>
              </a:rPr>
              <a:t>                                             </a:t>
            </a:r>
            <a:r>
              <a:rPr lang="en-GB" sz="3200" dirty="0">
                <a:solidFill>
                  <a:srgbClr val="7030A0"/>
                </a:solidFill>
              </a:rPr>
              <a:t>Vermes 2018, p.19</a:t>
            </a:r>
          </a:p>
          <a:p>
            <a:pPr marL="45720" indent="0" algn="r">
              <a:buNone/>
            </a:pPr>
            <a:endParaRPr lang="en-GB" i="1" dirty="0"/>
          </a:p>
        </p:txBody>
      </p:sp>
    </p:spTree>
    <p:extLst>
      <p:ext uri="{BB962C8B-B14F-4D97-AF65-F5344CB8AC3E}">
        <p14:creationId xmlns:p14="http://schemas.microsoft.com/office/powerpoint/2010/main" val="13561202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References</a:t>
            </a:r>
          </a:p>
        </p:txBody>
      </p:sp>
      <p:sp>
        <p:nvSpPr>
          <p:cNvPr id="3" name="Content Placeholder 2"/>
          <p:cNvSpPr>
            <a:spLocks noGrp="1"/>
          </p:cNvSpPr>
          <p:nvPr>
            <p:ph idx="1"/>
          </p:nvPr>
        </p:nvSpPr>
        <p:spPr>
          <a:xfrm>
            <a:off x="1145649" y="1656257"/>
            <a:ext cx="9872871" cy="4240567"/>
          </a:xfrm>
        </p:spPr>
        <p:txBody>
          <a:bodyPr>
            <a:noAutofit/>
          </a:bodyPr>
          <a:lstStyle/>
          <a:p>
            <a:pPr marL="45720" indent="0">
              <a:buNone/>
            </a:pPr>
            <a:r>
              <a:rPr lang="en-GB" sz="1400" dirty="0">
                <a:solidFill>
                  <a:schemeClr val="accent2">
                    <a:lumMod val="50000"/>
                  </a:schemeClr>
                </a:solidFill>
              </a:rPr>
              <a:t>Caron, C.D. and Bowers, B.J. (2000). Methods and application of dimensional analysis: A contribution to concept and knowledge development in nursing. In B.L. Rodgers and K.A. </a:t>
            </a:r>
            <a:r>
              <a:rPr lang="en-GB" sz="1400" dirty="0" err="1">
                <a:solidFill>
                  <a:schemeClr val="accent2">
                    <a:lumMod val="50000"/>
                  </a:schemeClr>
                </a:solidFill>
              </a:rPr>
              <a:t>Knafl</a:t>
            </a:r>
            <a:r>
              <a:rPr lang="en-GB" sz="1400" dirty="0">
                <a:solidFill>
                  <a:schemeClr val="accent2">
                    <a:lumMod val="50000"/>
                  </a:schemeClr>
                </a:solidFill>
              </a:rPr>
              <a:t> (</a:t>
            </a:r>
            <a:r>
              <a:rPr lang="en-GB" sz="1400" dirty="0" err="1">
                <a:solidFill>
                  <a:schemeClr val="accent2">
                    <a:lumMod val="50000"/>
                  </a:schemeClr>
                </a:solidFill>
              </a:rPr>
              <a:t>Eds</a:t>
            </a:r>
            <a:r>
              <a:rPr lang="en-GB" sz="1400" dirty="0">
                <a:solidFill>
                  <a:schemeClr val="accent2">
                    <a:lumMod val="50000"/>
                  </a:schemeClr>
                </a:solidFill>
              </a:rPr>
              <a:t>). </a:t>
            </a:r>
            <a:r>
              <a:rPr lang="en-GB" sz="1400" i="1" dirty="0">
                <a:solidFill>
                  <a:schemeClr val="accent2">
                    <a:lumMod val="50000"/>
                  </a:schemeClr>
                </a:solidFill>
              </a:rPr>
              <a:t>Concept Development in Nursing: Foundations, Techniques and Applications </a:t>
            </a:r>
            <a:r>
              <a:rPr lang="en-GB" sz="1400" dirty="0">
                <a:solidFill>
                  <a:schemeClr val="accent2">
                    <a:lumMod val="50000"/>
                  </a:schemeClr>
                </a:solidFill>
              </a:rPr>
              <a:t>(2</a:t>
            </a:r>
            <a:r>
              <a:rPr lang="en-GB" sz="1400" baseline="30000" dirty="0">
                <a:solidFill>
                  <a:schemeClr val="accent2">
                    <a:lumMod val="50000"/>
                  </a:schemeClr>
                </a:solidFill>
              </a:rPr>
              <a:t>nd</a:t>
            </a:r>
            <a:r>
              <a:rPr lang="en-GB" sz="1400" dirty="0">
                <a:solidFill>
                  <a:schemeClr val="accent2">
                    <a:lumMod val="50000"/>
                  </a:schemeClr>
                </a:solidFill>
              </a:rPr>
              <a:t> Edition, 285-319). Philadelphia, PA: Saunders/Elsevier. </a:t>
            </a:r>
          </a:p>
          <a:p>
            <a:pPr marL="45720" indent="0">
              <a:buNone/>
            </a:pPr>
            <a:r>
              <a:rPr lang="en-GB" sz="1400" dirty="0" err="1">
                <a:solidFill>
                  <a:schemeClr val="accent2">
                    <a:lumMod val="50000"/>
                  </a:schemeClr>
                </a:solidFill>
              </a:rPr>
              <a:t>Carspecken</a:t>
            </a:r>
            <a:r>
              <a:rPr lang="en-GB" sz="1400" dirty="0">
                <a:solidFill>
                  <a:schemeClr val="accent2">
                    <a:lumMod val="50000"/>
                  </a:schemeClr>
                </a:solidFill>
              </a:rPr>
              <a:t>, P.F. (2008). Reconstructive analysis. In L.M. Given (Ed), The Sage </a:t>
            </a:r>
            <a:r>
              <a:rPr lang="en-GB" sz="1400" dirty="0" err="1">
                <a:solidFill>
                  <a:schemeClr val="accent2">
                    <a:lumMod val="50000"/>
                  </a:schemeClr>
                </a:solidFill>
              </a:rPr>
              <a:t>Encyclopedia</a:t>
            </a:r>
            <a:r>
              <a:rPr lang="en-GB" sz="1400" dirty="0">
                <a:solidFill>
                  <a:schemeClr val="accent2">
                    <a:lumMod val="50000"/>
                  </a:schemeClr>
                </a:solidFill>
              </a:rPr>
              <a:t> of Qualitative Research Methods. London: Sage. DOI: </a:t>
            </a:r>
            <a:r>
              <a:rPr lang="en-GB" sz="1400" dirty="0">
                <a:solidFill>
                  <a:schemeClr val="accent2">
                    <a:lumMod val="50000"/>
                  </a:schemeClr>
                </a:solidFill>
                <a:hlinkClick r:id="rId2"/>
              </a:rPr>
              <a:t>10.4135/9781412963909.n373</a:t>
            </a:r>
            <a:endParaRPr lang="en-GB" sz="1400" dirty="0">
              <a:solidFill>
                <a:schemeClr val="accent2">
                  <a:lumMod val="50000"/>
                </a:schemeClr>
              </a:solidFill>
            </a:endParaRPr>
          </a:p>
          <a:p>
            <a:pPr marL="45720" indent="0">
              <a:buNone/>
            </a:pPr>
            <a:r>
              <a:rPr lang="en-GB" sz="1400" dirty="0" err="1">
                <a:solidFill>
                  <a:schemeClr val="accent2">
                    <a:lumMod val="50000"/>
                  </a:schemeClr>
                </a:solidFill>
              </a:rPr>
              <a:t>Hupcey</a:t>
            </a:r>
            <a:r>
              <a:rPr lang="en-GB" sz="1400" dirty="0">
                <a:solidFill>
                  <a:schemeClr val="accent2">
                    <a:lumMod val="50000"/>
                  </a:schemeClr>
                </a:solidFill>
              </a:rPr>
              <a:t>, J.E. and Penrod, J. (2003). Concept advancement: Enhancing inductive validity. Research and Theory for Nursing Practice, 17, 19-30. DOI: </a:t>
            </a:r>
          </a:p>
          <a:p>
            <a:pPr marL="45720" indent="0">
              <a:buNone/>
            </a:pPr>
            <a:r>
              <a:rPr lang="en-GB" sz="1400" dirty="0">
                <a:solidFill>
                  <a:schemeClr val="accent2">
                    <a:lumMod val="50000"/>
                  </a:schemeClr>
                </a:solidFill>
              </a:rPr>
              <a:t>Rodgers, B.L. (2000). Concept analysis: An evolutionary view. In B.L. Rodgers and K.A. </a:t>
            </a:r>
            <a:r>
              <a:rPr lang="en-GB" sz="1400" dirty="0" err="1">
                <a:solidFill>
                  <a:schemeClr val="accent2">
                    <a:lumMod val="50000"/>
                  </a:schemeClr>
                </a:solidFill>
              </a:rPr>
              <a:t>Knafl</a:t>
            </a:r>
            <a:r>
              <a:rPr lang="en-GB" sz="1400" dirty="0">
                <a:solidFill>
                  <a:schemeClr val="accent2">
                    <a:lumMod val="50000"/>
                  </a:schemeClr>
                </a:solidFill>
              </a:rPr>
              <a:t> (</a:t>
            </a:r>
            <a:r>
              <a:rPr lang="en-GB" sz="1400" dirty="0" err="1">
                <a:solidFill>
                  <a:schemeClr val="accent2">
                    <a:lumMod val="50000"/>
                  </a:schemeClr>
                </a:solidFill>
              </a:rPr>
              <a:t>Eds</a:t>
            </a:r>
            <a:r>
              <a:rPr lang="en-GB" sz="1400" dirty="0">
                <a:solidFill>
                  <a:schemeClr val="accent2">
                    <a:lumMod val="50000"/>
                  </a:schemeClr>
                </a:solidFill>
              </a:rPr>
              <a:t>). </a:t>
            </a:r>
            <a:r>
              <a:rPr lang="en-GB" sz="1400" i="1" dirty="0">
                <a:solidFill>
                  <a:schemeClr val="accent2">
                    <a:lumMod val="50000"/>
                  </a:schemeClr>
                </a:solidFill>
              </a:rPr>
              <a:t>Concept Development in Nursing: Foundations, Techniques and Applications</a:t>
            </a:r>
            <a:r>
              <a:rPr lang="en-GB" sz="1400" dirty="0">
                <a:solidFill>
                  <a:schemeClr val="accent2">
                    <a:lumMod val="50000"/>
                  </a:schemeClr>
                </a:solidFill>
              </a:rPr>
              <a:t> (2</a:t>
            </a:r>
            <a:r>
              <a:rPr lang="en-GB" sz="1400" baseline="30000" dirty="0">
                <a:solidFill>
                  <a:schemeClr val="accent2">
                    <a:lumMod val="50000"/>
                  </a:schemeClr>
                </a:solidFill>
              </a:rPr>
              <a:t>nd</a:t>
            </a:r>
            <a:r>
              <a:rPr lang="en-GB" sz="1400" dirty="0">
                <a:solidFill>
                  <a:schemeClr val="accent2">
                    <a:lumMod val="50000"/>
                  </a:schemeClr>
                </a:solidFill>
              </a:rPr>
              <a:t> Edition, 77-102). Philadelphia, PA: Saunders/Elsevier</a:t>
            </a:r>
          </a:p>
          <a:p>
            <a:pPr marL="45720" indent="0">
              <a:buNone/>
            </a:pPr>
            <a:r>
              <a:rPr lang="en-GB" sz="1400" dirty="0" err="1">
                <a:solidFill>
                  <a:schemeClr val="accent2">
                    <a:lumMod val="50000"/>
                  </a:schemeClr>
                </a:solidFill>
              </a:rPr>
              <a:t>Sartori</a:t>
            </a:r>
            <a:r>
              <a:rPr lang="en-GB" sz="1400" dirty="0">
                <a:solidFill>
                  <a:schemeClr val="accent2">
                    <a:lumMod val="50000"/>
                  </a:schemeClr>
                </a:solidFill>
              </a:rPr>
              <a:t>, G. (2009). Part 1: </a:t>
            </a:r>
            <a:r>
              <a:rPr lang="en-GB" sz="1400" dirty="0" err="1">
                <a:solidFill>
                  <a:schemeClr val="accent2">
                    <a:lumMod val="50000"/>
                  </a:schemeClr>
                </a:solidFill>
              </a:rPr>
              <a:t>Sartori</a:t>
            </a:r>
            <a:r>
              <a:rPr lang="en-GB" sz="1400" dirty="0">
                <a:solidFill>
                  <a:schemeClr val="accent2">
                    <a:lumMod val="50000"/>
                  </a:schemeClr>
                </a:solidFill>
              </a:rPr>
              <a:t> on concepts and method. In D. Collier and J. </a:t>
            </a:r>
            <a:r>
              <a:rPr lang="en-GB" sz="1400" dirty="0" err="1">
                <a:solidFill>
                  <a:schemeClr val="accent2">
                    <a:lumMod val="50000"/>
                  </a:schemeClr>
                </a:solidFill>
              </a:rPr>
              <a:t>Gerring</a:t>
            </a:r>
            <a:r>
              <a:rPr lang="en-GB" sz="1400" dirty="0">
                <a:solidFill>
                  <a:schemeClr val="accent2">
                    <a:lumMod val="50000"/>
                  </a:schemeClr>
                </a:solidFill>
              </a:rPr>
              <a:t> (Eds.), Concepts and Method in Social Science: The Tradition of Giovanni </a:t>
            </a:r>
            <a:r>
              <a:rPr lang="en-GB" sz="1400" dirty="0" err="1">
                <a:solidFill>
                  <a:schemeClr val="accent2">
                    <a:lumMod val="50000"/>
                  </a:schemeClr>
                </a:solidFill>
              </a:rPr>
              <a:t>Sartori</a:t>
            </a:r>
            <a:r>
              <a:rPr lang="en-GB" sz="1400" dirty="0">
                <a:solidFill>
                  <a:schemeClr val="accent2">
                    <a:lumMod val="50000"/>
                  </a:schemeClr>
                </a:solidFill>
              </a:rPr>
              <a:t>.  London: Routledge (11-178).</a:t>
            </a:r>
          </a:p>
          <a:p>
            <a:pPr marL="45720" indent="0">
              <a:buNone/>
            </a:pPr>
            <a:endParaRPr lang="en-GB" sz="1400" dirty="0">
              <a:solidFill>
                <a:schemeClr val="accent2">
                  <a:lumMod val="50000"/>
                </a:schemeClr>
              </a:solidFill>
            </a:endParaRPr>
          </a:p>
          <a:p>
            <a:pPr marL="45720" indent="0">
              <a:lnSpc>
                <a:spcPct val="100000"/>
              </a:lnSpc>
              <a:spcBef>
                <a:spcPts val="0"/>
              </a:spcBef>
              <a:buNone/>
            </a:pPr>
            <a:r>
              <a:rPr lang="en-GB" sz="1400" dirty="0">
                <a:solidFill>
                  <a:schemeClr val="accent2">
                    <a:lumMod val="50000"/>
                  </a:schemeClr>
                </a:solidFill>
              </a:rPr>
              <a:t>Schwartz-</a:t>
            </a:r>
            <a:r>
              <a:rPr lang="en-GB" sz="1400" dirty="0" err="1">
                <a:solidFill>
                  <a:schemeClr val="accent2">
                    <a:lumMod val="50000"/>
                  </a:schemeClr>
                </a:solidFill>
              </a:rPr>
              <a:t>Barcott</a:t>
            </a:r>
            <a:r>
              <a:rPr lang="en-GB" sz="1400" dirty="0">
                <a:solidFill>
                  <a:schemeClr val="accent2">
                    <a:lumMod val="50000"/>
                  </a:schemeClr>
                </a:solidFill>
              </a:rPr>
              <a:t>, D. (2003). Response to “Concept Advancement:</a:t>
            </a:r>
          </a:p>
          <a:p>
            <a:pPr marL="45720" indent="0">
              <a:lnSpc>
                <a:spcPct val="100000"/>
              </a:lnSpc>
              <a:spcBef>
                <a:spcPts val="0"/>
              </a:spcBef>
              <a:buNone/>
            </a:pPr>
            <a:r>
              <a:rPr lang="en-GB" sz="1400" dirty="0">
                <a:solidFill>
                  <a:schemeClr val="accent2">
                    <a:lumMod val="50000"/>
                  </a:schemeClr>
                </a:solidFill>
              </a:rPr>
              <a:t>Enhancing Inductive Validity.” </a:t>
            </a:r>
            <a:r>
              <a:rPr lang="en-GB" sz="1400" i="1" dirty="0">
                <a:solidFill>
                  <a:schemeClr val="accent2">
                    <a:lumMod val="50000"/>
                  </a:schemeClr>
                </a:solidFill>
              </a:rPr>
              <a:t>Research and Theory for Nursing Practice: An International Journal, </a:t>
            </a:r>
            <a:r>
              <a:rPr lang="en-GB" sz="1400" dirty="0">
                <a:solidFill>
                  <a:schemeClr val="accent2">
                    <a:lumMod val="50000"/>
                  </a:schemeClr>
                </a:solidFill>
              </a:rPr>
              <a:t>17(2). DOI: 10.1891/rtnp.17.2.169.53177</a:t>
            </a:r>
          </a:p>
          <a:p>
            <a:pPr marL="45720" indent="0">
              <a:lnSpc>
                <a:spcPct val="100000"/>
              </a:lnSpc>
              <a:spcBef>
                <a:spcPts val="0"/>
              </a:spcBef>
              <a:buNone/>
            </a:pPr>
            <a:endParaRPr lang="en-GB" sz="1400" dirty="0">
              <a:solidFill>
                <a:schemeClr val="accent2">
                  <a:lumMod val="50000"/>
                </a:schemeClr>
              </a:solidFill>
            </a:endParaRPr>
          </a:p>
          <a:p>
            <a:pPr marL="45720" indent="0">
              <a:lnSpc>
                <a:spcPct val="100000"/>
              </a:lnSpc>
              <a:spcBef>
                <a:spcPts val="0"/>
              </a:spcBef>
              <a:buNone/>
            </a:pPr>
            <a:r>
              <a:rPr lang="en-GB" sz="1400" dirty="0">
                <a:solidFill>
                  <a:schemeClr val="accent2">
                    <a:lumMod val="50000"/>
                  </a:schemeClr>
                </a:solidFill>
              </a:rPr>
              <a:t>Vermes, C. (2018). </a:t>
            </a:r>
            <a:r>
              <a:rPr lang="en-GB" sz="1400" i="1" dirty="0">
                <a:solidFill>
                  <a:schemeClr val="accent2">
                    <a:lumMod val="50000"/>
                  </a:schemeClr>
                </a:solidFill>
              </a:rPr>
              <a:t>Client factors associated with psychotherapeutic process and outcome: A concept analysis </a:t>
            </a:r>
            <a:r>
              <a:rPr lang="en-GB" sz="1400" dirty="0">
                <a:solidFill>
                  <a:schemeClr val="accent2">
                    <a:lumMod val="50000"/>
                  </a:schemeClr>
                </a:solidFill>
              </a:rPr>
              <a:t>(Unpublished doctoral dissertation). The University of Manchester, UK. </a:t>
            </a:r>
          </a:p>
          <a:p>
            <a:pPr marL="45720" indent="0">
              <a:lnSpc>
                <a:spcPct val="100000"/>
              </a:lnSpc>
              <a:spcBef>
                <a:spcPts val="0"/>
              </a:spcBef>
              <a:buNone/>
            </a:pPr>
            <a:endParaRPr lang="en-GB" sz="1400" dirty="0">
              <a:solidFill>
                <a:schemeClr val="accent2">
                  <a:lumMod val="50000"/>
                </a:schemeClr>
              </a:solidFill>
            </a:endParaRPr>
          </a:p>
          <a:p>
            <a:pPr marL="45720" indent="0">
              <a:buNone/>
            </a:pPr>
            <a:endParaRPr lang="en-GB" sz="1400" dirty="0">
              <a:solidFill>
                <a:schemeClr val="accent2">
                  <a:lumMod val="50000"/>
                </a:schemeClr>
              </a:solidFill>
            </a:endParaRPr>
          </a:p>
        </p:txBody>
      </p:sp>
      <p:sp>
        <p:nvSpPr>
          <p:cNvPr id="13" name="TextBox 12"/>
          <p:cNvSpPr txBox="1"/>
          <p:nvPr/>
        </p:nvSpPr>
        <p:spPr>
          <a:xfrm>
            <a:off x="5617029" y="2226728"/>
            <a:ext cx="658784" cy="369332"/>
          </a:xfrm>
          <a:prstGeom prst="rect">
            <a:avLst/>
          </a:prstGeom>
          <a:noFill/>
        </p:spPr>
        <p:txBody>
          <a:bodyPr wrap="square" rtlCol="0">
            <a:spAutoFit/>
          </a:bodyPr>
          <a:lstStyle/>
          <a:p>
            <a:endParaRPr lang="en-GB" dirty="0"/>
          </a:p>
        </p:txBody>
      </p:sp>
    </p:spTree>
    <p:extLst>
      <p:ext uri="{BB962C8B-B14F-4D97-AF65-F5344CB8AC3E}">
        <p14:creationId xmlns:p14="http://schemas.microsoft.com/office/powerpoint/2010/main" val="19445109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GB" dirty="0"/>
              <a:t>What are concepts?</a:t>
            </a:r>
          </a:p>
        </p:txBody>
      </p:sp>
      <p:sp>
        <p:nvSpPr>
          <p:cNvPr id="3" name="Oval 2"/>
          <p:cNvSpPr/>
          <p:nvPr/>
        </p:nvSpPr>
        <p:spPr>
          <a:xfrm>
            <a:off x="1359243" y="2224216"/>
            <a:ext cx="4917989" cy="2594919"/>
          </a:xfrm>
          <a:prstGeom prst="ellipse">
            <a:avLst/>
          </a:prstGeom>
          <a:ln w="57150">
            <a:solidFill>
              <a:schemeClr val="tx1"/>
            </a:solidFill>
            <a:prstDash val="lgDash"/>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5" name="TextBox 4"/>
          <p:cNvSpPr txBox="1"/>
          <p:nvPr/>
        </p:nvSpPr>
        <p:spPr>
          <a:xfrm>
            <a:off x="2545491" y="2784389"/>
            <a:ext cx="2578443" cy="1323439"/>
          </a:xfrm>
          <a:prstGeom prst="rect">
            <a:avLst/>
          </a:prstGeom>
          <a:noFill/>
        </p:spPr>
        <p:txBody>
          <a:bodyPr wrap="square" rtlCol="0">
            <a:spAutoFit/>
          </a:bodyPr>
          <a:lstStyle/>
          <a:p>
            <a:pPr algn="ctr"/>
            <a:r>
              <a:rPr lang="en-GB" sz="8000" dirty="0"/>
              <a:t>Birds</a:t>
            </a:r>
          </a:p>
        </p:txBody>
      </p:sp>
    </p:spTree>
    <p:extLst>
      <p:ext uri="{BB962C8B-B14F-4D97-AF65-F5344CB8AC3E}">
        <p14:creationId xmlns:p14="http://schemas.microsoft.com/office/powerpoint/2010/main" val="11498389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GB" dirty="0"/>
              <a:t>What are concepts?</a:t>
            </a:r>
          </a:p>
        </p:txBody>
      </p:sp>
      <p:sp>
        <p:nvSpPr>
          <p:cNvPr id="3" name="Oval 2"/>
          <p:cNvSpPr/>
          <p:nvPr/>
        </p:nvSpPr>
        <p:spPr>
          <a:xfrm>
            <a:off x="1359243" y="2224216"/>
            <a:ext cx="4917989" cy="2594919"/>
          </a:xfrm>
          <a:prstGeom prst="ellipse">
            <a:avLst/>
          </a:prstGeom>
          <a:ln w="57150">
            <a:solidFill>
              <a:schemeClr val="tx1"/>
            </a:solidFill>
            <a:prstDash val="lgDash"/>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5" name="TextBox 4"/>
          <p:cNvSpPr txBox="1"/>
          <p:nvPr/>
        </p:nvSpPr>
        <p:spPr>
          <a:xfrm>
            <a:off x="2545491" y="2784389"/>
            <a:ext cx="2578443" cy="1323439"/>
          </a:xfrm>
          <a:prstGeom prst="rect">
            <a:avLst/>
          </a:prstGeom>
          <a:noFill/>
        </p:spPr>
        <p:txBody>
          <a:bodyPr wrap="square" rtlCol="0">
            <a:spAutoFit/>
          </a:bodyPr>
          <a:lstStyle/>
          <a:p>
            <a:pPr algn="ctr"/>
            <a:r>
              <a:rPr lang="en-GB" sz="8000" dirty="0"/>
              <a:t>Birds</a:t>
            </a:r>
          </a:p>
        </p:txBody>
      </p:sp>
      <p:sp>
        <p:nvSpPr>
          <p:cNvPr id="7" name="TextBox 6"/>
          <p:cNvSpPr txBox="1"/>
          <p:nvPr/>
        </p:nvSpPr>
        <p:spPr>
          <a:xfrm>
            <a:off x="9702797" y="2615112"/>
            <a:ext cx="1816856" cy="338554"/>
          </a:xfrm>
          <a:prstGeom prst="rect">
            <a:avLst/>
          </a:prstGeom>
          <a:noFill/>
        </p:spPr>
        <p:txBody>
          <a:bodyPr wrap="square" rtlCol="0">
            <a:spAutoFit/>
          </a:bodyPr>
          <a:lstStyle/>
          <a:p>
            <a:pPr algn="r"/>
            <a:r>
              <a:rPr lang="en-GB" sz="800" dirty="0"/>
              <a:t>Azure tit</a:t>
            </a:r>
          </a:p>
          <a:p>
            <a:pPr algn="r"/>
            <a:r>
              <a:rPr lang="en-GB" sz="800" dirty="0"/>
              <a:t>Picture credit: Krzysztof </a:t>
            </a:r>
            <a:r>
              <a:rPr lang="en-GB" sz="800" dirty="0" err="1"/>
              <a:t>Blachowiak</a:t>
            </a:r>
            <a:endParaRPr lang="en-GB" sz="800"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02357" y="464616"/>
            <a:ext cx="3134910" cy="2167566"/>
          </a:xfrm>
          <a:prstGeom prst="rect">
            <a:avLst/>
          </a:prstGeom>
          <a:ln w="28575">
            <a:solidFill>
              <a:srgbClr val="1C336D"/>
            </a:solidFill>
          </a:ln>
        </p:spPr>
      </p:pic>
      <p:pic>
        <p:nvPicPr>
          <p:cNvPr id="1026" name="Picture 2" descr="Flying Fish - Maritime Logistics Profession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3754" y="3415559"/>
            <a:ext cx="4097630" cy="2734237"/>
          </a:xfrm>
          <a:prstGeom prst="rect">
            <a:avLst/>
          </a:prstGeom>
          <a:noFill/>
          <a:ln w="28575">
            <a:solidFill>
              <a:srgbClr val="112D5B"/>
            </a:solidFill>
          </a:ln>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7976475" y="6143059"/>
            <a:ext cx="3167861" cy="215444"/>
          </a:xfrm>
          <a:prstGeom prst="rect">
            <a:avLst/>
          </a:prstGeom>
          <a:noFill/>
        </p:spPr>
        <p:txBody>
          <a:bodyPr wrap="square" rtlCol="0">
            <a:spAutoFit/>
          </a:bodyPr>
          <a:lstStyle/>
          <a:p>
            <a:pPr algn="r"/>
            <a:r>
              <a:rPr lang="en-GB" sz="800" dirty="0"/>
              <a:t>Image credit: maritimeprofessional.com</a:t>
            </a:r>
          </a:p>
        </p:txBody>
      </p:sp>
      <p:pic>
        <p:nvPicPr>
          <p:cNvPr id="4" name="Picture 3"/>
          <p:cNvPicPr>
            <a:picLocks noChangeAspect="1"/>
          </p:cNvPicPr>
          <p:nvPr/>
        </p:nvPicPr>
        <p:blipFill>
          <a:blip r:embed="rId4"/>
          <a:stretch>
            <a:fillRect/>
          </a:stretch>
        </p:blipFill>
        <p:spPr>
          <a:xfrm>
            <a:off x="4707629" y="464616"/>
            <a:ext cx="3268845" cy="2179230"/>
          </a:xfrm>
          <a:prstGeom prst="rect">
            <a:avLst/>
          </a:prstGeom>
          <a:ln w="28575">
            <a:solidFill>
              <a:srgbClr val="973D0D"/>
            </a:solidFill>
          </a:ln>
        </p:spPr>
      </p:pic>
      <p:sp>
        <p:nvSpPr>
          <p:cNvPr id="11" name="TextBox 10"/>
          <p:cNvSpPr txBox="1"/>
          <p:nvPr/>
        </p:nvSpPr>
        <p:spPr>
          <a:xfrm>
            <a:off x="6032811" y="2653791"/>
            <a:ext cx="2055137" cy="215444"/>
          </a:xfrm>
          <a:prstGeom prst="rect">
            <a:avLst/>
          </a:prstGeom>
          <a:noFill/>
        </p:spPr>
        <p:txBody>
          <a:bodyPr wrap="square" rtlCol="0">
            <a:spAutoFit/>
          </a:bodyPr>
          <a:lstStyle/>
          <a:p>
            <a:pPr algn="r"/>
            <a:r>
              <a:rPr lang="en-GB" sz="800" dirty="0"/>
              <a:t>Image credit: animalsake.com</a:t>
            </a:r>
          </a:p>
        </p:txBody>
      </p:sp>
    </p:spTree>
    <p:extLst>
      <p:ext uri="{BB962C8B-B14F-4D97-AF65-F5344CB8AC3E}">
        <p14:creationId xmlns:p14="http://schemas.microsoft.com/office/powerpoint/2010/main" val="35104420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GB" dirty="0"/>
              <a:t>What are concepts?</a:t>
            </a:r>
          </a:p>
        </p:txBody>
      </p:sp>
      <p:sp>
        <p:nvSpPr>
          <p:cNvPr id="3" name="Oval 2"/>
          <p:cNvSpPr/>
          <p:nvPr/>
        </p:nvSpPr>
        <p:spPr>
          <a:xfrm>
            <a:off x="1359243" y="2224216"/>
            <a:ext cx="4917989" cy="2594919"/>
          </a:xfrm>
          <a:prstGeom prst="ellipse">
            <a:avLst/>
          </a:prstGeom>
          <a:ln w="57150">
            <a:solidFill>
              <a:schemeClr val="tx1"/>
            </a:solidFill>
            <a:prstDash val="lgDash"/>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5" name="TextBox 4"/>
          <p:cNvSpPr txBox="1"/>
          <p:nvPr/>
        </p:nvSpPr>
        <p:spPr>
          <a:xfrm>
            <a:off x="2545491" y="2784389"/>
            <a:ext cx="2578443" cy="1323439"/>
          </a:xfrm>
          <a:prstGeom prst="rect">
            <a:avLst/>
          </a:prstGeom>
          <a:noFill/>
        </p:spPr>
        <p:txBody>
          <a:bodyPr wrap="square" rtlCol="0">
            <a:spAutoFit/>
          </a:bodyPr>
          <a:lstStyle/>
          <a:p>
            <a:pPr algn="ctr"/>
            <a:r>
              <a:rPr lang="en-GB" sz="8000" dirty="0"/>
              <a:t>Birds</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2833" y="3796278"/>
            <a:ext cx="1790700" cy="2562225"/>
          </a:xfrm>
          <a:prstGeom prst="rect">
            <a:avLst/>
          </a:prstGeom>
          <a:ln w="28575">
            <a:solidFill>
              <a:schemeClr val="tx1"/>
            </a:solidFill>
          </a:ln>
        </p:spPr>
      </p:pic>
      <p:sp>
        <p:nvSpPr>
          <p:cNvPr id="7" name="TextBox 6"/>
          <p:cNvSpPr txBox="1"/>
          <p:nvPr/>
        </p:nvSpPr>
        <p:spPr>
          <a:xfrm>
            <a:off x="9702797" y="2615112"/>
            <a:ext cx="1816856" cy="338554"/>
          </a:xfrm>
          <a:prstGeom prst="rect">
            <a:avLst/>
          </a:prstGeom>
          <a:noFill/>
        </p:spPr>
        <p:txBody>
          <a:bodyPr wrap="square" rtlCol="0">
            <a:spAutoFit/>
          </a:bodyPr>
          <a:lstStyle/>
          <a:p>
            <a:pPr algn="r"/>
            <a:r>
              <a:rPr lang="en-GB" sz="800" dirty="0"/>
              <a:t>Azure tit</a:t>
            </a:r>
          </a:p>
          <a:p>
            <a:pPr algn="r"/>
            <a:r>
              <a:rPr lang="en-GB" sz="800" dirty="0"/>
              <a:t>Picture credit: Krzysztof </a:t>
            </a:r>
            <a:r>
              <a:rPr lang="en-GB" sz="800" dirty="0" err="1"/>
              <a:t>Blachowiak</a:t>
            </a:r>
            <a:endParaRPr lang="en-GB" sz="800"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02357" y="464616"/>
            <a:ext cx="3134910" cy="2167566"/>
          </a:xfrm>
          <a:prstGeom prst="rect">
            <a:avLst/>
          </a:prstGeom>
          <a:ln w="28575">
            <a:solidFill>
              <a:srgbClr val="1C336D"/>
            </a:solidFill>
          </a:ln>
        </p:spPr>
      </p:pic>
      <p:pic>
        <p:nvPicPr>
          <p:cNvPr id="1026" name="Picture 2" descr="Flying Fish - Maritime Logistics Profession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3754" y="3415559"/>
            <a:ext cx="4097630" cy="2734237"/>
          </a:xfrm>
          <a:prstGeom prst="rect">
            <a:avLst/>
          </a:prstGeom>
          <a:noFill/>
          <a:ln w="28575">
            <a:solidFill>
              <a:srgbClr val="112D5B"/>
            </a:solidFill>
          </a:ln>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7976475" y="6143059"/>
            <a:ext cx="3167861" cy="215444"/>
          </a:xfrm>
          <a:prstGeom prst="rect">
            <a:avLst/>
          </a:prstGeom>
          <a:noFill/>
        </p:spPr>
        <p:txBody>
          <a:bodyPr wrap="square" rtlCol="0">
            <a:spAutoFit/>
          </a:bodyPr>
          <a:lstStyle/>
          <a:p>
            <a:pPr algn="r"/>
            <a:r>
              <a:rPr lang="en-GB" sz="800" dirty="0"/>
              <a:t>Image credit: maritimeprofessional.com</a:t>
            </a:r>
          </a:p>
        </p:txBody>
      </p:sp>
      <p:pic>
        <p:nvPicPr>
          <p:cNvPr id="4" name="Picture 3"/>
          <p:cNvPicPr>
            <a:picLocks noChangeAspect="1"/>
          </p:cNvPicPr>
          <p:nvPr/>
        </p:nvPicPr>
        <p:blipFill>
          <a:blip r:embed="rId5"/>
          <a:stretch>
            <a:fillRect/>
          </a:stretch>
        </p:blipFill>
        <p:spPr>
          <a:xfrm>
            <a:off x="4707629" y="464616"/>
            <a:ext cx="3268845" cy="2179230"/>
          </a:xfrm>
          <a:prstGeom prst="rect">
            <a:avLst/>
          </a:prstGeom>
          <a:ln w="28575">
            <a:solidFill>
              <a:srgbClr val="973D0D"/>
            </a:solidFill>
          </a:ln>
        </p:spPr>
      </p:pic>
      <p:sp>
        <p:nvSpPr>
          <p:cNvPr id="11" name="TextBox 10"/>
          <p:cNvSpPr txBox="1"/>
          <p:nvPr/>
        </p:nvSpPr>
        <p:spPr>
          <a:xfrm>
            <a:off x="6032811" y="2653791"/>
            <a:ext cx="2055137" cy="215444"/>
          </a:xfrm>
          <a:prstGeom prst="rect">
            <a:avLst/>
          </a:prstGeom>
          <a:noFill/>
        </p:spPr>
        <p:txBody>
          <a:bodyPr wrap="square" rtlCol="0">
            <a:spAutoFit/>
          </a:bodyPr>
          <a:lstStyle/>
          <a:p>
            <a:pPr algn="r"/>
            <a:r>
              <a:rPr lang="en-GB" sz="800" dirty="0"/>
              <a:t>Image credit: animalsake.com</a:t>
            </a:r>
          </a:p>
        </p:txBody>
      </p:sp>
    </p:spTree>
    <p:extLst>
      <p:ext uri="{BB962C8B-B14F-4D97-AF65-F5344CB8AC3E}">
        <p14:creationId xmlns:p14="http://schemas.microsoft.com/office/powerpoint/2010/main" val="11166425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8772" y="208958"/>
            <a:ext cx="9875520" cy="1356360"/>
          </a:xfrm>
        </p:spPr>
        <p:txBody>
          <a:bodyPr>
            <a:normAutofit/>
          </a:bodyPr>
          <a:lstStyle/>
          <a:p>
            <a:r>
              <a:rPr lang="en-GB" sz="4000" dirty="0"/>
              <a:t>Ladder of abstraction: Flying creatures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34190254"/>
              </p:ext>
            </p:extLst>
          </p:nvPr>
        </p:nvGraphicFramePr>
        <p:xfrm>
          <a:off x="647905" y="1287780"/>
          <a:ext cx="10865709" cy="47944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2761904" y="5443854"/>
            <a:ext cx="5986679" cy="710964"/>
          </a:xfrm>
          <a:prstGeom prst="rect">
            <a:avLst/>
          </a:prstGeom>
          <a:noFill/>
          <a:ln w="38100">
            <a:solidFill>
              <a:srgbClr val="7030A0"/>
            </a:solidFill>
            <a:prstDash val="solid"/>
          </a:ln>
        </p:spPr>
        <p:txBody>
          <a:bodyPr wrap="square" rtlCol="0">
            <a:spAutoFit/>
          </a:bodyPr>
          <a:lstStyle/>
          <a:p>
            <a:pPr algn="ctr">
              <a:lnSpc>
                <a:spcPct val="134000"/>
              </a:lnSpc>
            </a:pPr>
            <a:r>
              <a:rPr lang="en-GB" sz="1500" b="1" i="1" dirty="0">
                <a:solidFill>
                  <a:srgbClr val="C00000"/>
                </a:solidFill>
              </a:rPr>
              <a:t>The more tangible or specific the term, the more its connotations </a:t>
            </a:r>
          </a:p>
          <a:p>
            <a:pPr algn="ctr">
              <a:lnSpc>
                <a:spcPct val="134000"/>
              </a:lnSpc>
            </a:pPr>
            <a:r>
              <a:rPr lang="en-GB" sz="1500" b="1" i="1" dirty="0">
                <a:solidFill>
                  <a:srgbClr val="C00000"/>
                </a:solidFill>
              </a:rPr>
              <a:t>(definitional characteristics) and the fewer its members or occurrences</a:t>
            </a:r>
          </a:p>
        </p:txBody>
      </p:sp>
      <p:pic>
        <p:nvPicPr>
          <p:cNvPr id="6" name="Picture 5"/>
          <p:cNvPicPr>
            <a:picLocks noChangeAspect="1"/>
          </p:cNvPicPr>
          <p:nvPr/>
        </p:nvPicPr>
        <p:blipFill>
          <a:blip r:embed="rId7"/>
          <a:stretch>
            <a:fillRect/>
          </a:stretch>
        </p:blipFill>
        <p:spPr>
          <a:xfrm>
            <a:off x="9083796" y="469557"/>
            <a:ext cx="2429818" cy="1457891"/>
          </a:xfrm>
          <a:prstGeom prst="rect">
            <a:avLst/>
          </a:prstGeom>
        </p:spPr>
      </p:pic>
      <p:sp>
        <p:nvSpPr>
          <p:cNvPr id="7" name="Down Arrow 6"/>
          <p:cNvSpPr/>
          <p:nvPr/>
        </p:nvSpPr>
        <p:spPr>
          <a:xfrm>
            <a:off x="1873793" y="2743890"/>
            <a:ext cx="888111" cy="189470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9297984" y="1878020"/>
            <a:ext cx="2292658" cy="338554"/>
          </a:xfrm>
          <a:prstGeom prst="rect">
            <a:avLst/>
          </a:prstGeom>
          <a:noFill/>
        </p:spPr>
        <p:txBody>
          <a:bodyPr wrap="square" rtlCol="0">
            <a:spAutoFit/>
          </a:bodyPr>
          <a:lstStyle/>
          <a:p>
            <a:pPr algn="r"/>
            <a:r>
              <a:rPr lang="en-GB" sz="800" dirty="0"/>
              <a:t>Sugar glider</a:t>
            </a:r>
          </a:p>
          <a:p>
            <a:pPr algn="r"/>
            <a:r>
              <a:rPr lang="en-GB" sz="800" dirty="0"/>
              <a:t>Image credit: rainforestreports.com</a:t>
            </a:r>
          </a:p>
        </p:txBody>
      </p:sp>
      <p:sp>
        <p:nvSpPr>
          <p:cNvPr id="9" name="TextBox 8">
            <a:extLst>
              <a:ext uri="{FF2B5EF4-FFF2-40B4-BE49-F238E27FC236}">
                <a16:creationId xmlns:a16="http://schemas.microsoft.com/office/drawing/2014/main" id="{8266DCCF-15CA-7A55-99DB-85E57BA34EE6}"/>
              </a:ext>
            </a:extLst>
          </p:cNvPr>
          <p:cNvSpPr txBox="1"/>
          <p:nvPr/>
        </p:nvSpPr>
        <p:spPr>
          <a:xfrm>
            <a:off x="5196687" y="3105339"/>
            <a:ext cx="715223" cy="276999"/>
          </a:xfrm>
          <a:prstGeom prst="rect">
            <a:avLst/>
          </a:prstGeom>
          <a:noFill/>
        </p:spPr>
        <p:txBody>
          <a:bodyPr wrap="square" rtlCol="0">
            <a:spAutoFit/>
          </a:bodyPr>
          <a:lstStyle/>
          <a:p>
            <a:pPr algn="ctr"/>
            <a:r>
              <a:rPr lang="en-US" sz="1200" b="1" dirty="0"/>
              <a:t>Insects</a:t>
            </a:r>
            <a:endParaRPr lang="en-GB" sz="1200" b="1" dirty="0"/>
          </a:p>
        </p:txBody>
      </p:sp>
      <p:sp>
        <p:nvSpPr>
          <p:cNvPr id="10" name="TextBox 9">
            <a:extLst>
              <a:ext uri="{FF2B5EF4-FFF2-40B4-BE49-F238E27FC236}">
                <a16:creationId xmlns:a16="http://schemas.microsoft.com/office/drawing/2014/main" id="{935E951F-85EE-0626-685B-FF852BCD7F91}"/>
              </a:ext>
            </a:extLst>
          </p:cNvPr>
          <p:cNvSpPr txBox="1"/>
          <p:nvPr/>
        </p:nvSpPr>
        <p:spPr>
          <a:xfrm>
            <a:off x="6270876" y="3065663"/>
            <a:ext cx="888111" cy="430887"/>
          </a:xfrm>
          <a:prstGeom prst="rect">
            <a:avLst/>
          </a:prstGeom>
          <a:noFill/>
        </p:spPr>
        <p:txBody>
          <a:bodyPr wrap="square" rtlCol="0">
            <a:spAutoFit/>
          </a:bodyPr>
          <a:lstStyle/>
          <a:p>
            <a:pPr algn="ctr"/>
            <a:r>
              <a:rPr lang="en-US" sz="1100" b="1" dirty="0"/>
              <a:t>Flying amphibians</a:t>
            </a:r>
            <a:endParaRPr lang="en-GB" sz="1100" b="1" dirty="0"/>
          </a:p>
        </p:txBody>
      </p:sp>
      <p:sp>
        <p:nvSpPr>
          <p:cNvPr id="11" name="TextBox 10">
            <a:extLst>
              <a:ext uri="{FF2B5EF4-FFF2-40B4-BE49-F238E27FC236}">
                <a16:creationId xmlns:a16="http://schemas.microsoft.com/office/drawing/2014/main" id="{FF8B981B-1A9E-5807-12BF-E5BE33D0CA21}"/>
              </a:ext>
            </a:extLst>
          </p:cNvPr>
          <p:cNvSpPr txBox="1"/>
          <p:nvPr/>
        </p:nvSpPr>
        <p:spPr>
          <a:xfrm>
            <a:off x="6364592" y="3955539"/>
            <a:ext cx="711062" cy="261610"/>
          </a:xfrm>
          <a:prstGeom prst="rect">
            <a:avLst/>
          </a:prstGeom>
          <a:noFill/>
        </p:spPr>
        <p:txBody>
          <a:bodyPr wrap="square" rtlCol="0">
            <a:spAutoFit/>
          </a:bodyPr>
          <a:lstStyle/>
          <a:p>
            <a:pPr algn="ctr"/>
            <a:r>
              <a:rPr lang="en-US" sz="1100" b="1" dirty="0"/>
              <a:t>Bats</a:t>
            </a:r>
            <a:endParaRPr lang="en-GB" sz="1100" b="1" dirty="0"/>
          </a:p>
        </p:txBody>
      </p:sp>
      <p:sp>
        <p:nvSpPr>
          <p:cNvPr id="12" name="TextBox 11">
            <a:extLst>
              <a:ext uri="{FF2B5EF4-FFF2-40B4-BE49-F238E27FC236}">
                <a16:creationId xmlns:a16="http://schemas.microsoft.com/office/drawing/2014/main" id="{5783FA35-73C2-6CDB-6E84-7D5257C49DB5}"/>
              </a:ext>
            </a:extLst>
          </p:cNvPr>
          <p:cNvSpPr txBox="1"/>
          <p:nvPr/>
        </p:nvSpPr>
        <p:spPr>
          <a:xfrm>
            <a:off x="8707926" y="3942336"/>
            <a:ext cx="711062" cy="261610"/>
          </a:xfrm>
          <a:prstGeom prst="rect">
            <a:avLst/>
          </a:prstGeom>
          <a:noFill/>
        </p:spPr>
        <p:txBody>
          <a:bodyPr wrap="square" rtlCol="0">
            <a:spAutoFit/>
          </a:bodyPr>
          <a:lstStyle/>
          <a:p>
            <a:pPr algn="ctr"/>
            <a:r>
              <a:rPr lang="en-US" sz="1100" b="1" dirty="0"/>
              <a:t>Lemurs</a:t>
            </a:r>
            <a:endParaRPr lang="en-GB" sz="1100" b="1" dirty="0"/>
          </a:p>
        </p:txBody>
      </p:sp>
      <p:sp>
        <p:nvSpPr>
          <p:cNvPr id="13" name="TextBox 12">
            <a:extLst>
              <a:ext uri="{FF2B5EF4-FFF2-40B4-BE49-F238E27FC236}">
                <a16:creationId xmlns:a16="http://schemas.microsoft.com/office/drawing/2014/main" id="{A20640E9-655C-3F9E-8B3A-04C0836C47FF}"/>
              </a:ext>
            </a:extLst>
          </p:cNvPr>
          <p:cNvSpPr txBox="1"/>
          <p:nvPr/>
        </p:nvSpPr>
        <p:spPr>
          <a:xfrm>
            <a:off x="1329732" y="1448288"/>
            <a:ext cx="7418851" cy="375103"/>
          </a:xfrm>
          <a:prstGeom prst="rect">
            <a:avLst/>
          </a:prstGeom>
          <a:noFill/>
          <a:ln w="38100">
            <a:solidFill>
              <a:srgbClr val="7030A0"/>
            </a:solidFill>
            <a:prstDash val="solid"/>
          </a:ln>
        </p:spPr>
        <p:txBody>
          <a:bodyPr wrap="square" rtlCol="0">
            <a:spAutoFit/>
          </a:bodyPr>
          <a:lstStyle/>
          <a:p>
            <a:pPr marL="45720" indent="0" algn="ctr">
              <a:lnSpc>
                <a:spcPct val="134000"/>
              </a:lnSpc>
              <a:buNone/>
            </a:pPr>
            <a:r>
              <a:rPr lang="en-GB" sz="1500" b="1" i="1" dirty="0">
                <a:solidFill>
                  <a:srgbClr val="C00000"/>
                </a:solidFill>
              </a:rPr>
              <a:t>The more abstract the term, the fewer its connotations (definitional characteristics)</a:t>
            </a:r>
          </a:p>
        </p:txBody>
      </p:sp>
    </p:spTree>
    <p:extLst>
      <p:ext uri="{BB962C8B-B14F-4D97-AF65-F5344CB8AC3E}">
        <p14:creationId xmlns:p14="http://schemas.microsoft.com/office/powerpoint/2010/main" val="13654887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sz="3200" dirty="0"/>
              <a:t>What are concepts in practitioner psychologist work?</a:t>
            </a:r>
          </a:p>
        </p:txBody>
      </p:sp>
      <p:sp>
        <p:nvSpPr>
          <p:cNvPr id="4" name="TextBox 3"/>
          <p:cNvSpPr txBox="1"/>
          <p:nvPr/>
        </p:nvSpPr>
        <p:spPr>
          <a:xfrm>
            <a:off x="1143000" y="2084173"/>
            <a:ext cx="9803027" cy="1631216"/>
          </a:xfrm>
          <a:prstGeom prst="rect">
            <a:avLst/>
          </a:prstGeom>
          <a:noFill/>
        </p:spPr>
        <p:txBody>
          <a:bodyPr wrap="square" rtlCol="0">
            <a:spAutoFit/>
          </a:bodyPr>
          <a:lstStyle/>
          <a:p>
            <a:r>
              <a:rPr lang="en-GB" sz="2000" dirty="0"/>
              <a:t>Practices, aims, traits, actions, states of being, experiences and social positions related to roles of caregiver or care recipient.  </a:t>
            </a:r>
          </a:p>
          <a:p>
            <a:endParaRPr lang="en-GB" sz="2000" dirty="0"/>
          </a:p>
          <a:p>
            <a:r>
              <a:rPr lang="en-GB" sz="2000" dirty="0"/>
              <a:t>A concept is best defined in a brief statement of necessary and sufficient conditions. </a:t>
            </a:r>
          </a:p>
          <a:p>
            <a:endParaRPr lang="en-GB" sz="2000" dirty="0"/>
          </a:p>
        </p:txBody>
      </p:sp>
    </p:spTree>
    <p:extLst>
      <p:ext uri="{BB962C8B-B14F-4D97-AF65-F5344CB8AC3E}">
        <p14:creationId xmlns:p14="http://schemas.microsoft.com/office/powerpoint/2010/main" val="1770552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r>
              <a:rPr lang="en-GB" sz="3200" dirty="0"/>
              <a:t>What are concepts in practitioner psychologist work?</a:t>
            </a:r>
          </a:p>
        </p:txBody>
      </p:sp>
      <p:sp>
        <p:nvSpPr>
          <p:cNvPr id="4" name="TextBox 3"/>
          <p:cNvSpPr txBox="1"/>
          <p:nvPr/>
        </p:nvSpPr>
        <p:spPr>
          <a:xfrm>
            <a:off x="1143000" y="2084173"/>
            <a:ext cx="9803027" cy="2954655"/>
          </a:xfrm>
          <a:prstGeom prst="rect">
            <a:avLst/>
          </a:prstGeom>
          <a:noFill/>
        </p:spPr>
        <p:txBody>
          <a:bodyPr wrap="square" rtlCol="0">
            <a:spAutoFit/>
          </a:bodyPr>
          <a:lstStyle/>
          <a:p>
            <a:r>
              <a:rPr lang="en-GB" sz="2000" dirty="0"/>
              <a:t>Practices, aims, traits, actions, states of being, experiences and social positions related to roles of caregiver or care recipient.  </a:t>
            </a:r>
          </a:p>
          <a:p>
            <a:endParaRPr lang="en-GB" sz="2000" dirty="0"/>
          </a:p>
          <a:p>
            <a:r>
              <a:rPr lang="en-GB" sz="2000" dirty="0"/>
              <a:t>A concept is best defined in a brief statement of necessary and sufficient conditions. </a:t>
            </a:r>
          </a:p>
          <a:p>
            <a:endParaRPr lang="en-GB" sz="2000" dirty="0"/>
          </a:p>
          <a:p>
            <a:pPr algn="ctr"/>
            <a:r>
              <a:rPr lang="en-GB" sz="6600" dirty="0">
                <a:solidFill>
                  <a:srgbClr val="A6B727"/>
                </a:solidFill>
              </a:rPr>
              <a:t>Grief</a:t>
            </a:r>
          </a:p>
          <a:p>
            <a:endParaRPr lang="en-GB" sz="2000" dirty="0"/>
          </a:p>
        </p:txBody>
      </p:sp>
    </p:spTree>
    <p:extLst>
      <p:ext uri="{BB962C8B-B14F-4D97-AF65-F5344CB8AC3E}">
        <p14:creationId xmlns:p14="http://schemas.microsoft.com/office/powerpoint/2010/main" val="910261923"/>
      </p:ext>
    </p:extLst>
  </p:cSld>
  <p:clrMapOvr>
    <a:masterClrMapping/>
  </p:clrMapOvr>
</p:sld>
</file>

<file path=ppt/theme/theme1.xml><?xml version="1.0" encoding="utf-8"?>
<a:theme xmlns:a="http://schemas.openxmlformats.org/drawingml/2006/main" name="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0</TotalTime>
  <Words>2094</Words>
  <Application>Microsoft Office PowerPoint</Application>
  <PresentationFormat>Widescreen</PresentationFormat>
  <Paragraphs>216</Paragraphs>
  <Slides>38</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38</vt:i4>
      </vt:variant>
    </vt:vector>
  </HeadingPairs>
  <TitlesOfParts>
    <vt:vector size="44" baseType="lpstr">
      <vt:lpstr>Arial</vt:lpstr>
      <vt:lpstr>Calibri</vt:lpstr>
      <vt:lpstr>Calibri Light</vt:lpstr>
      <vt:lpstr>Corbel</vt:lpstr>
      <vt:lpstr>Basis</vt:lpstr>
      <vt:lpstr>Office Theme</vt:lpstr>
      <vt:lpstr>concept analysis for  practitioner psychologist  research </vt:lpstr>
      <vt:lpstr>Agenda</vt:lpstr>
      <vt:lpstr>What are concepts?</vt:lpstr>
      <vt:lpstr>What are concepts?</vt:lpstr>
      <vt:lpstr>What are concepts?</vt:lpstr>
      <vt:lpstr>What are concepts?</vt:lpstr>
      <vt:lpstr>Ladder of abstraction: Flying creatures</vt:lpstr>
      <vt:lpstr>What are concepts in practitioner psychologist work?</vt:lpstr>
      <vt:lpstr>What are concepts in practitioner psychologist work?</vt:lpstr>
      <vt:lpstr>What are concepts in practitioner psychologist work?</vt:lpstr>
      <vt:lpstr>What are concepts in practitioner psychologist work?</vt:lpstr>
      <vt:lpstr>How do concepts work as epistemological vessels?</vt:lpstr>
      <vt:lpstr>How do concepts work as epistemological vessels?</vt:lpstr>
      <vt:lpstr>How do concepts work as epistemological vessels?</vt:lpstr>
      <vt:lpstr>The relationship between concepts and theory</vt:lpstr>
      <vt:lpstr>The relationship between concepts and theory</vt:lpstr>
      <vt:lpstr>Why analyse concepts?</vt:lpstr>
      <vt:lpstr>Why analyse concepts?</vt:lpstr>
      <vt:lpstr>PowerPoint Presentation</vt:lpstr>
      <vt:lpstr>PowerPoint Presentation</vt:lpstr>
      <vt:lpstr>PowerPoint Presentation</vt:lpstr>
      <vt:lpstr>PowerPoint Presentation</vt:lpstr>
      <vt:lpstr>PowerPoint Presentation</vt:lpstr>
      <vt:lpstr>Inductive versus deductive research</vt:lpstr>
      <vt:lpstr>Nursing concept analysis methodology Used for curriculum, practice and theory development</vt:lpstr>
      <vt:lpstr>Nursing concept analysis methodology Used for curriculum, practice and theory development</vt:lpstr>
      <vt:lpstr>Sociological concept analysis methodology</vt:lpstr>
      <vt:lpstr>Sociological concept analysis methodology</vt:lpstr>
      <vt:lpstr>‘Reconstructive’ concept analysis</vt:lpstr>
      <vt:lpstr>Adaptation for use in practitioner psychologist research</vt:lpstr>
      <vt:lpstr>PowerPoint Presentation</vt:lpstr>
      <vt:lpstr>PowerPoint Presentation</vt:lpstr>
      <vt:lpstr>Concept analysis design over 7 steps</vt:lpstr>
      <vt:lpstr>PowerPoint Presentation</vt:lpstr>
      <vt:lpstr>Some critical and reflective considerations for the researcher</vt:lpstr>
      <vt:lpstr>Some critical and reflective considerations for the researcher</vt:lpstr>
      <vt:lpstr>PowerPoint Presentation</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Critical empirical concept analysis methodology in                                     counselling psychology research</dc:title>
  <dc:creator>Caroline Vermes</dc:creator>
  <cp:lastModifiedBy>Hannah Wilkinson</cp:lastModifiedBy>
  <cp:revision>242</cp:revision>
  <cp:lastPrinted>2019-06-11T13:15:42Z</cp:lastPrinted>
  <dcterms:created xsi:type="dcterms:W3CDTF">2019-06-09T12:02:40Z</dcterms:created>
  <dcterms:modified xsi:type="dcterms:W3CDTF">2022-10-18T10:48:36Z</dcterms:modified>
</cp:coreProperties>
</file>