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90" y="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1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05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8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19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33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6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44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7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130A2-5515-4C9E-A2D6-CE1158EA0166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2FF16-05B4-4873-A0B6-5DA461CC36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3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 99177 </a:t>
            </a:r>
            <a:r>
              <a:rPr lang="en-GB" dirty="0" err="1" smtClean="0"/>
              <a:t>Ch</a:t>
            </a:r>
            <a:r>
              <a:rPr lang="en-GB" dirty="0" smtClean="0"/>
              <a:t> 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Core EPMA Map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51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6 Core map.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&gt;40&lt;60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Ol</a:t>
            </a:r>
            <a:r>
              <a:rPr lang="en-GB" sz="2800" dirty="0" smtClean="0"/>
              <a:t> grains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22" y="1622778"/>
            <a:ext cx="4320822" cy="4320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1066802"/>
            <a:ext cx="2445455" cy="24454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50" y="3783190"/>
            <a:ext cx="2504722" cy="250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8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6 Core map.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 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&gt;30&lt;40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err="1" smtClean="0"/>
              <a:t>MgO</a:t>
            </a:r>
            <a:r>
              <a:rPr lang="en-GB" sz="2800" dirty="0" smtClean="0"/>
              <a:t> filter to define </a:t>
            </a:r>
            <a:r>
              <a:rPr lang="en-GB" sz="2800" dirty="0" err="1" smtClean="0"/>
              <a:t>Lpx</a:t>
            </a:r>
            <a:r>
              <a:rPr lang="en-GB" sz="2800" dirty="0" smtClean="0"/>
              <a:t> grains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22" y="1622778"/>
            <a:ext cx="4320822" cy="43208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1151466"/>
            <a:ext cx="2582333" cy="25823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3986448"/>
            <a:ext cx="2593504" cy="259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35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85" y="461842"/>
            <a:ext cx="4103077" cy="514106"/>
          </a:xfrm>
        </p:spPr>
        <p:txBody>
          <a:bodyPr>
            <a:noAutofit/>
          </a:bodyPr>
          <a:lstStyle/>
          <a:p>
            <a:r>
              <a:rPr lang="en-GB" sz="2800" dirty="0" smtClean="0"/>
              <a:t>QUE 99177_ </a:t>
            </a:r>
            <a:r>
              <a:rPr lang="en-GB" sz="2800" dirty="0" err="1" smtClean="0"/>
              <a:t>Ch</a:t>
            </a:r>
            <a:r>
              <a:rPr lang="en-GB" sz="2800" dirty="0" smtClean="0"/>
              <a:t> 6 Core map. </a:t>
            </a:r>
            <a:r>
              <a:rPr lang="en-GB" sz="2800" dirty="0" err="1" smtClean="0"/>
              <a:t>Plag</a:t>
            </a:r>
            <a:r>
              <a:rPr lang="en-GB" sz="2800" dirty="0" smtClean="0"/>
              <a:t> </a:t>
            </a:r>
            <a:r>
              <a:rPr lang="en-GB" sz="2800" dirty="0" smtClean="0"/>
              <a:t>Extraction 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10549" y="552696"/>
            <a:ext cx="4103077" cy="514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Map</a:t>
            </a:r>
            <a:endParaRPr lang="en-GB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05334" y="1443346"/>
            <a:ext cx="3386666" cy="383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Filters: </a:t>
            </a:r>
          </a:p>
          <a:p>
            <a:endParaRPr lang="en-GB" sz="2800" dirty="0"/>
          </a:p>
          <a:p>
            <a:r>
              <a:rPr lang="en-GB" sz="2800" dirty="0" smtClean="0"/>
              <a:t>Al2O3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&gt;20&lt;30</a:t>
            </a:r>
          </a:p>
          <a:p>
            <a:r>
              <a:rPr lang="en-GB" sz="2800" dirty="0" err="1" smtClean="0"/>
              <a:t>FeO</a:t>
            </a:r>
            <a:r>
              <a:rPr lang="en-GB" sz="2800" dirty="0" smtClean="0"/>
              <a:t> </a:t>
            </a:r>
            <a:r>
              <a:rPr lang="en-GB" sz="2800" dirty="0" err="1" smtClean="0"/>
              <a:t>wt</a:t>
            </a:r>
            <a:r>
              <a:rPr lang="en-GB" sz="2800" dirty="0" smtClean="0"/>
              <a:t>% &gt;0&lt;2</a:t>
            </a:r>
          </a:p>
          <a:p>
            <a:r>
              <a:rPr lang="en-GB" sz="2800" dirty="0" smtClean="0"/>
              <a:t>Total </a:t>
            </a:r>
            <a:r>
              <a:rPr lang="en-GB" sz="2800" dirty="0" err="1" smtClean="0"/>
              <a:t>wt</a:t>
            </a:r>
            <a:r>
              <a:rPr lang="en-GB" sz="2800" dirty="0" smtClean="0"/>
              <a:t> % &gt;98.5&lt;102</a:t>
            </a:r>
          </a:p>
          <a:p>
            <a:endParaRPr lang="en-GB" sz="2800" dirty="0"/>
          </a:p>
          <a:p>
            <a:r>
              <a:rPr lang="en-GB" sz="2800" dirty="0" smtClean="0"/>
              <a:t>Al2O2 filter to define </a:t>
            </a:r>
            <a:r>
              <a:rPr lang="en-GB" sz="2800" dirty="0" err="1" smtClean="0"/>
              <a:t>Plag</a:t>
            </a:r>
            <a:r>
              <a:rPr lang="en-GB" sz="2800" dirty="0" smtClean="0"/>
              <a:t> </a:t>
            </a:r>
            <a:r>
              <a:rPr lang="en-GB" sz="2800" dirty="0" smtClean="0"/>
              <a:t>grains and </a:t>
            </a:r>
            <a:r>
              <a:rPr lang="en-GB" sz="2800" dirty="0" err="1" smtClean="0"/>
              <a:t>FeO</a:t>
            </a:r>
            <a:r>
              <a:rPr lang="en-GB" sz="2800" dirty="0" smtClean="0"/>
              <a:t> filter to avoid interaction with surrounding Fe veining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22" y="1622778"/>
            <a:ext cx="4320822" cy="4320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49" y="1066802"/>
            <a:ext cx="2650067" cy="26500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511" y="3837275"/>
            <a:ext cx="2672644" cy="267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8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121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QUE 99177 Ch 6</vt:lpstr>
      <vt:lpstr>QUE 99177_ Ch 6 Core map. Ol grain Extraction </vt:lpstr>
      <vt:lpstr>QUE 99177_ Ch 6 Core map. Lpx grain Extraction </vt:lpstr>
      <vt:lpstr>QUE 99177_ Ch 6 Core map. Plag Extraction 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99177 Ch 5</dc:title>
  <dc:creator>Aimee Smith</dc:creator>
  <cp:lastModifiedBy>Aimee Smith</cp:lastModifiedBy>
  <cp:revision>18</cp:revision>
  <dcterms:created xsi:type="dcterms:W3CDTF">2021-06-04T15:08:01Z</dcterms:created>
  <dcterms:modified xsi:type="dcterms:W3CDTF">2021-06-10T16:03:28Z</dcterms:modified>
</cp:coreProperties>
</file>