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4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60" y="6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43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516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057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384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070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192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945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333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063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440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272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130A2-5515-4C9E-A2D6-CE1158EA0166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137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QUE 99177 </a:t>
            </a:r>
            <a:r>
              <a:rPr lang="en-GB" dirty="0" err="1" smtClean="0"/>
              <a:t>Ch</a:t>
            </a:r>
            <a:r>
              <a:rPr lang="en-GB" dirty="0" smtClean="0"/>
              <a:t> 5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Core EPMA Map Extraction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1518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985" y="461842"/>
            <a:ext cx="4103077" cy="514106"/>
          </a:xfrm>
        </p:spPr>
        <p:txBody>
          <a:bodyPr>
            <a:noAutofit/>
          </a:bodyPr>
          <a:lstStyle/>
          <a:p>
            <a:r>
              <a:rPr lang="en-GB" sz="2800" dirty="0" smtClean="0"/>
              <a:t>QUE 99177_ </a:t>
            </a:r>
            <a:r>
              <a:rPr lang="en-GB" sz="2800" dirty="0" err="1" smtClean="0"/>
              <a:t>Ch</a:t>
            </a:r>
            <a:r>
              <a:rPr lang="en-GB" sz="2800" dirty="0" smtClean="0"/>
              <a:t> 5 Core map. </a:t>
            </a:r>
            <a:r>
              <a:rPr lang="en-GB" sz="2800" dirty="0" err="1" smtClean="0"/>
              <a:t>Ol</a:t>
            </a:r>
            <a:r>
              <a:rPr lang="en-GB" sz="2800" dirty="0" smtClean="0"/>
              <a:t> grain Extraction 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85" y="1443347"/>
            <a:ext cx="4164831" cy="414856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910549" y="552696"/>
            <a:ext cx="4103077" cy="514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err="1" smtClean="0"/>
              <a:t>MgO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Map</a:t>
            </a:r>
            <a:endParaRPr lang="en-GB" sz="2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132710" y="1443346"/>
            <a:ext cx="3059289" cy="38398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Filters: </a:t>
            </a:r>
          </a:p>
          <a:p>
            <a:endParaRPr lang="en-GB" sz="2800" dirty="0"/>
          </a:p>
          <a:p>
            <a:r>
              <a:rPr lang="en-GB" sz="2800" dirty="0" err="1" smtClean="0"/>
              <a:t>MgO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&gt;40&lt;60</a:t>
            </a:r>
          </a:p>
          <a:p>
            <a:r>
              <a:rPr lang="en-GB" sz="2800" dirty="0" err="1" smtClean="0"/>
              <a:t>FeO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 % &gt;0&lt;3</a:t>
            </a:r>
          </a:p>
          <a:p>
            <a:r>
              <a:rPr lang="en-GB" sz="2800" dirty="0" smtClean="0"/>
              <a:t>Total </a:t>
            </a:r>
            <a:r>
              <a:rPr lang="en-GB" sz="2800" dirty="0" err="1" smtClean="0"/>
              <a:t>wt</a:t>
            </a:r>
            <a:r>
              <a:rPr lang="en-GB" sz="2800" dirty="0" smtClean="0"/>
              <a:t> % &gt;98.5&lt;102</a:t>
            </a:r>
          </a:p>
          <a:p>
            <a:endParaRPr lang="en-GB" sz="2800" dirty="0"/>
          </a:p>
          <a:p>
            <a:r>
              <a:rPr lang="en-GB" sz="2800" dirty="0" err="1" smtClean="0"/>
              <a:t>MgO</a:t>
            </a:r>
            <a:r>
              <a:rPr lang="en-GB" sz="2800" dirty="0" smtClean="0"/>
              <a:t> filter to define </a:t>
            </a:r>
            <a:r>
              <a:rPr lang="en-GB" sz="2800" dirty="0" err="1" smtClean="0"/>
              <a:t>Ol</a:t>
            </a:r>
            <a:r>
              <a:rPr lang="en-GB" sz="2800" dirty="0" smtClean="0"/>
              <a:t> grains and </a:t>
            </a:r>
            <a:r>
              <a:rPr lang="en-GB" sz="2800" dirty="0" err="1" smtClean="0"/>
              <a:t>FeO</a:t>
            </a:r>
            <a:r>
              <a:rPr lang="en-GB" sz="2800" dirty="0" smtClean="0"/>
              <a:t> filter to avoid interaction with Fe veining</a:t>
            </a:r>
            <a:endParaRPr lang="en-GB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422" y="3652089"/>
            <a:ext cx="2438400" cy="24288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422" y="1145008"/>
            <a:ext cx="2438400" cy="242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488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985" y="461842"/>
            <a:ext cx="4103077" cy="514106"/>
          </a:xfrm>
        </p:spPr>
        <p:txBody>
          <a:bodyPr>
            <a:noAutofit/>
          </a:bodyPr>
          <a:lstStyle/>
          <a:p>
            <a:r>
              <a:rPr lang="en-GB" sz="2800" dirty="0" smtClean="0"/>
              <a:t>QUE 99177_ </a:t>
            </a:r>
            <a:r>
              <a:rPr lang="en-GB" sz="2800" dirty="0" err="1" smtClean="0"/>
              <a:t>Ch</a:t>
            </a:r>
            <a:r>
              <a:rPr lang="en-GB" sz="2800" dirty="0" smtClean="0"/>
              <a:t> 5 Core map. </a:t>
            </a:r>
            <a:r>
              <a:rPr lang="en-GB" sz="2800" dirty="0" err="1" smtClean="0"/>
              <a:t>Lpx</a:t>
            </a:r>
            <a:r>
              <a:rPr lang="en-GB" sz="2800" dirty="0" smtClean="0"/>
              <a:t> grain Extraction 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85" y="1443347"/>
            <a:ext cx="4164831" cy="414856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910549" y="552696"/>
            <a:ext cx="4103077" cy="514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err="1" smtClean="0"/>
              <a:t>MgO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Map</a:t>
            </a:r>
            <a:endParaRPr lang="en-GB" sz="2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132710" y="1443346"/>
            <a:ext cx="3059289" cy="38398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Filters: </a:t>
            </a:r>
          </a:p>
          <a:p>
            <a:endParaRPr lang="en-GB" sz="2800" dirty="0"/>
          </a:p>
          <a:p>
            <a:r>
              <a:rPr lang="en-GB" sz="2800" dirty="0" err="1" smtClean="0"/>
              <a:t>MgO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&gt;30&lt;40</a:t>
            </a:r>
          </a:p>
          <a:p>
            <a:r>
              <a:rPr lang="en-GB" sz="2800" dirty="0" err="1" smtClean="0"/>
              <a:t>FeO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 % &gt;0&lt;2</a:t>
            </a:r>
          </a:p>
          <a:p>
            <a:r>
              <a:rPr lang="en-GB" sz="2800" dirty="0" smtClean="0"/>
              <a:t>Total </a:t>
            </a:r>
            <a:r>
              <a:rPr lang="en-GB" sz="2800" dirty="0" err="1" smtClean="0"/>
              <a:t>wt</a:t>
            </a:r>
            <a:r>
              <a:rPr lang="en-GB" sz="2800" dirty="0" smtClean="0"/>
              <a:t> % &gt;98.5&lt;102</a:t>
            </a:r>
          </a:p>
          <a:p>
            <a:endParaRPr lang="en-GB" sz="2800" dirty="0"/>
          </a:p>
          <a:p>
            <a:r>
              <a:rPr lang="en-GB" sz="2800" dirty="0" err="1" smtClean="0"/>
              <a:t>MgO</a:t>
            </a:r>
            <a:r>
              <a:rPr lang="en-GB" sz="2800" dirty="0" smtClean="0"/>
              <a:t> filter to define </a:t>
            </a:r>
            <a:r>
              <a:rPr lang="en-GB" sz="2800" dirty="0" err="1" smtClean="0"/>
              <a:t>Lpx</a:t>
            </a:r>
            <a:r>
              <a:rPr lang="en-GB" sz="2800" dirty="0" smtClean="0"/>
              <a:t> grains and </a:t>
            </a:r>
            <a:r>
              <a:rPr lang="en-GB" sz="2800" dirty="0" err="1" smtClean="0"/>
              <a:t>FeO</a:t>
            </a:r>
            <a:r>
              <a:rPr lang="en-GB" sz="2800" dirty="0" smtClean="0"/>
              <a:t> filter to avoid interaction with Fe veining</a:t>
            </a:r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243717"/>
            <a:ext cx="2438400" cy="24288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849507"/>
            <a:ext cx="2438400" cy="242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71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985" y="461842"/>
            <a:ext cx="4103077" cy="514106"/>
          </a:xfrm>
        </p:spPr>
        <p:txBody>
          <a:bodyPr>
            <a:noAutofit/>
          </a:bodyPr>
          <a:lstStyle/>
          <a:p>
            <a:r>
              <a:rPr lang="en-GB" sz="2800" dirty="0" smtClean="0"/>
              <a:t>QUE 99177_ </a:t>
            </a:r>
            <a:r>
              <a:rPr lang="en-GB" sz="2800" dirty="0" err="1" smtClean="0"/>
              <a:t>Ch</a:t>
            </a:r>
            <a:r>
              <a:rPr lang="en-GB" sz="2800" dirty="0" smtClean="0"/>
              <a:t> 5 Core map. </a:t>
            </a:r>
            <a:r>
              <a:rPr lang="en-GB" sz="2800" dirty="0" err="1" smtClean="0"/>
              <a:t>Cpx</a:t>
            </a:r>
            <a:r>
              <a:rPr lang="en-GB" sz="2800" dirty="0" smtClean="0"/>
              <a:t> Extraction 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85" y="1443347"/>
            <a:ext cx="4164831" cy="414856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910549" y="552696"/>
            <a:ext cx="4103077" cy="514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err="1" smtClean="0"/>
              <a:t>CaO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Map</a:t>
            </a:r>
            <a:endParaRPr lang="en-GB" sz="2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132710" y="1443346"/>
            <a:ext cx="3059289" cy="38398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Filters: </a:t>
            </a:r>
          </a:p>
          <a:p>
            <a:endParaRPr lang="en-GB" sz="2800" dirty="0"/>
          </a:p>
          <a:p>
            <a:r>
              <a:rPr lang="en-GB" sz="2800" dirty="0" smtClean="0"/>
              <a:t>Al2O3 </a:t>
            </a:r>
            <a:r>
              <a:rPr lang="en-GB" sz="2800" dirty="0" err="1" smtClean="0"/>
              <a:t>wt</a:t>
            </a:r>
            <a:r>
              <a:rPr lang="en-GB" sz="2800" dirty="0" smtClean="0"/>
              <a:t>% &gt;0&lt;10</a:t>
            </a:r>
          </a:p>
          <a:p>
            <a:r>
              <a:rPr lang="en-GB" sz="2800" dirty="0" err="1" smtClean="0"/>
              <a:t>CaO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&gt;10&lt;20 </a:t>
            </a:r>
            <a:r>
              <a:rPr lang="en-GB" sz="2800" dirty="0" err="1" smtClean="0"/>
              <a:t>FeO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 % &gt;0&lt;3</a:t>
            </a:r>
          </a:p>
          <a:p>
            <a:r>
              <a:rPr lang="en-GB" sz="2800" dirty="0" smtClean="0"/>
              <a:t>Total </a:t>
            </a:r>
            <a:r>
              <a:rPr lang="en-GB" sz="2800" dirty="0" err="1" smtClean="0"/>
              <a:t>wt</a:t>
            </a:r>
            <a:r>
              <a:rPr lang="en-GB" sz="2800" dirty="0" smtClean="0"/>
              <a:t> % &gt;98.5&lt;102</a:t>
            </a:r>
          </a:p>
          <a:p>
            <a:endParaRPr lang="en-GB" sz="2800" dirty="0"/>
          </a:p>
          <a:p>
            <a:r>
              <a:rPr lang="en-GB" sz="2800" dirty="0" err="1" smtClean="0"/>
              <a:t>CaO</a:t>
            </a:r>
            <a:r>
              <a:rPr lang="en-GB" sz="2800" dirty="0" smtClean="0"/>
              <a:t> filter to define </a:t>
            </a:r>
            <a:r>
              <a:rPr lang="en-GB" sz="2800" dirty="0" err="1" smtClean="0"/>
              <a:t>Cpx</a:t>
            </a:r>
            <a:r>
              <a:rPr lang="en-GB" sz="2800" dirty="0" smtClean="0"/>
              <a:t>. Al2O3 filter to limit interaction with glass and </a:t>
            </a:r>
            <a:r>
              <a:rPr lang="en-GB" sz="2800" dirty="0" err="1" smtClean="0"/>
              <a:t>FeO</a:t>
            </a:r>
            <a:r>
              <a:rPr lang="en-GB" sz="2800" dirty="0" smtClean="0"/>
              <a:t> filter to limit interaction with Fe veining</a:t>
            </a:r>
            <a:endParaRPr lang="en-GB" sz="2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088753"/>
            <a:ext cx="2438400" cy="24288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828873"/>
            <a:ext cx="2438400" cy="242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056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985" y="461842"/>
            <a:ext cx="4103077" cy="514106"/>
          </a:xfrm>
        </p:spPr>
        <p:txBody>
          <a:bodyPr>
            <a:noAutofit/>
          </a:bodyPr>
          <a:lstStyle/>
          <a:p>
            <a:r>
              <a:rPr lang="en-GB" sz="2800" dirty="0" smtClean="0"/>
              <a:t>QUE 99177_ </a:t>
            </a:r>
            <a:r>
              <a:rPr lang="en-GB" sz="2800" dirty="0" err="1" smtClean="0"/>
              <a:t>Ch</a:t>
            </a:r>
            <a:r>
              <a:rPr lang="en-GB" sz="2800" dirty="0" smtClean="0"/>
              <a:t> 5 Core map. </a:t>
            </a:r>
            <a:r>
              <a:rPr lang="en-GB" sz="2800" dirty="0" err="1" smtClean="0"/>
              <a:t>Plag</a:t>
            </a:r>
            <a:r>
              <a:rPr lang="en-GB" sz="2800" dirty="0" smtClean="0"/>
              <a:t> </a:t>
            </a:r>
            <a:r>
              <a:rPr lang="en-GB" sz="2800" dirty="0" smtClean="0"/>
              <a:t>Extraction 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85" y="1443347"/>
            <a:ext cx="4164831" cy="414856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910549" y="552696"/>
            <a:ext cx="4103077" cy="514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Al2O3 </a:t>
            </a:r>
            <a:r>
              <a:rPr lang="en-GB" sz="2800" dirty="0" err="1" smtClean="0"/>
              <a:t>wt</a:t>
            </a:r>
            <a:r>
              <a:rPr lang="en-GB" sz="2800" dirty="0" smtClean="0"/>
              <a:t>% Map</a:t>
            </a:r>
            <a:endParaRPr lang="en-GB" sz="2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132710" y="1443346"/>
            <a:ext cx="3059289" cy="38398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Filters: </a:t>
            </a:r>
          </a:p>
          <a:p>
            <a:endParaRPr lang="en-GB" sz="2800" dirty="0"/>
          </a:p>
          <a:p>
            <a:r>
              <a:rPr lang="en-GB" sz="2800" dirty="0" smtClean="0"/>
              <a:t>Al2O3 </a:t>
            </a:r>
            <a:r>
              <a:rPr lang="en-GB" sz="2800" dirty="0" err="1" smtClean="0"/>
              <a:t>wt</a:t>
            </a:r>
            <a:r>
              <a:rPr lang="en-GB" sz="2800" dirty="0" smtClean="0"/>
              <a:t>% &gt;15&lt;30</a:t>
            </a:r>
          </a:p>
          <a:p>
            <a:r>
              <a:rPr lang="en-GB" sz="2800" dirty="0" err="1" smtClean="0"/>
              <a:t>CaO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&gt;10&lt;15</a:t>
            </a:r>
          </a:p>
          <a:p>
            <a:r>
              <a:rPr lang="en-GB" sz="2800" dirty="0" err="1" smtClean="0"/>
              <a:t>FeO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 % &gt;0&lt;3</a:t>
            </a:r>
          </a:p>
          <a:p>
            <a:r>
              <a:rPr lang="en-GB" sz="2800" dirty="0" smtClean="0"/>
              <a:t>Total </a:t>
            </a:r>
            <a:r>
              <a:rPr lang="en-GB" sz="2800" dirty="0" err="1" smtClean="0"/>
              <a:t>wt</a:t>
            </a:r>
            <a:r>
              <a:rPr lang="en-GB" sz="2800" dirty="0" smtClean="0"/>
              <a:t> % &gt;98.5&lt;102</a:t>
            </a:r>
          </a:p>
          <a:p>
            <a:endParaRPr lang="en-GB" sz="2800" dirty="0"/>
          </a:p>
          <a:p>
            <a:r>
              <a:rPr lang="en-GB" sz="2800" dirty="0" smtClean="0"/>
              <a:t>Al2O3 filter to define </a:t>
            </a:r>
            <a:r>
              <a:rPr lang="en-GB" sz="2800" dirty="0" err="1" smtClean="0"/>
              <a:t>Plag</a:t>
            </a:r>
            <a:r>
              <a:rPr lang="en-GB" sz="2800" dirty="0" smtClean="0"/>
              <a:t>. </a:t>
            </a:r>
            <a:r>
              <a:rPr lang="en-GB" sz="2800" dirty="0" err="1" smtClean="0"/>
              <a:t>CaO</a:t>
            </a:r>
            <a:r>
              <a:rPr lang="en-GB" sz="2800" dirty="0" smtClean="0"/>
              <a:t> filter to limit interaction with </a:t>
            </a:r>
            <a:r>
              <a:rPr lang="en-GB" sz="2800" dirty="0" err="1" smtClean="0"/>
              <a:t>Cpx</a:t>
            </a:r>
            <a:r>
              <a:rPr lang="en-GB" sz="2800" dirty="0" smtClean="0"/>
              <a:t> grains and </a:t>
            </a:r>
            <a:r>
              <a:rPr lang="en-GB" sz="2800" dirty="0" err="1" smtClean="0"/>
              <a:t>FeO</a:t>
            </a:r>
            <a:r>
              <a:rPr lang="en-GB" sz="2800" dirty="0" smtClean="0"/>
              <a:t> filter to limit interaction with Fe veining</a:t>
            </a:r>
            <a:endParaRPr lang="en-GB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927" y="3872086"/>
            <a:ext cx="2438400" cy="24288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927" y="1232429"/>
            <a:ext cx="2438400" cy="242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016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219</Words>
  <Application>Microsoft Office PowerPoint</Application>
  <PresentationFormat>Widescreen</PresentationFormat>
  <Paragraphs>39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QUE 99177 Ch 5</vt:lpstr>
      <vt:lpstr>QUE 99177_ Ch 5 Core map. Ol grain Extraction </vt:lpstr>
      <vt:lpstr>QUE 99177_ Ch 5 Core map. Lpx grain Extraction </vt:lpstr>
      <vt:lpstr>QUE 99177_ Ch 5 Core map. Cpx Extraction </vt:lpstr>
      <vt:lpstr>QUE 99177_ Ch 5 Core map. Plag Extraction 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 99177 Ch 5</dc:title>
  <dc:creator>Aimee Smith</dc:creator>
  <cp:lastModifiedBy>Aimee Smith</cp:lastModifiedBy>
  <cp:revision>11</cp:revision>
  <dcterms:created xsi:type="dcterms:W3CDTF">2021-06-04T15:08:01Z</dcterms:created>
  <dcterms:modified xsi:type="dcterms:W3CDTF">2021-06-10T15:26:46Z</dcterms:modified>
</cp:coreProperties>
</file>