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60" y="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9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33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6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7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30A2-5515-4C9E-A2D6-CE1158EA0166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3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EET 92062Ch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Core EPMA Map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1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EET 92062</a:t>
            </a:r>
            <a:r>
              <a:rPr lang="en-GB" sz="2800" dirty="0" smtClean="0"/>
              <a:t>_ </a:t>
            </a:r>
            <a:r>
              <a:rPr lang="en-GB" sz="2800" dirty="0" err="1" smtClean="0"/>
              <a:t>Ch</a:t>
            </a:r>
            <a:r>
              <a:rPr lang="en-GB" sz="2800" dirty="0" smtClean="0"/>
              <a:t> </a:t>
            </a:r>
            <a:r>
              <a:rPr lang="en-GB" sz="2800" dirty="0" smtClean="0"/>
              <a:t>2 </a:t>
            </a:r>
            <a:r>
              <a:rPr lang="en-GB" sz="2800" dirty="0" smtClean="0"/>
              <a:t>Core map.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</a:t>
            </a:r>
            <a:r>
              <a:rPr lang="en-GB" sz="2800" dirty="0" smtClean="0"/>
              <a:t>40&lt;60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%&gt;0&lt;3</a:t>
            </a:r>
            <a:endParaRPr lang="en-GB" sz="2800" dirty="0" smtClean="0"/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Ol</a:t>
            </a:r>
            <a:r>
              <a:rPr lang="en-GB" sz="2800" dirty="0" smtClean="0"/>
              <a:t> </a:t>
            </a:r>
            <a:r>
              <a:rPr lang="en-GB" sz="2800" dirty="0" smtClean="0"/>
              <a:t>grains.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surrounding Fe, Ni metal grains and Fe veining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714499"/>
            <a:ext cx="4103077" cy="4103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171222"/>
            <a:ext cx="2438400" cy="243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3846689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1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EET 92062</a:t>
            </a:r>
            <a:r>
              <a:rPr lang="en-GB" sz="2800" dirty="0" smtClean="0"/>
              <a:t>_ </a:t>
            </a:r>
            <a:r>
              <a:rPr lang="en-GB" sz="2800" dirty="0" err="1" smtClean="0"/>
              <a:t>Ch</a:t>
            </a:r>
            <a:r>
              <a:rPr lang="en-GB" sz="2800" dirty="0" smtClean="0"/>
              <a:t> </a:t>
            </a:r>
            <a:r>
              <a:rPr lang="en-GB" sz="2800" dirty="0" smtClean="0"/>
              <a:t>2 </a:t>
            </a:r>
            <a:r>
              <a:rPr lang="en-GB" sz="2800" dirty="0" smtClean="0"/>
              <a:t>Core map. </a:t>
            </a:r>
            <a:r>
              <a:rPr lang="en-GB" sz="2800" dirty="0" err="1" smtClean="0"/>
              <a:t>Lpx</a:t>
            </a:r>
            <a:r>
              <a:rPr lang="en-GB" sz="2800" dirty="0" smtClean="0"/>
              <a:t> </a:t>
            </a:r>
            <a:r>
              <a:rPr lang="en-GB" sz="2800" dirty="0" smtClean="0"/>
              <a:t>grain </a:t>
            </a:r>
            <a:r>
              <a:rPr lang="en-GB" sz="2800" dirty="0" smtClean="0"/>
              <a:t>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</a:t>
            </a:r>
            <a:r>
              <a:rPr lang="en-GB" sz="2800" dirty="0" smtClean="0"/>
              <a:t>&gt;30&lt;40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%&gt;0&lt;3</a:t>
            </a:r>
            <a:endParaRPr lang="en-GB" sz="2800" dirty="0" smtClean="0"/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surrounding Fe, Ni metal grains and Fe veining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714499"/>
            <a:ext cx="4103077" cy="41030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327637"/>
            <a:ext cx="2438400" cy="243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026872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4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EET 92062</a:t>
            </a:r>
            <a:r>
              <a:rPr lang="en-GB" sz="2800" dirty="0" smtClean="0"/>
              <a:t>_ </a:t>
            </a:r>
            <a:r>
              <a:rPr lang="en-GB" sz="2800" dirty="0" err="1" smtClean="0"/>
              <a:t>Ch</a:t>
            </a:r>
            <a:r>
              <a:rPr lang="en-GB" sz="2800" dirty="0" smtClean="0"/>
              <a:t> </a:t>
            </a:r>
            <a:r>
              <a:rPr lang="en-GB" sz="2800" dirty="0" smtClean="0"/>
              <a:t>2 </a:t>
            </a:r>
            <a:r>
              <a:rPr lang="en-GB" sz="2800" dirty="0" smtClean="0"/>
              <a:t>Core map. </a:t>
            </a:r>
            <a:r>
              <a:rPr lang="en-GB" sz="2800" dirty="0" err="1" smtClean="0"/>
              <a:t>Plag</a:t>
            </a:r>
            <a:r>
              <a:rPr lang="en-GB" sz="2800" dirty="0" smtClean="0"/>
              <a:t> </a:t>
            </a:r>
            <a:r>
              <a:rPr lang="en-GB" sz="2800" dirty="0" smtClean="0"/>
              <a:t>grain </a:t>
            </a:r>
            <a:r>
              <a:rPr lang="en-GB" sz="2800" dirty="0" smtClean="0"/>
              <a:t>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Al2</a:t>
            </a:r>
            <a:r>
              <a:rPr lang="en-GB" sz="2800" dirty="0" smtClean="0"/>
              <a:t>O3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smtClean="0"/>
              <a:t>Al2</a:t>
            </a:r>
            <a:r>
              <a:rPr lang="en-GB" sz="2800" dirty="0" smtClean="0"/>
              <a:t>O3 </a:t>
            </a:r>
            <a:r>
              <a:rPr lang="en-GB" sz="2800" dirty="0" err="1" smtClean="0"/>
              <a:t>wt</a:t>
            </a:r>
            <a:r>
              <a:rPr lang="en-GB" sz="2800" dirty="0" smtClean="0"/>
              <a:t>% </a:t>
            </a:r>
            <a:r>
              <a:rPr lang="en-GB" sz="2800" dirty="0" smtClean="0"/>
              <a:t>&gt;20&lt;40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 %&gt;0&lt;3</a:t>
            </a:r>
            <a:endParaRPr lang="en-GB" sz="2800" dirty="0" smtClean="0"/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smtClean="0"/>
              <a:t>Al2O3</a:t>
            </a:r>
            <a:r>
              <a:rPr lang="en-GB" sz="2800" dirty="0" smtClean="0"/>
              <a:t> </a:t>
            </a:r>
            <a:r>
              <a:rPr lang="en-GB" sz="2800" dirty="0" smtClean="0"/>
              <a:t>filter to define </a:t>
            </a:r>
            <a:r>
              <a:rPr lang="en-GB" sz="2800" dirty="0" err="1" smtClean="0"/>
              <a:t>Plag</a:t>
            </a:r>
            <a:r>
              <a:rPr lang="en-GB" sz="2800" dirty="0" smtClean="0"/>
              <a:t> grains.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surrounding Fe, Ni metal grains and Fe veining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5" y="1714499"/>
            <a:ext cx="4103077" cy="4103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182511"/>
            <a:ext cx="2438400" cy="243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76603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64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166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EET 92062Ch 2</vt:lpstr>
      <vt:lpstr>EET 92062_ Ch 2 Core map. Ol grain Extraction </vt:lpstr>
      <vt:lpstr>EET 92062_ Ch 2 Core map. Lpx grain Extraction </vt:lpstr>
      <vt:lpstr>EET 92062_ Ch 2 Core map. Plag grain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 5</dc:title>
  <dc:creator>Aimee Smith</dc:creator>
  <cp:lastModifiedBy>Aimee Smith</cp:lastModifiedBy>
  <cp:revision>30</cp:revision>
  <dcterms:created xsi:type="dcterms:W3CDTF">2021-06-04T15:08:01Z</dcterms:created>
  <dcterms:modified xsi:type="dcterms:W3CDTF">2021-06-08T13:13:00Z</dcterms:modified>
</cp:coreProperties>
</file>