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90" y="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9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33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6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7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30A2-5515-4C9E-A2D6-CE1158EA0166}" type="datetimeFigureOut">
              <a:rPr lang="en-GB" smtClean="0"/>
              <a:t>05/06/2021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3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 99177 </a:t>
            </a:r>
            <a:r>
              <a:rPr lang="en-GB" dirty="0" err="1" smtClean="0"/>
              <a:t>Ch</a:t>
            </a:r>
            <a:r>
              <a:rPr lang="en-GB" dirty="0" smtClean="0"/>
              <a:t> </a:t>
            </a:r>
            <a:r>
              <a:rPr lang="en-GB" dirty="0" smtClean="0"/>
              <a:t>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Core EPMA Map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1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</a:t>
            </a:r>
            <a:r>
              <a:rPr lang="en-GB" sz="2800" dirty="0" smtClean="0"/>
              <a:t>7 </a:t>
            </a:r>
            <a:r>
              <a:rPr lang="en-GB" sz="2800" dirty="0" smtClean="0"/>
              <a:t>Core map.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&gt;40&lt;60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Ol</a:t>
            </a:r>
            <a:r>
              <a:rPr lang="en-GB" sz="2800" dirty="0" smtClean="0"/>
              <a:t> </a:t>
            </a:r>
            <a:r>
              <a:rPr lang="en-GB" sz="2800" dirty="0" smtClean="0"/>
              <a:t>grains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" y="1738489"/>
            <a:ext cx="4214769" cy="42147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845873"/>
            <a:ext cx="2980267" cy="29802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1066801"/>
            <a:ext cx="2652889" cy="265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8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</a:t>
            </a:r>
            <a:r>
              <a:rPr lang="en-GB" sz="2800" dirty="0" smtClean="0"/>
              <a:t>7 </a:t>
            </a:r>
            <a:r>
              <a:rPr lang="en-GB" sz="2800" dirty="0" smtClean="0"/>
              <a:t>Core map. </a:t>
            </a:r>
            <a:r>
              <a:rPr lang="en-GB" sz="2800" dirty="0" err="1" smtClean="0"/>
              <a:t>Lpx</a:t>
            </a:r>
            <a:r>
              <a:rPr lang="en-GB" sz="2800" dirty="0" smtClean="0"/>
              <a:t> </a:t>
            </a:r>
            <a:r>
              <a:rPr lang="en-GB" sz="2800" dirty="0" smtClean="0"/>
              <a:t>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</a:t>
            </a:r>
            <a:r>
              <a:rPr lang="en-GB" sz="2800" dirty="0" smtClean="0"/>
              <a:t>&gt;</a:t>
            </a:r>
            <a:r>
              <a:rPr lang="en-GB" sz="2800" dirty="0" smtClean="0"/>
              <a:t>30</a:t>
            </a:r>
            <a:r>
              <a:rPr lang="en-GB" sz="2800" dirty="0" smtClean="0"/>
              <a:t>&lt;40</a:t>
            </a:r>
            <a:endParaRPr lang="en-GB" sz="2800" dirty="0" smtClean="0"/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grains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" y="1738489"/>
            <a:ext cx="4214769" cy="42147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44" y="1139362"/>
            <a:ext cx="2706511" cy="27065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44" y="3896078"/>
            <a:ext cx="2774243" cy="277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89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74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QUE 99177 Ch 7</vt:lpstr>
      <vt:lpstr>QUE 99177_ Ch 7 Core map. Ol grain Extraction </vt:lpstr>
      <vt:lpstr>QUE 99177_ Ch 7 Core map. Lpx grain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 5</dc:title>
  <dc:creator>Aimee Smith</dc:creator>
  <cp:lastModifiedBy>Aimee Smith</cp:lastModifiedBy>
  <cp:revision>11</cp:revision>
  <dcterms:created xsi:type="dcterms:W3CDTF">2021-06-04T15:08:01Z</dcterms:created>
  <dcterms:modified xsi:type="dcterms:W3CDTF">2021-06-05T15:29:33Z</dcterms:modified>
</cp:coreProperties>
</file>