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2" r:id="rId4"/>
    <p:sldId id="263" r:id="rId5"/>
    <p:sldId id="264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74" autoAdjust="0"/>
    <p:restoredTop sz="94660"/>
  </p:normalViewPr>
  <p:slideViewPr>
    <p:cSldViewPr snapToGrid="0" showGuides="1">
      <p:cViewPr>
        <p:scale>
          <a:sx n="95" d="100"/>
          <a:sy n="95" d="100"/>
        </p:scale>
        <p:origin x="-462" y="66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4130A2-5515-4C9E-A2D6-CE1158EA0166}" type="datetimeFigureOut">
              <a:rPr lang="en-GB" smtClean="0"/>
              <a:t>02/07/2021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B2FF16-05B4-4873-A0B6-5DA461CC368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3434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4130A2-5515-4C9E-A2D6-CE1158EA0166}" type="datetimeFigureOut">
              <a:rPr lang="en-GB" smtClean="0"/>
              <a:t>02/07/2021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B2FF16-05B4-4873-A0B6-5DA461CC368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945163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4130A2-5515-4C9E-A2D6-CE1158EA0166}" type="datetimeFigureOut">
              <a:rPr lang="en-GB" smtClean="0"/>
              <a:t>02/07/2021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B2FF16-05B4-4873-A0B6-5DA461CC368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280579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4130A2-5515-4C9E-A2D6-CE1158EA0166}" type="datetimeFigureOut">
              <a:rPr lang="en-GB" smtClean="0"/>
              <a:t>02/07/2021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B2FF16-05B4-4873-A0B6-5DA461CC368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783846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4130A2-5515-4C9E-A2D6-CE1158EA0166}" type="datetimeFigureOut">
              <a:rPr lang="en-GB" smtClean="0"/>
              <a:t>02/07/2021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B2FF16-05B4-4873-A0B6-5DA461CC368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030706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4130A2-5515-4C9E-A2D6-CE1158EA0166}" type="datetimeFigureOut">
              <a:rPr lang="en-GB" smtClean="0"/>
              <a:t>02/07/2021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B2FF16-05B4-4873-A0B6-5DA461CC368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71924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4130A2-5515-4C9E-A2D6-CE1158EA0166}" type="datetimeFigureOut">
              <a:rPr lang="en-GB" smtClean="0"/>
              <a:t>02/07/2021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B2FF16-05B4-4873-A0B6-5DA461CC368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099451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4130A2-5515-4C9E-A2D6-CE1158EA0166}" type="datetimeFigureOut">
              <a:rPr lang="en-GB" smtClean="0"/>
              <a:t>02/07/2021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B2FF16-05B4-4873-A0B6-5DA461CC368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193335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4130A2-5515-4C9E-A2D6-CE1158EA0166}" type="datetimeFigureOut">
              <a:rPr lang="en-GB" smtClean="0"/>
              <a:t>02/07/2021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B2FF16-05B4-4873-A0B6-5DA461CC368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730635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4130A2-5515-4C9E-A2D6-CE1158EA0166}" type="datetimeFigureOut">
              <a:rPr lang="en-GB" smtClean="0"/>
              <a:t>02/07/2021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B2FF16-05B4-4873-A0B6-5DA461CC368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594409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4130A2-5515-4C9E-A2D6-CE1158EA0166}" type="datetimeFigureOut">
              <a:rPr lang="en-GB" smtClean="0"/>
              <a:t>02/07/2021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B2FF16-05B4-4873-A0B6-5DA461CC368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902724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4130A2-5515-4C9E-A2D6-CE1158EA0166}" type="datetimeFigureOut">
              <a:rPr lang="en-GB" smtClean="0"/>
              <a:t>02/07/2021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B2FF16-05B4-4873-A0B6-5DA461CC368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971374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MET 00426 </a:t>
            </a:r>
            <a:r>
              <a:rPr lang="en-GB" dirty="0" err="1" smtClean="0"/>
              <a:t>Ch</a:t>
            </a:r>
            <a:r>
              <a:rPr lang="en-GB" dirty="0" smtClean="0"/>
              <a:t> 3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Core EPMA Map Extraction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415186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9985" y="461842"/>
            <a:ext cx="4103077" cy="514106"/>
          </a:xfrm>
        </p:spPr>
        <p:txBody>
          <a:bodyPr>
            <a:noAutofit/>
          </a:bodyPr>
          <a:lstStyle/>
          <a:p>
            <a:r>
              <a:rPr lang="en-GB" sz="2800" dirty="0" smtClean="0"/>
              <a:t>MET 00426_ </a:t>
            </a:r>
            <a:r>
              <a:rPr lang="en-GB" sz="2800" dirty="0" err="1" smtClean="0"/>
              <a:t>Ch</a:t>
            </a:r>
            <a:r>
              <a:rPr lang="en-GB" sz="2800" dirty="0" smtClean="0"/>
              <a:t> 3 Core map. </a:t>
            </a:r>
            <a:r>
              <a:rPr lang="en-GB" sz="2800" dirty="0" err="1" smtClean="0"/>
              <a:t>Ol</a:t>
            </a:r>
            <a:r>
              <a:rPr lang="en-GB" sz="2800" dirty="0" smtClean="0"/>
              <a:t> grain Extraction </a:t>
            </a:r>
            <a:endParaRPr lang="en-GB" sz="2800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4910549" y="552696"/>
            <a:ext cx="4103077" cy="51410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800" dirty="0" err="1" smtClean="0"/>
              <a:t>MgO</a:t>
            </a:r>
            <a:r>
              <a:rPr lang="en-GB" sz="2800" dirty="0" smtClean="0"/>
              <a:t> </a:t>
            </a:r>
            <a:r>
              <a:rPr lang="en-GB" sz="2800" dirty="0" err="1" smtClean="0"/>
              <a:t>wt</a:t>
            </a:r>
            <a:r>
              <a:rPr lang="en-GB" sz="2800" dirty="0" smtClean="0"/>
              <a:t>% Map</a:t>
            </a:r>
            <a:endParaRPr lang="en-GB" sz="2800" dirty="0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8805334" y="1443346"/>
            <a:ext cx="3386666" cy="383985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800" dirty="0" smtClean="0"/>
              <a:t>Filters: </a:t>
            </a:r>
          </a:p>
          <a:p>
            <a:endParaRPr lang="en-GB" sz="2800" dirty="0"/>
          </a:p>
          <a:p>
            <a:r>
              <a:rPr lang="en-GB" sz="2800" dirty="0" err="1" smtClean="0"/>
              <a:t>MgO</a:t>
            </a:r>
            <a:r>
              <a:rPr lang="en-GB" sz="2800" dirty="0" smtClean="0"/>
              <a:t> </a:t>
            </a:r>
            <a:r>
              <a:rPr lang="en-GB" sz="2800" dirty="0" err="1" smtClean="0"/>
              <a:t>wt</a:t>
            </a:r>
            <a:r>
              <a:rPr lang="en-GB" sz="2800" dirty="0" smtClean="0"/>
              <a:t>% &gt;40&lt;60</a:t>
            </a:r>
          </a:p>
          <a:p>
            <a:r>
              <a:rPr lang="en-GB" sz="2800" dirty="0" smtClean="0"/>
              <a:t>Total </a:t>
            </a:r>
            <a:r>
              <a:rPr lang="en-GB" sz="2800" dirty="0" err="1" smtClean="0"/>
              <a:t>wt</a:t>
            </a:r>
            <a:r>
              <a:rPr lang="en-GB" sz="2800" dirty="0" smtClean="0"/>
              <a:t> % &gt;98.5&lt;102</a:t>
            </a:r>
          </a:p>
          <a:p>
            <a:endParaRPr lang="en-GB" sz="2800" dirty="0"/>
          </a:p>
          <a:p>
            <a:r>
              <a:rPr lang="en-GB" sz="2800" dirty="0" err="1" smtClean="0"/>
              <a:t>MgO</a:t>
            </a:r>
            <a:r>
              <a:rPr lang="en-GB" sz="2800" dirty="0" smtClean="0"/>
              <a:t> filter to define </a:t>
            </a:r>
            <a:r>
              <a:rPr lang="en-GB" sz="2800" dirty="0" err="1" smtClean="0"/>
              <a:t>Ol</a:t>
            </a:r>
            <a:r>
              <a:rPr lang="en-GB" sz="2800" dirty="0" smtClean="0"/>
              <a:t> grains</a:t>
            </a:r>
            <a:endParaRPr lang="en-GB" sz="28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199" y="1443346"/>
            <a:ext cx="4137378" cy="4137378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10549" y="1250245"/>
            <a:ext cx="2438400" cy="24384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10549" y="3872088"/>
            <a:ext cx="2438400" cy="243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94886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9985" y="461842"/>
            <a:ext cx="4103077" cy="514106"/>
          </a:xfrm>
        </p:spPr>
        <p:txBody>
          <a:bodyPr>
            <a:noAutofit/>
          </a:bodyPr>
          <a:lstStyle/>
          <a:p>
            <a:r>
              <a:rPr lang="en-GB" sz="2800" dirty="0" smtClean="0"/>
              <a:t>MET 00426_ </a:t>
            </a:r>
            <a:r>
              <a:rPr lang="en-GB" sz="2800" dirty="0" err="1" smtClean="0"/>
              <a:t>Ch</a:t>
            </a:r>
            <a:r>
              <a:rPr lang="en-GB" sz="2800" dirty="0" smtClean="0"/>
              <a:t> 3 Core map. </a:t>
            </a:r>
            <a:r>
              <a:rPr lang="en-GB" sz="2800" dirty="0" err="1" smtClean="0"/>
              <a:t>Lpx</a:t>
            </a:r>
            <a:r>
              <a:rPr lang="en-GB" sz="2800" dirty="0" smtClean="0"/>
              <a:t> grain Extraction </a:t>
            </a:r>
            <a:endParaRPr lang="en-GB" sz="2800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4910549" y="552696"/>
            <a:ext cx="4103077" cy="51410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800" dirty="0" err="1" smtClean="0"/>
              <a:t>MgO</a:t>
            </a:r>
            <a:r>
              <a:rPr lang="en-GB" sz="2800" dirty="0" smtClean="0"/>
              <a:t> </a:t>
            </a:r>
            <a:r>
              <a:rPr lang="en-GB" sz="2800" dirty="0" err="1" smtClean="0"/>
              <a:t>wt</a:t>
            </a:r>
            <a:r>
              <a:rPr lang="en-GB" sz="2800" dirty="0" smtClean="0"/>
              <a:t>% Map</a:t>
            </a:r>
            <a:endParaRPr lang="en-GB" sz="2800" dirty="0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8805334" y="1443346"/>
            <a:ext cx="3386666" cy="383985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800" dirty="0" smtClean="0"/>
              <a:t>Filters: </a:t>
            </a:r>
          </a:p>
          <a:p>
            <a:endParaRPr lang="en-GB" sz="2800" dirty="0"/>
          </a:p>
          <a:p>
            <a:r>
              <a:rPr lang="en-GB" sz="2800" dirty="0" err="1" smtClean="0"/>
              <a:t>MgO</a:t>
            </a:r>
            <a:r>
              <a:rPr lang="en-GB" sz="2800" dirty="0" smtClean="0"/>
              <a:t> </a:t>
            </a:r>
            <a:r>
              <a:rPr lang="en-GB" sz="2800" dirty="0" err="1" smtClean="0"/>
              <a:t>wt</a:t>
            </a:r>
            <a:r>
              <a:rPr lang="en-GB" sz="2800" dirty="0" smtClean="0"/>
              <a:t>% &gt;30&lt;40</a:t>
            </a:r>
          </a:p>
          <a:p>
            <a:r>
              <a:rPr lang="en-GB" sz="2800" dirty="0" err="1" smtClean="0"/>
              <a:t>FeO</a:t>
            </a:r>
            <a:r>
              <a:rPr lang="en-GB" sz="2800" dirty="0" smtClean="0"/>
              <a:t> </a:t>
            </a:r>
            <a:r>
              <a:rPr lang="en-GB" sz="2800" dirty="0" err="1" smtClean="0"/>
              <a:t>wt</a:t>
            </a:r>
            <a:r>
              <a:rPr lang="en-GB" sz="2800" dirty="0" smtClean="0"/>
              <a:t>% &gt;0&lt;3</a:t>
            </a:r>
          </a:p>
          <a:p>
            <a:r>
              <a:rPr lang="en-GB" sz="2800" dirty="0" smtClean="0"/>
              <a:t>Total </a:t>
            </a:r>
            <a:r>
              <a:rPr lang="en-GB" sz="2800" dirty="0" err="1" smtClean="0"/>
              <a:t>wt</a:t>
            </a:r>
            <a:r>
              <a:rPr lang="en-GB" sz="2800" dirty="0" smtClean="0"/>
              <a:t> % &gt;98.5&lt;102</a:t>
            </a:r>
          </a:p>
          <a:p>
            <a:endParaRPr lang="en-GB" sz="2800" dirty="0"/>
          </a:p>
          <a:p>
            <a:r>
              <a:rPr lang="en-GB" sz="2800" dirty="0" err="1" smtClean="0"/>
              <a:t>MgO</a:t>
            </a:r>
            <a:r>
              <a:rPr lang="en-GB" sz="2800" dirty="0" smtClean="0"/>
              <a:t> filter to define </a:t>
            </a:r>
            <a:r>
              <a:rPr lang="en-GB" sz="2800" dirty="0" err="1" smtClean="0"/>
              <a:t>Lpx</a:t>
            </a:r>
            <a:r>
              <a:rPr lang="en-GB" sz="2800" dirty="0" smtClean="0"/>
              <a:t> grains. </a:t>
            </a:r>
            <a:r>
              <a:rPr lang="en-GB" sz="2800" dirty="0" err="1" smtClean="0"/>
              <a:t>FeO</a:t>
            </a:r>
            <a:r>
              <a:rPr lang="en-GB" sz="2800" dirty="0" smtClean="0"/>
              <a:t> filter to limit </a:t>
            </a:r>
            <a:r>
              <a:rPr lang="en-GB" sz="2800" dirty="0" err="1" smtClean="0"/>
              <a:t>intereference</a:t>
            </a:r>
            <a:r>
              <a:rPr lang="en-GB" sz="2800" dirty="0" smtClean="0"/>
              <a:t> from surround </a:t>
            </a:r>
            <a:r>
              <a:rPr lang="en-GB" sz="2800" dirty="0"/>
              <a:t>F</a:t>
            </a:r>
            <a:r>
              <a:rPr lang="en-GB" sz="2800" dirty="0" smtClean="0"/>
              <a:t>e, Ni grains and Fe veining</a:t>
            </a:r>
            <a:endParaRPr lang="en-GB" sz="28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199" y="1443346"/>
            <a:ext cx="4137378" cy="4137378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89689" y="1284111"/>
            <a:ext cx="2438400" cy="24384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89689" y="3939820"/>
            <a:ext cx="2438400" cy="243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28011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9985" y="461842"/>
            <a:ext cx="4103077" cy="514106"/>
          </a:xfrm>
        </p:spPr>
        <p:txBody>
          <a:bodyPr>
            <a:noAutofit/>
          </a:bodyPr>
          <a:lstStyle/>
          <a:p>
            <a:r>
              <a:rPr lang="en-GB" sz="2800" dirty="0" smtClean="0"/>
              <a:t>MET 00426_ </a:t>
            </a:r>
            <a:r>
              <a:rPr lang="en-GB" sz="2800" dirty="0" err="1" smtClean="0"/>
              <a:t>Ch</a:t>
            </a:r>
            <a:r>
              <a:rPr lang="en-GB" sz="2800" dirty="0" smtClean="0"/>
              <a:t> 3 Core map. </a:t>
            </a:r>
            <a:r>
              <a:rPr lang="en-GB" sz="2800" dirty="0" err="1" smtClean="0"/>
              <a:t>Cpx</a:t>
            </a:r>
            <a:r>
              <a:rPr lang="en-GB" sz="2800" dirty="0" smtClean="0"/>
              <a:t> grain Extraction </a:t>
            </a:r>
            <a:endParaRPr lang="en-GB" sz="2800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4910549" y="552696"/>
            <a:ext cx="4103077" cy="51410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800" dirty="0" err="1" smtClean="0"/>
              <a:t>CaO</a:t>
            </a:r>
            <a:r>
              <a:rPr lang="en-GB" sz="2800" dirty="0" smtClean="0"/>
              <a:t> </a:t>
            </a:r>
            <a:r>
              <a:rPr lang="en-GB" sz="2800" dirty="0" err="1" smtClean="0"/>
              <a:t>wt</a:t>
            </a:r>
            <a:r>
              <a:rPr lang="en-GB" sz="2800" dirty="0" smtClean="0"/>
              <a:t>% Map</a:t>
            </a:r>
            <a:endParaRPr lang="en-GB" sz="2800" dirty="0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8805334" y="1443346"/>
            <a:ext cx="3386666" cy="383985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800" dirty="0" smtClean="0"/>
              <a:t>Filters: </a:t>
            </a:r>
          </a:p>
          <a:p>
            <a:endParaRPr lang="en-GB" sz="2800" dirty="0"/>
          </a:p>
          <a:p>
            <a:r>
              <a:rPr lang="en-GB" sz="2800" dirty="0" err="1" smtClean="0"/>
              <a:t>CaO</a:t>
            </a:r>
            <a:r>
              <a:rPr lang="en-GB" sz="2800" dirty="0" smtClean="0"/>
              <a:t> </a:t>
            </a:r>
            <a:r>
              <a:rPr lang="en-GB" sz="2800" dirty="0" err="1" smtClean="0"/>
              <a:t>wt</a:t>
            </a:r>
            <a:r>
              <a:rPr lang="en-GB" sz="2800" dirty="0" smtClean="0"/>
              <a:t>% &gt;10&lt;20</a:t>
            </a:r>
          </a:p>
          <a:p>
            <a:r>
              <a:rPr lang="en-GB" sz="2800" dirty="0" smtClean="0"/>
              <a:t>Al2O3 </a:t>
            </a:r>
            <a:r>
              <a:rPr lang="en-GB" sz="2800" dirty="0" err="1" smtClean="0"/>
              <a:t>wt</a:t>
            </a:r>
            <a:r>
              <a:rPr lang="en-GB" sz="2800" dirty="0" smtClean="0"/>
              <a:t>% &gt;0&lt;5</a:t>
            </a:r>
          </a:p>
          <a:p>
            <a:r>
              <a:rPr lang="en-GB" sz="2800" dirty="0" err="1" smtClean="0"/>
              <a:t>FeO</a:t>
            </a:r>
            <a:r>
              <a:rPr lang="en-GB" sz="2800" dirty="0" smtClean="0"/>
              <a:t> </a:t>
            </a:r>
            <a:r>
              <a:rPr lang="en-GB" sz="2800" dirty="0" err="1" smtClean="0"/>
              <a:t>wt</a:t>
            </a:r>
            <a:r>
              <a:rPr lang="en-GB" sz="2800" dirty="0" smtClean="0"/>
              <a:t>% &gt;0&lt;3</a:t>
            </a:r>
          </a:p>
          <a:p>
            <a:r>
              <a:rPr lang="en-GB" sz="2800" dirty="0" smtClean="0"/>
              <a:t>Total </a:t>
            </a:r>
            <a:r>
              <a:rPr lang="en-GB" sz="2800" dirty="0" err="1" smtClean="0"/>
              <a:t>wt</a:t>
            </a:r>
            <a:r>
              <a:rPr lang="en-GB" sz="2800" dirty="0" smtClean="0"/>
              <a:t> % &gt;98.5&lt;102</a:t>
            </a:r>
          </a:p>
          <a:p>
            <a:endParaRPr lang="en-GB" sz="2800" dirty="0"/>
          </a:p>
          <a:p>
            <a:r>
              <a:rPr lang="en-GB" sz="2800" dirty="0" err="1" smtClean="0"/>
              <a:t>CaO</a:t>
            </a:r>
            <a:r>
              <a:rPr lang="en-GB" sz="2800" dirty="0" smtClean="0"/>
              <a:t> filter to define </a:t>
            </a:r>
            <a:r>
              <a:rPr lang="en-GB" sz="2800" dirty="0" err="1"/>
              <a:t>C</a:t>
            </a:r>
            <a:r>
              <a:rPr lang="en-GB" sz="2800" dirty="0" err="1" smtClean="0"/>
              <a:t>px</a:t>
            </a:r>
            <a:r>
              <a:rPr lang="en-GB" sz="2800" dirty="0" smtClean="0"/>
              <a:t> grains. Al2O3 filter to avoid interaction from surrounding glass. </a:t>
            </a:r>
            <a:r>
              <a:rPr lang="en-GB" sz="2800" dirty="0" err="1" smtClean="0"/>
              <a:t>FeO</a:t>
            </a:r>
            <a:r>
              <a:rPr lang="en-GB" sz="2800" dirty="0" smtClean="0"/>
              <a:t> filter to limit interference from Fe veining</a:t>
            </a:r>
            <a:endParaRPr lang="en-GB" sz="28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199" y="1443346"/>
            <a:ext cx="4137378" cy="4137378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7777" y="1193800"/>
            <a:ext cx="2438400" cy="24384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7777" y="3869267"/>
            <a:ext cx="2438400" cy="243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92536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9985" y="461842"/>
            <a:ext cx="4103077" cy="514106"/>
          </a:xfrm>
        </p:spPr>
        <p:txBody>
          <a:bodyPr>
            <a:noAutofit/>
          </a:bodyPr>
          <a:lstStyle/>
          <a:p>
            <a:r>
              <a:rPr lang="en-GB" sz="2800" dirty="0" smtClean="0"/>
              <a:t>MET 00426_ </a:t>
            </a:r>
            <a:r>
              <a:rPr lang="en-GB" sz="2800" dirty="0" err="1" smtClean="0"/>
              <a:t>Ch</a:t>
            </a:r>
            <a:r>
              <a:rPr lang="en-GB" sz="2800" dirty="0" smtClean="0"/>
              <a:t> 3 Core map. Glass Extraction </a:t>
            </a:r>
            <a:endParaRPr lang="en-GB" sz="2800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4910549" y="552696"/>
            <a:ext cx="4103077" cy="51410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800" dirty="0" smtClean="0"/>
              <a:t>Al2O3 </a:t>
            </a:r>
            <a:r>
              <a:rPr lang="en-GB" sz="2800" dirty="0" err="1" smtClean="0"/>
              <a:t>wt</a:t>
            </a:r>
            <a:r>
              <a:rPr lang="en-GB" sz="2800" dirty="0" smtClean="0"/>
              <a:t>% Map</a:t>
            </a:r>
            <a:endParaRPr lang="en-GB" sz="2800" dirty="0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8489246" y="1509073"/>
            <a:ext cx="3386666" cy="383985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800" dirty="0" smtClean="0"/>
              <a:t>Filters: </a:t>
            </a:r>
          </a:p>
          <a:p>
            <a:endParaRPr lang="en-GB" sz="2800" dirty="0"/>
          </a:p>
          <a:p>
            <a:r>
              <a:rPr lang="en-GB" sz="2800" dirty="0" smtClean="0"/>
              <a:t>Al2O3 </a:t>
            </a:r>
            <a:r>
              <a:rPr lang="en-GB" sz="2800" dirty="0" err="1" smtClean="0"/>
              <a:t>wt</a:t>
            </a:r>
            <a:r>
              <a:rPr lang="en-GB" sz="2800" dirty="0" smtClean="0"/>
              <a:t>% &gt;10&lt;20</a:t>
            </a:r>
          </a:p>
          <a:p>
            <a:r>
              <a:rPr lang="en-GB" sz="2800" dirty="0" err="1" smtClean="0"/>
              <a:t>FeO</a:t>
            </a:r>
            <a:r>
              <a:rPr lang="en-GB" sz="2800" dirty="0" smtClean="0"/>
              <a:t> </a:t>
            </a:r>
            <a:r>
              <a:rPr lang="en-GB" sz="2800" dirty="0" err="1" smtClean="0"/>
              <a:t>wt</a:t>
            </a:r>
            <a:r>
              <a:rPr lang="en-GB" sz="2800" dirty="0" smtClean="0"/>
              <a:t>% &gt;0&lt;3</a:t>
            </a:r>
          </a:p>
          <a:p>
            <a:r>
              <a:rPr lang="en-GB" sz="2800" dirty="0" smtClean="0"/>
              <a:t>Total </a:t>
            </a:r>
            <a:r>
              <a:rPr lang="en-GB" sz="2800" dirty="0" err="1" smtClean="0"/>
              <a:t>wt</a:t>
            </a:r>
            <a:r>
              <a:rPr lang="en-GB" sz="2800" dirty="0" smtClean="0"/>
              <a:t> % &gt;98.5&lt;102</a:t>
            </a:r>
          </a:p>
          <a:p>
            <a:endParaRPr lang="en-GB" sz="2800" dirty="0"/>
          </a:p>
          <a:p>
            <a:r>
              <a:rPr lang="en-GB" sz="2800" dirty="0" smtClean="0"/>
              <a:t>Al2O3 filter to define glass. </a:t>
            </a:r>
            <a:r>
              <a:rPr lang="en-GB" sz="2800" dirty="0" err="1" smtClean="0"/>
              <a:t>FeO</a:t>
            </a:r>
            <a:r>
              <a:rPr lang="en-GB" sz="2800" dirty="0" smtClean="0"/>
              <a:t> filter to limit interference from Fe veining</a:t>
            </a:r>
            <a:endParaRPr lang="en-GB" sz="28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199" y="1443346"/>
            <a:ext cx="4137378" cy="4137378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10549" y="1149835"/>
            <a:ext cx="2438400" cy="24384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10549" y="3914422"/>
            <a:ext cx="2438400" cy="243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020181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733</TotalTime>
  <Words>200</Words>
  <Application>Microsoft Office PowerPoint</Application>
  <PresentationFormat>Widescreen</PresentationFormat>
  <Paragraphs>38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Office Theme</vt:lpstr>
      <vt:lpstr>MET 00426 Ch 3</vt:lpstr>
      <vt:lpstr>MET 00426_ Ch 3 Core map. Ol grain Extraction </vt:lpstr>
      <vt:lpstr>MET 00426_ Ch 3 Core map. Lpx grain Extraction </vt:lpstr>
      <vt:lpstr>MET 00426_ Ch 3 Core map. Cpx grain Extraction </vt:lpstr>
      <vt:lpstr>MET 00426_ Ch 3 Core map. Glass Extraction </vt:lpstr>
    </vt:vector>
  </TitlesOfParts>
  <Company>University of Manchester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QUE 99177 Ch 5</dc:title>
  <dc:creator>Aimee Smith</dc:creator>
  <cp:lastModifiedBy>Aimee Smith</cp:lastModifiedBy>
  <cp:revision>24</cp:revision>
  <dcterms:created xsi:type="dcterms:W3CDTF">2021-06-04T15:08:01Z</dcterms:created>
  <dcterms:modified xsi:type="dcterms:W3CDTF">2021-07-02T12:40:34Z</dcterms:modified>
</cp:coreProperties>
</file>