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0" autoAdjust="0"/>
    <p:restoredTop sz="94660"/>
  </p:normalViewPr>
  <p:slideViewPr>
    <p:cSldViewPr snapToGrid="0">
      <p:cViewPr varScale="1">
        <p:scale>
          <a:sx n="58" d="100"/>
          <a:sy n="58" d="100"/>
        </p:scale>
        <p:origin x="120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4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50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7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6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46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937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32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3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49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93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C248E-7A83-4877-B302-27A94DFAA0E3}" type="datetimeFigureOut">
              <a:rPr lang="en-GB" smtClean="0"/>
              <a:t>10/03/2021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1F37-4944-468F-AECC-E20BB51BE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1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EET 92042 Ch11_001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Extracted From Maps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43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78" y="1195648"/>
            <a:ext cx="4483332" cy="44833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680" y="3437314"/>
            <a:ext cx="3177020" cy="3177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515" y="889288"/>
            <a:ext cx="2419350" cy="241935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83092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EET 92042</a:t>
            </a:r>
            <a:r>
              <a:rPr lang="en-GB" sz="4000" dirty="0" smtClean="0"/>
              <a:t> Ch11_001-Silica </a:t>
            </a:r>
            <a:r>
              <a:rPr lang="en-GB" sz="4000" dirty="0" smtClean="0"/>
              <a:t>extraction</a:t>
            </a:r>
            <a:endParaRPr lang="en-GB" sz="4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81415" y="-129915"/>
            <a:ext cx="3030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SiO2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582217" y="784141"/>
            <a:ext cx="3363039" cy="1697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smtClean="0"/>
              <a:t>SiO2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&gt;95&lt;102</a:t>
            </a:r>
          </a:p>
          <a:p>
            <a:r>
              <a:rPr lang="en-GB" sz="3600" dirty="0" err="1" smtClean="0"/>
              <a:t>FeO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</a:t>
            </a:r>
            <a:r>
              <a:rPr lang="en-GB" sz="3600" dirty="0" smtClean="0"/>
              <a:t>0.&lt;1.5</a:t>
            </a:r>
            <a:endParaRPr lang="en-GB" sz="3600" dirty="0" smtClean="0"/>
          </a:p>
          <a:p>
            <a:r>
              <a:rPr lang="en-GB" sz="3600" dirty="0" smtClean="0"/>
              <a:t>Total &gt;98.5&lt;102</a:t>
            </a:r>
          </a:p>
          <a:p>
            <a:r>
              <a:rPr lang="en-GB" sz="3600" dirty="0"/>
              <a:t>Pixel width 10</a:t>
            </a:r>
          </a:p>
          <a:p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596759" y="2371587"/>
            <a:ext cx="29749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Put a max filter on </a:t>
            </a:r>
            <a:r>
              <a:rPr lang="en-GB" sz="3600" dirty="0" err="1" smtClean="0"/>
              <a:t>FeO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to avoid sampling of the Fe alteration present around the silica grains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63407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78" y="1195648"/>
            <a:ext cx="4483332" cy="448333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83092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EET 92042</a:t>
            </a:r>
            <a:r>
              <a:rPr lang="en-GB" sz="4000" dirty="0" smtClean="0"/>
              <a:t> Ch11_001-Lpx </a:t>
            </a:r>
            <a:r>
              <a:rPr lang="en-GB" sz="4000" dirty="0" smtClean="0"/>
              <a:t>extraction</a:t>
            </a:r>
            <a:endParaRPr lang="en-GB" sz="4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81415" y="-129915"/>
            <a:ext cx="3030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err="1" smtClean="0"/>
              <a:t>MgO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582217" y="784141"/>
            <a:ext cx="3363039" cy="1697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err="1" smtClean="0"/>
              <a:t>MgO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</a:t>
            </a:r>
            <a:r>
              <a:rPr lang="en-GB" sz="3600" dirty="0" smtClean="0"/>
              <a:t>&gt;</a:t>
            </a:r>
            <a:r>
              <a:rPr lang="en-GB" sz="3600" dirty="0" smtClean="0"/>
              <a:t>30&lt;42</a:t>
            </a:r>
            <a:endParaRPr lang="en-GB" sz="3600" dirty="0" smtClean="0"/>
          </a:p>
          <a:p>
            <a:r>
              <a:rPr lang="en-GB" sz="3600" dirty="0" err="1" smtClean="0"/>
              <a:t>FeO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</a:t>
            </a:r>
            <a:r>
              <a:rPr lang="en-GB" sz="3600" dirty="0" smtClean="0"/>
              <a:t>0.&lt;3</a:t>
            </a:r>
            <a:endParaRPr lang="en-GB" sz="3600" dirty="0" smtClean="0"/>
          </a:p>
          <a:p>
            <a:r>
              <a:rPr lang="en-GB" sz="3600" dirty="0" smtClean="0"/>
              <a:t>Total &gt;98.5&lt;102</a:t>
            </a:r>
          </a:p>
          <a:p>
            <a:r>
              <a:rPr lang="en-GB" sz="3600" dirty="0"/>
              <a:t>Pixel width 10</a:t>
            </a:r>
          </a:p>
          <a:p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596759" y="2371587"/>
            <a:ext cx="29749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Put a max filter on </a:t>
            </a:r>
            <a:r>
              <a:rPr lang="en-GB" sz="3600" dirty="0" err="1" smtClean="0"/>
              <a:t>FeO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to avoid sampling of the Fe alteration present around the silica grains 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688" y="3697150"/>
            <a:ext cx="3042445" cy="30424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88" y="1161912"/>
            <a:ext cx="24193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70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107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EET 92042 Ch11_001</vt:lpstr>
      <vt:lpstr>EET 92042 Ch11_001-Silica extraction</vt:lpstr>
      <vt:lpstr>EET 92042 Ch11_001-Lpx extraction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EET 92042 Ch11_001</dc:title>
  <dc:creator>Aimee Smith</dc:creator>
  <cp:lastModifiedBy>Aimee Smith</cp:lastModifiedBy>
  <cp:revision>3</cp:revision>
  <dcterms:created xsi:type="dcterms:W3CDTF">2021-03-10T11:07:40Z</dcterms:created>
  <dcterms:modified xsi:type="dcterms:W3CDTF">2021-03-11T14:24:13Z</dcterms:modified>
</cp:coreProperties>
</file>