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3" r:id="rId5"/>
    <p:sldId id="260" r:id="rId6"/>
    <p:sldId id="264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0" autoAdjust="0"/>
    <p:restoredTop sz="94660"/>
  </p:normalViewPr>
  <p:slideViewPr>
    <p:cSldViewPr snapToGrid="0">
      <p:cViewPr varScale="1">
        <p:scale>
          <a:sx n="82" d="100"/>
          <a:sy n="82" d="100"/>
        </p:scale>
        <p:origin x="126" y="6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43B6-90B6-4BAB-86E8-35F59F939247}" type="datetimeFigureOut">
              <a:rPr lang="en-GB" smtClean="0"/>
              <a:t>09/06/2021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ECC54-1732-4959-B292-37C0BC2FCD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2257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43B6-90B6-4BAB-86E8-35F59F939247}" type="datetimeFigureOut">
              <a:rPr lang="en-GB" smtClean="0"/>
              <a:t>09/06/2021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ECC54-1732-4959-B292-37C0BC2FCD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9156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43B6-90B6-4BAB-86E8-35F59F939247}" type="datetimeFigureOut">
              <a:rPr lang="en-GB" smtClean="0"/>
              <a:t>09/06/2021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ECC54-1732-4959-B292-37C0BC2FCD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8320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43B6-90B6-4BAB-86E8-35F59F939247}" type="datetimeFigureOut">
              <a:rPr lang="en-GB" smtClean="0"/>
              <a:t>09/06/2021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ECC54-1732-4959-B292-37C0BC2FCD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1743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43B6-90B6-4BAB-86E8-35F59F939247}" type="datetimeFigureOut">
              <a:rPr lang="en-GB" smtClean="0"/>
              <a:t>09/06/2021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ECC54-1732-4959-B292-37C0BC2FCD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1908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43B6-90B6-4BAB-86E8-35F59F939247}" type="datetimeFigureOut">
              <a:rPr lang="en-GB" smtClean="0"/>
              <a:t>09/06/2021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ECC54-1732-4959-B292-37C0BC2FCD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2161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43B6-90B6-4BAB-86E8-35F59F939247}" type="datetimeFigureOut">
              <a:rPr lang="en-GB" smtClean="0"/>
              <a:t>09/06/2021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ECC54-1732-4959-B292-37C0BC2FCD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6988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43B6-90B6-4BAB-86E8-35F59F939247}" type="datetimeFigureOut">
              <a:rPr lang="en-GB" smtClean="0"/>
              <a:t>09/06/2021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ECC54-1732-4959-B292-37C0BC2FCD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793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43B6-90B6-4BAB-86E8-35F59F939247}" type="datetimeFigureOut">
              <a:rPr lang="en-GB" smtClean="0"/>
              <a:t>09/06/2021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ECC54-1732-4959-B292-37C0BC2FCD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1543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43B6-90B6-4BAB-86E8-35F59F939247}" type="datetimeFigureOut">
              <a:rPr lang="en-GB" smtClean="0"/>
              <a:t>09/06/2021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ECC54-1732-4959-B292-37C0BC2FCD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8216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43B6-90B6-4BAB-86E8-35F59F939247}" type="datetimeFigureOut">
              <a:rPr lang="en-GB" smtClean="0"/>
              <a:t>09/06/2021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ECC54-1732-4959-B292-37C0BC2FCD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547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9843B6-90B6-4BAB-86E8-35F59F939247}" type="datetimeFigureOut">
              <a:rPr lang="en-GB" smtClean="0"/>
              <a:t>09/06/2021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7ECC54-1732-4959-B292-37C0BC2FCD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038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EET 92062 Ch2_003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Data extracted from maps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4357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540" y="0"/>
            <a:ext cx="4516016" cy="1325563"/>
          </a:xfrm>
        </p:spPr>
        <p:txBody>
          <a:bodyPr>
            <a:normAutofit/>
          </a:bodyPr>
          <a:lstStyle/>
          <a:p>
            <a:r>
              <a:rPr lang="en-GB" sz="3200" dirty="0" smtClean="0"/>
              <a:t>EET 92062 Ch2_003</a:t>
            </a:r>
            <a:br>
              <a:rPr lang="en-GB" sz="3200" dirty="0" smtClean="0"/>
            </a:br>
            <a:r>
              <a:rPr lang="en-GB" sz="3200" dirty="0" err="1" smtClean="0"/>
              <a:t>Lpx</a:t>
            </a:r>
            <a:r>
              <a:rPr lang="en-GB" sz="3200" dirty="0" smtClean="0"/>
              <a:t> grain extraction </a:t>
            </a:r>
            <a:endParaRPr lang="en-GB" sz="32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660605" y="-184260"/>
            <a:ext cx="422289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err="1" smtClean="0"/>
              <a:t>MgO</a:t>
            </a:r>
            <a:r>
              <a:rPr lang="en-GB" sz="3200" dirty="0" smtClean="0"/>
              <a:t> </a:t>
            </a:r>
            <a:r>
              <a:rPr lang="en-GB" sz="3200" dirty="0" err="1" smtClean="0"/>
              <a:t>wt</a:t>
            </a:r>
            <a:r>
              <a:rPr lang="en-GB" sz="3200" dirty="0" smtClean="0"/>
              <a:t>% map </a:t>
            </a:r>
            <a:endParaRPr lang="en-GB" sz="3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969102" y="-1"/>
            <a:ext cx="4222898" cy="455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Filters:</a:t>
            </a:r>
          </a:p>
          <a:p>
            <a:endParaRPr lang="en-GB" sz="3200" dirty="0"/>
          </a:p>
          <a:p>
            <a:r>
              <a:rPr lang="en-GB" sz="3200" dirty="0" err="1" smtClean="0"/>
              <a:t>MgO</a:t>
            </a:r>
            <a:r>
              <a:rPr lang="en-GB" sz="3200" dirty="0" smtClean="0"/>
              <a:t> </a:t>
            </a:r>
            <a:r>
              <a:rPr lang="en-GB" sz="3200" dirty="0" err="1" smtClean="0"/>
              <a:t>wt</a:t>
            </a:r>
            <a:r>
              <a:rPr lang="en-GB" sz="3200" dirty="0" smtClean="0"/>
              <a:t>% &gt;30&lt;40</a:t>
            </a:r>
          </a:p>
          <a:p>
            <a:r>
              <a:rPr lang="en-GB" sz="3200" dirty="0" err="1" smtClean="0"/>
              <a:t>FeO</a:t>
            </a:r>
            <a:r>
              <a:rPr lang="en-GB" sz="3200" dirty="0" smtClean="0"/>
              <a:t> </a:t>
            </a:r>
            <a:r>
              <a:rPr lang="en-GB" sz="3200" dirty="0" err="1" smtClean="0"/>
              <a:t>wt</a:t>
            </a:r>
            <a:r>
              <a:rPr lang="en-GB" sz="3200" dirty="0" smtClean="0"/>
              <a:t>% &gt;0&lt;2</a:t>
            </a:r>
          </a:p>
          <a:p>
            <a:r>
              <a:rPr lang="en-GB" sz="3200" dirty="0" smtClean="0"/>
              <a:t>Total &gt;98.5&lt;102</a:t>
            </a:r>
          </a:p>
          <a:p>
            <a:r>
              <a:rPr lang="en-GB" sz="3200" dirty="0" smtClean="0"/>
              <a:t>Pixel width 10 </a:t>
            </a:r>
          </a:p>
          <a:p>
            <a:endParaRPr lang="en-GB" sz="3200" dirty="0"/>
          </a:p>
          <a:p>
            <a:r>
              <a:rPr lang="en-GB" sz="3200" dirty="0" err="1" smtClean="0"/>
              <a:t>MgO</a:t>
            </a:r>
            <a:r>
              <a:rPr lang="en-GB" sz="3200" dirty="0" smtClean="0"/>
              <a:t> filter to define </a:t>
            </a:r>
            <a:r>
              <a:rPr lang="en-GB" sz="3200" dirty="0" err="1" smtClean="0"/>
              <a:t>Lpx</a:t>
            </a:r>
            <a:r>
              <a:rPr lang="en-GB" sz="3200" dirty="0" smtClean="0"/>
              <a:t> grains. </a:t>
            </a:r>
            <a:r>
              <a:rPr lang="en-GB" sz="3200" dirty="0" err="1" smtClean="0"/>
              <a:t>FeO</a:t>
            </a:r>
            <a:r>
              <a:rPr lang="en-GB" sz="3200" dirty="0" smtClean="0"/>
              <a:t> filter to avoid interaction with Fe metal grains and Fe veining. </a:t>
            </a:r>
            <a:endParaRPr lang="en-GB" sz="3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147" y="1564395"/>
            <a:ext cx="4544458" cy="454445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3350" y="3686066"/>
            <a:ext cx="2438400" cy="2438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3350" y="1141303"/>
            <a:ext cx="24384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9412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540" y="0"/>
            <a:ext cx="4516016" cy="1325563"/>
          </a:xfrm>
        </p:spPr>
        <p:txBody>
          <a:bodyPr>
            <a:normAutofit/>
          </a:bodyPr>
          <a:lstStyle/>
          <a:p>
            <a:r>
              <a:rPr lang="en-GB" sz="3200" dirty="0" smtClean="0"/>
              <a:t>EET 92062 Ch2_003</a:t>
            </a:r>
            <a:br>
              <a:rPr lang="en-GB" sz="3200" dirty="0" smtClean="0"/>
            </a:br>
            <a:r>
              <a:rPr lang="en-GB" sz="3200" dirty="0" err="1"/>
              <a:t>C</a:t>
            </a:r>
            <a:r>
              <a:rPr lang="en-GB" sz="3200" dirty="0" err="1" smtClean="0"/>
              <a:t>px</a:t>
            </a:r>
            <a:r>
              <a:rPr lang="en-GB" sz="3200" dirty="0" smtClean="0"/>
              <a:t> grain extraction </a:t>
            </a:r>
            <a:endParaRPr lang="en-GB" sz="32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660605" y="-184260"/>
            <a:ext cx="422289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err="1" smtClean="0"/>
              <a:t>CaO</a:t>
            </a:r>
            <a:r>
              <a:rPr lang="en-GB" sz="3200" dirty="0" smtClean="0"/>
              <a:t> </a:t>
            </a:r>
            <a:r>
              <a:rPr lang="en-GB" sz="3200" dirty="0" err="1" smtClean="0"/>
              <a:t>wt</a:t>
            </a:r>
            <a:r>
              <a:rPr lang="en-GB" sz="3200" dirty="0" smtClean="0"/>
              <a:t>% map </a:t>
            </a:r>
            <a:endParaRPr lang="en-GB" sz="3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969102" y="-1"/>
            <a:ext cx="4222898" cy="455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Filters:</a:t>
            </a:r>
          </a:p>
          <a:p>
            <a:endParaRPr lang="en-GB" sz="3200" dirty="0"/>
          </a:p>
          <a:p>
            <a:r>
              <a:rPr lang="en-GB" sz="3200" dirty="0" err="1" smtClean="0"/>
              <a:t>CaO</a:t>
            </a:r>
            <a:r>
              <a:rPr lang="en-GB" sz="3200" dirty="0" smtClean="0"/>
              <a:t> </a:t>
            </a:r>
            <a:r>
              <a:rPr lang="en-GB" sz="3200" dirty="0" err="1" smtClean="0"/>
              <a:t>wt</a:t>
            </a:r>
            <a:r>
              <a:rPr lang="en-GB" sz="3200" dirty="0" smtClean="0"/>
              <a:t>% &gt;15&lt;25</a:t>
            </a:r>
          </a:p>
          <a:p>
            <a:r>
              <a:rPr lang="en-GB" sz="3200" dirty="0" smtClean="0"/>
              <a:t>Total &gt;98.5&lt;102</a:t>
            </a:r>
          </a:p>
          <a:p>
            <a:r>
              <a:rPr lang="en-GB" sz="3200" dirty="0" smtClean="0"/>
              <a:t>Pixel width 10 </a:t>
            </a:r>
          </a:p>
          <a:p>
            <a:endParaRPr lang="en-GB" sz="3200" dirty="0"/>
          </a:p>
          <a:p>
            <a:r>
              <a:rPr lang="en-GB" sz="3200" dirty="0" err="1" smtClean="0"/>
              <a:t>CaO</a:t>
            </a:r>
            <a:r>
              <a:rPr lang="en-GB" sz="3200" dirty="0" smtClean="0"/>
              <a:t> filter to define </a:t>
            </a:r>
            <a:r>
              <a:rPr lang="en-GB" sz="3200" dirty="0" err="1"/>
              <a:t>C</a:t>
            </a:r>
            <a:r>
              <a:rPr lang="en-GB" sz="3200" dirty="0" err="1" smtClean="0"/>
              <a:t>px</a:t>
            </a:r>
            <a:r>
              <a:rPr lang="en-GB" sz="3200" dirty="0" smtClean="0"/>
              <a:t> grains. </a:t>
            </a:r>
            <a:endParaRPr lang="en-GB" sz="3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147" y="1564395"/>
            <a:ext cx="4544458" cy="454445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5653" y="3586908"/>
            <a:ext cx="2438400" cy="24384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7062" y="964894"/>
            <a:ext cx="24384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6924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540" y="0"/>
            <a:ext cx="4516016" cy="1325563"/>
          </a:xfrm>
        </p:spPr>
        <p:txBody>
          <a:bodyPr>
            <a:normAutofit/>
          </a:bodyPr>
          <a:lstStyle/>
          <a:p>
            <a:r>
              <a:rPr lang="en-GB" sz="3200" dirty="0" smtClean="0"/>
              <a:t>EET 92062 Ch2_003</a:t>
            </a:r>
            <a:br>
              <a:rPr lang="en-GB" sz="3200" dirty="0" smtClean="0"/>
            </a:br>
            <a:r>
              <a:rPr lang="en-GB" sz="3200" dirty="0" err="1" smtClean="0"/>
              <a:t>Plag</a:t>
            </a:r>
            <a:r>
              <a:rPr lang="en-GB" sz="3200" dirty="0" smtClean="0"/>
              <a:t> </a:t>
            </a:r>
            <a:r>
              <a:rPr lang="en-GB" sz="3200" dirty="0" smtClean="0"/>
              <a:t>grain extraction </a:t>
            </a:r>
            <a:endParaRPr lang="en-GB" sz="32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660605" y="-184260"/>
            <a:ext cx="422289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Al2O3 </a:t>
            </a:r>
            <a:r>
              <a:rPr lang="en-GB" sz="3200" dirty="0" err="1" smtClean="0"/>
              <a:t>wt</a:t>
            </a:r>
            <a:r>
              <a:rPr lang="en-GB" sz="3200" dirty="0" smtClean="0"/>
              <a:t>% map </a:t>
            </a:r>
            <a:endParaRPr lang="en-GB" sz="3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969102" y="-1"/>
            <a:ext cx="4222898" cy="455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Filters:</a:t>
            </a:r>
          </a:p>
          <a:p>
            <a:endParaRPr lang="en-GB" sz="3200" dirty="0"/>
          </a:p>
          <a:p>
            <a:r>
              <a:rPr lang="en-GB" sz="3200" dirty="0" smtClean="0"/>
              <a:t>Al2O3 </a:t>
            </a:r>
            <a:r>
              <a:rPr lang="en-GB" sz="3200" dirty="0" err="1" smtClean="0"/>
              <a:t>wt</a:t>
            </a:r>
            <a:r>
              <a:rPr lang="en-GB" sz="3200" dirty="0" smtClean="0"/>
              <a:t>% </a:t>
            </a:r>
            <a:r>
              <a:rPr lang="en-GB" sz="3200" dirty="0" smtClean="0"/>
              <a:t>&gt;20&lt;35</a:t>
            </a:r>
          </a:p>
          <a:p>
            <a:r>
              <a:rPr lang="en-GB" sz="3200" dirty="0" err="1" smtClean="0"/>
              <a:t>FeO</a:t>
            </a:r>
            <a:r>
              <a:rPr lang="en-GB" sz="3200" dirty="0" smtClean="0"/>
              <a:t> </a:t>
            </a:r>
            <a:r>
              <a:rPr lang="en-GB" sz="3200" dirty="0" err="1" smtClean="0"/>
              <a:t>wt</a:t>
            </a:r>
            <a:r>
              <a:rPr lang="en-GB" sz="3200" dirty="0" smtClean="0"/>
              <a:t>% &gt;0&lt;3</a:t>
            </a:r>
          </a:p>
          <a:p>
            <a:r>
              <a:rPr lang="en-GB" sz="3200" dirty="0" err="1" smtClean="0"/>
              <a:t>MgO</a:t>
            </a:r>
            <a:r>
              <a:rPr lang="en-GB" sz="3200" dirty="0" smtClean="0"/>
              <a:t> </a:t>
            </a:r>
            <a:r>
              <a:rPr lang="en-GB" sz="3200" dirty="0" err="1" smtClean="0"/>
              <a:t>wt</a:t>
            </a:r>
            <a:r>
              <a:rPr lang="en-GB" sz="3200" dirty="0" smtClean="0"/>
              <a:t>% &gt;0&lt;3</a:t>
            </a:r>
            <a:endParaRPr lang="en-GB" sz="3200" dirty="0" smtClean="0"/>
          </a:p>
          <a:p>
            <a:r>
              <a:rPr lang="en-GB" sz="3200" dirty="0" smtClean="0"/>
              <a:t>Total &gt;98.5&lt;102</a:t>
            </a:r>
          </a:p>
          <a:p>
            <a:r>
              <a:rPr lang="en-GB" sz="3200" dirty="0" smtClean="0"/>
              <a:t>Pixel width 10 </a:t>
            </a:r>
          </a:p>
          <a:p>
            <a:endParaRPr lang="en-GB" sz="3200" dirty="0"/>
          </a:p>
          <a:p>
            <a:r>
              <a:rPr lang="en-GB" sz="3200" dirty="0" smtClean="0"/>
              <a:t>Al2O3 filter to define </a:t>
            </a:r>
            <a:r>
              <a:rPr lang="en-GB" sz="3200" dirty="0" err="1" smtClean="0"/>
              <a:t>plag</a:t>
            </a:r>
            <a:r>
              <a:rPr lang="en-GB" sz="3200" dirty="0" smtClean="0"/>
              <a:t> grains. </a:t>
            </a:r>
            <a:r>
              <a:rPr lang="en-GB" sz="3200" dirty="0" err="1" smtClean="0"/>
              <a:t>FeO</a:t>
            </a:r>
            <a:r>
              <a:rPr lang="en-GB" sz="3200" dirty="0" smtClean="0"/>
              <a:t> filter to limit interaction with Fe, NI metal grains and Fe veining. </a:t>
            </a:r>
            <a:r>
              <a:rPr lang="en-GB" sz="3200" dirty="0" err="1" smtClean="0"/>
              <a:t>MgO</a:t>
            </a:r>
            <a:r>
              <a:rPr lang="en-GB" sz="3200" dirty="0" smtClean="0"/>
              <a:t> filter to limit interaction with surround </a:t>
            </a:r>
            <a:r>
              <a:rPr lang="en-GB" sz="3200" dirty="0" err="1" smtClean="0"/>
              <a:t>lpx</a:t>
            </a:r>
            <a:r>
              <a:rPr lang="en-GB" sz="3200" dirty="0" smtClean="0"/>
              <a:t> grains</a:t>
            </a:r>
            <a:endParaRPr lang="en-GB" sz="3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147" y="1564395"/>
            <a:ext cx="4544458" cy="454445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5653" y="1398224"/>
            <a:ext cx="2438400" cy="24384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5653" y="3956538"/>
            <a:ext cx="24384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9675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540" y="0"/>
            <a:ext cx="4516016" cy="1325563"/>
          </a:xfrm>
        </p:spPr>
        <p:txBody>
          <a:bodyPr>
            <a:normAutofit/>
          </a:bodyPr>
          <a:lstStyle/>
          <a:p>
            <a:r>
              <a:rPr lang="en-GB" sz="3200" dirty="0" smtClean="0"/>
              <a:t>EET 92062 Ch2_003</a:t>
            </a:r>
            <a:br>
              <a:rPr lang="en-GB" sz="3200" dirty="0" smtClean="0"/>
            </a:br>
            <a:r>
              <a:rPr lang="en-GB" sz="3200" dirty="0" smtClean="0"/>
              <a:t>Glass extraction </a:t>
            </a:r>
            <a:endParaRPr lang="en-GB" sz="32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660605" y="-184260"/>
            <a:ext cx="422289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SiO2 </a:t>
            </a:r>
            <a:r>
              <a:rPr lang="en-GB" sz="3200" dirty="0" err="1" smtClean="0"/>
              <a:t>wt</a:t>
            </a:r>
            <a:r>
              <a:rPr lang="en-GB" sz="3200" dirty="0" smtClean="0"/>
              <a:t>% map </a:t>
            </a:r>
            <a:endParaRPr lang="en-GB" sz="3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969102" y="-1"/>
            <a:ext cx="4222898" cy="455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Filters:</a:t>
            </a:r>
          </a:p>
          <a:p>
            <a:endParaRPr lang="en-GB" sz="3200" dirty="0"/>
          </a:p>
          <a:p>
            <a:r>
              <a:rPr lang="en-GB" sz="3200" dirty="0" smtClean="0"/>
              <a:t>SiO2 </a:t>
            </a:r>
            <a:r>
              <a:rPr lang="en-GB" sz="3200" dirty="0" err="1" smtClean="0"/>
              <a:t>wt</a:t>
            </a:r>
            <a:r>
              <a:rPr lang="en-GB" sz="3200" dirty="0" smtClean="0"/>
              <a:t>% </a:t>
            </a:r>
            <a:r>
              <a:rPr lang="en-GB" sz="3200" dirty="0" smtClean="0"/>
              <a:t>&gt;80&lt;102</a:t>
            </a:r>
            <a:endParaRPr lang="en-GB" sz="3200" dirty="0" smtClean="0"/>
          </a:p>
          <a:p>
            <a:r>
              <a:rPr lang="en-GB" sz="3200" dirty="0" err="1" smtClean="0"/>
              <a:t>FeO</a:t>
            </a:r>
            <a:r>
              <a:rPr lang="en-GB" sz="3200" dirty="0" smtClean="0"/>
              <a:t> </a:t>
            </a:r>
            <a:r>
              <a:rPr lang="en-GB" sz="3200" dirty="0" err="1" smtClean="0"/>
              <a:t>wt</a:t>
            </a:r>
            <a:r>
              <a:rPr lang="en-GB" sz="3200" dirty="0" smtClean="0"/>
              <a:t>% &gt;</a:t>
            </a:r>
            <a:r>
              <a:rPr lang="en-GB" sz="3200" dirty="0" smtClean="0"/>
              <a:t>0&lt;3</a:t>
            </a:r>
            <a:endParaRPr lang="en-GB" sz="3200" dirty="0" smtClean="0"/>
          </a:p>
          <a:p>
            <a:r>
              <a:rPr lang="en-GB" sz="3200" dirty="0" smtClean="0"/>
              <a:t>Total &gt;98.5&lt;102</a:t>
            </a:r>
          </a:p>
          <a:p>
            <a:r>
              <a:rPr lang="en-GB" sz="3200" dirty="0" smtClean="0"/>
              <a:t>Pixel width 10 </a:t>
            </a:r>
          </a:p>
          <a:p>
            <a:endParaRPr lang="en-GB" sz="3200" dirty="0"/>
          </a:p>
          <a:p>
            <a:r>
              <a:rPr lang="en-GB" sz="3200" dirty="0" err="1" smtClean="0"/>
              <a:t>FeO</a:t>
            </a:r>
            <a:r>
              <a:rPr lang="en-GB" sz="3200" dirty="0" smtClean="0"/>
              <a:t> </a:t>
            </a:r>
            <a:r>
              <a:rPr lang="en-GB" sz="3200" dirty="0" smtClean="0"/>
              <a:t>filter to </a:t>
            </a:r>
            <a:r>
              <a:rPr lang="en-GB" sz="3200" dirty="0" smtClean="0"/>
              <a:t>limit interaction </a:t>
            </a:r>
            <a:r>
              <a:rPr lang="en-GB" sz="3200" dirty="0" smtClean="0"/>
              <a:t>with Fe veining. </a:t>
            </a:r>
            <a:r>
              <a:rPr lang="en-GB" sz="3200" dirty="0" smtClean="0"/>
              <a:t>SiO2 filter </a:t>
            </a:r>
            <a:r>
              <a:rPr lang="en-GB" sz="3200" dirty="0" smtClean="0"/>
              <a:t>to </a:t>
            </a:r>
            <a:r>
              <a:rPr lang="en-GB" sz="3200" dirty="0" smtClean="0"/>
              <a:t>define glass</a:t>
            </a:r>
            <a:endParaRPr lang="en-GB" sz="3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147" y="1564395"/>
            <a:ext cx="4544458" cy="454445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8556" y="1056167"/>
            <a:ext cx="2438400" cy="2438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8556" y="3720523"/>
            <a:ext cx="24384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741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540" y="0"/>
            <a:ext cx="4516016" cy="1325563"/>
          </a:xfrm>
        </p:spPr>
        <p:txBody>
          <a:bodyPr>
            <a:normAutofit/>
          </a:bodyPr>
          <a:lstStyle/>
          <a:p>
            <a:r>
              <a:rPr lang="en-GB" sz="3200" dirty="0" smtClean="0"/>
              <a:t>EET 92062 Ch2_003</a:t>
            </a:r>
            <a:br>
              <a:rPr lang="en-GB" sz="3200" dirty="0" smtClean="0"/>
            </a:br>
            <a:r>
              <a:rPr lang="en-GB" sz="3200" dirty="0" smtClean="0"/>
              <a:t>Silica Grain</a:t>
            </a:r>
            <a:r>
              <a:rPr lang="en-GB" sz="3200" dirty="0" smtClean="0"/>
              <a:t> extraction </a:t>
            </a:r>
            <a:endParaRPr lang="en-GB" sz="32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660605" y="-184260"/>
            <a:ext cx="422289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SiO2 </a:t>
            </a:r>
            <a:r>
              <a:rPr lang="en-GB" sz="3200" dirty="0" err="1" smtClean="0"/>
              <a:t>wt</a:t>
            </a:r>
            <a:r>
              <a:rPr lang="en-GB" sz="3200" dirty="0" smtClean="0"/>
              <a:t>% map </a:t>
            </a:r>
            <a:endParaRPr lang="en-GB" sz="3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969102" y="-1"/>
            <a:ext cx="4222898" cy="455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Filters:</a:t>
            </a:r>
          </a:p>
          <a:p>
            <a:endParaRPr lang="en-GB" sz="3200" dirty="0"/>
          </a:p>
          <a:p>
            <a:r>
              <a:rPr lang="en-GB" sz="3200" dirty="0" smtClean="0"/>
              <a:t>SiO2 </a:t>
            </a:r>
            <a:r>
              <a:rPr lang="en-GB" sz="3200" dirty="0" err="1" smtClean="0"/>
              <a:t>wt</a:t>
            </a:r>
            <a:r>
              <a:rPr lang="en-GB" sz="3200" dirty="0" smtClean="0"/>
              <a:t>% </a:t>
            </a:r>
            <a:r>
              <a:rPr lang="en-GB" sz="3200" dirty="0" smtClean="0"/>
              <a:t>&gt;80&lt;102</a:t>
            </a:r>
            <a:endParaRPr lang="en-GB" sz="3200" dirty="0" smtClean="0"/>
          </a:p>
          <a:p>
            <a:r>
              <a:rPr lang="en-GB" sz="3200" dirty="0" err="1" smtClean="0"/>
              <a:t>FeO</a:t>
            </a:r>
            <a:r>
              <a:rPr lang="en-GB" sz="3200" dirty="0" smtClean="0"/>
              <a:t> </a:t>
            </a:r>
            <a:r>
              <a:rPr lang="en-GB" sz="3200" dirty="0" err="1" smtClean="0"/>
              <a:t>wt</a:t>
            </a:r>
            <a:r>
              <a:rPr lang="en-GB" sz="3200" dirty="0" smtClean="0"/>
              <a:t>% &gt;</a:t>
            </a:r>
            <a:r>
              <a:rPr lang="en-GB" sz="3200" dirty="0" smtClean="0"/>
              <a:t>0&lt;3</a:t>
            </a:r>
            <a:endParaRPr lang="en-GB" sz="3200" dirty="0" smtClean="0"/>
          </a:p>
          <a:p>
            <a:r>
              <a:rPr lang="en-GB" sz="3200" dirty="0" smtClean="0"/>
              <a:t>Total &gt;98.5&lt;102</a:t>
            </a:r>
          </a:p>
          <a:p>
            <a:r>
              <a:rPr lang="en-GB" sz="3200" dirty="0" smtClean="0"/>
              <a:t>Pixel width 10 </a:t>
            </a:r>
          </a:p>
          <a:p>
            <a:endParaRPr lang="en-GB" sz="3200" dirty="0"/>
          </a:p>
          <a:p>
            <a:r>
              <a:rPr lang="en-GB" sz="3200" dirty="0" err="1" smtClean="0"/>
              <a:t>FeO</a:t>
            </a:r>
            <a:r>
              <a:rPr lang="en-GB" sz="3200" dirty="0" smtClean="0"/>
              <a:t> </a:t>
            </a:r>
            <a:r>
              <a:rPr lang="en-GB" sz="3200" dirty="0" smtClean="0"/>
              <a:t>filter to </a:t>
            </a:r>
            <a:r>
              <a:rPr lang="en-GB" sz="3200" dirty="0" smtClean="0"/>
              <a:t>limit interaction </a:t>
            </a:r>
            <a:r>
              <a:rPr lang="en-GB" sz="3200" dirty="0" smtClean="0"/>
              <a:t>with Fe veining. </a:t>
            </a:r>
            <a:r>
              <a:rPr lang="en-GB" sz="3200" dirty="0" smtClean="0"/>
              <a:t>SiO2 filter </a:t>
            </a:r>
            <a:r>
              <a:rPr lang="en-GB" sz="3200" dirty="0" smtClean="0"/>
              <a:t>to </a:t>
            </a:r>
            <a:r>
              <a:rPr lang="en-GB" sz="3200" dirty="0" smtClean="0"/>
              <a:t>define glass</a:t>
            </a:r>
            <a:endParaRPr lang="en-GB" sz="3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147" y="1564395"/>
            <a:ext cx="4544458" cy="454445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3016" y="885093"/>
            <a:ext cx="2438400" cy="24384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9998" y="3557954"/>
            <a:ext cx="24384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5669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2652</TotalTime>
  <Words>237</Words>
  <Application>Microsoft Office PowerPoint</Application>
  <PresentationFormat>Widescreen</PresentationFormat>
  <Paragraphs>52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EET 92062 Ch2_003</vt:lpstr>
      <vt:lpstr>EET 92062 Ch2_003 Lpx grain extraction </vt:lpstr>
      <vt:lpstr>EET 92062 Ch2_003 Cpx grain extraction </vt:lpstr>
      <vt:lpstr>EET 92062 Ch2_003 Plag grain extraction </vt:lpstr>
      <vt:lpstr>EET 92062 Ch2_003 Glass extraction </vt:lpstr>
      <vt:lpstr>EET 92062 Ch2_003 Silica Grain extraction </vt:lpstr>
    </vt:vector>
  </TitlesOfParts>
  <Company>University of Manchester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EET 92042 Ch14_002</dc:title>
  <dc:creator>Aimee Smith</dc:creator>
  <cp:lastModifiedBy>Aimee Smith</cp:lastModifiedBy>
  <cp:revision>25</cp:revision>
  <dcterms:created xsi:type="dcterms:W3CDTF">2021-03-18T17:27:04Z</dcterms:created>
  <dcterms:modified xsi:type="dcterms:W3CDTF">2021-06-09T10:08:54Z</dcterms:modified>
</cp:coreProperties>
</file>