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257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15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0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6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8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9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1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EET 92062 Ch2_024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extracted from maps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3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</a:t>
            </a:r>
            <a:r>
              <a:rPr lang="en-GB" sz="3200" dirty="0" smtClean="0"/>
              <a:t>Ch2_024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err="1" smtClean="0"/>
              <a:t>Lpx</a:t>
            </a:r>
            <a:r>
              <a:rPr lang="en-GB" sz="3200" dirty="0" smtClean="0"/>
              <a:t>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&gt;30&lt;40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&gt;0&lt;1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filter to define </a:t>
            </a:r>
            <a:r>
              <a:rPr lang="en-GB" sz="3200" dirty="0" err="1" smtClean="0"/>
              <a:t>Lpx</a:t>
            </a:r>
            <a:r>
              <a:rPr lang="en-GB" sz="3200" dirty="0" smtClean="0"/>
              <a:t> grains.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avoid interaction with Fe veining. 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1509823"/>
            <a:ext cx="4235986" cy="42359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3331535"/>
            <a:ext cx="2438400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77760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4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</a:t>
            </a:r>
            <a:r>
              <a:rPr lang="en-GB" sz="3200" dirty="0" smtClean="0"/>
              <a:t>Ch2_024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err="1"/>
              <a:t>C</a:t>
            </a:r>
            <a:r>
              <a:rPr lang="en-GB" sz="3200" dirty="0" err="1" smtClean="0"/>
              <a:t>px</a:t>
            </a:r>
            <a:r>
              <a:rPr lang="en-GB" sz="3200" dirty="0" smtClean="0"/>
              <a:t>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</a:t>
            </a:r>
            <a:r>
              <a:rPr lang="en-GB" sz="3200" dirty="0" err="1"/>
              <a:t>a</a:t>
            </a:r>
            <a:r>
              <a:rPr lang="en-GB" sz="3200" dirty="0" err="1" smtClean="0"/>
              <a:t>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&gt;16&lt;22.5</a:t>
            </a:r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&gt;15&lt;20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and </a:t>
            </a:r>
            <a:r>
              <a:rPr lang="en-GB" sz="3200" dirty="0" err="1" smtClean="0"/>
              <a:t>MgO</a:t>
            </a:r>
            <a:r>
              <a:rPr lang="en-GB" sz="3200" dirty="0" smtClean="0"/>
              <a:t> filter to define </a:t>
            </a:r>
            <a:r>
              <a:rPr lang="en-GB" sz="3200" dirty="0" err="1"/>
              <a:t>C</a:t>
            </a:r>
            <a:r>
              <a:rPr lang="en-GB" sz="3200" dirty="0" err="1" smtClean="0"/>
              <a:t>px</a:t>
            </a:r>
            <a:r>
              <a:rPr lang="en-GB" sz="3200" dirty="0" smtClean="0"/>
              <a:t> grains</a:t>
            </a:r>
            <a:r>
              <a:rPr lang="en-GB" sz="3200" dirty="0"/>
              <a:t> </a:t>
            </a:r>
            <a:r>
              <a:rPr lang="en-GB" sz="3200" dirty="0" smtClean="0"/>
              <a:t>from surrounding </a:t>
            </a:r>
            <a:r>
              <a:rPr lang="en-GB" sz="3200" dirty="0" err="1" smtClean="0"/>
              <a:t>Plag</a:t>
            </a:r>
            <a:r>
              <a:rPr lang="en-GB" sz="3200" dirty="0" smtClean="0"/>
              <a:t> grains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1509823"/>
            <a:ext cx="4235986" cy="42359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3421656"/>
            <a:ext cx="24384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79899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9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</a:t>
            </a:r>
            <a:r>
              <a:rPr lang="en-GB" sz="3200" dirty="0" smtClean="0"/>
              <a:t>Ch2_024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err="1" smtClean="0"/>
              <a:t>Plag</a:t>
            </a:r>
            <a:r>
              <a:rPr lang="en-GB" sz="3200" dirty="0" smtClean="0"/>
              <a:t>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Al2O3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Al2O3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&gt;20&lt;35.5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Al2O3 filter to define </a:t>
            </a:r>
            <a:r>
              <a:rPr lang="en-GB" sz="3200" dirty="0" err="1" smtClean="0"/>
              <a:t>Plag</a:t>
            </a:r>
            <a:r>
              <a:rPr lang="en-GB" sz="3200" dirty="0" smtClean="0"/>
              <a:t> grains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1509823"/>
            <a:ext cx="4235986" cy="423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975911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362781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11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</a:t>
            </a:r>
            <a:r>
              <a:rPr lang="en-GB" sz="3200" dirty="0" smtClean="0"/>
              <a:t>Ch2_024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Glass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</a:t>
            </a:r>
            <a:r>
              <a:rPr lang="en-GB" sz="3200" dirty="0" smtClean="0"/>
              <a:t>80</a:t>
            </a:r>
            <a:r>
              <a:rPr lang="en-GB" sz="3200" dirty="0" smtClean="0"/>
              <a:t>&lt;102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&gt;0&lt;3</a:t>
            </a:r>
            <a:endParaRPr lang="en-GB" sz="3200" dirty="0" smtClean="0"/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smtClean="0"/>
              <a:t>filter to define </a:t>
            </a:r>
            <a:r>
              <a:rPr lang="en-GB" sz="3200" dirty="0" smtClean="0"/>
              <a:t>glass.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avoid interaction from Fe veining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1509823"/>
            <a:ext cx="4235986" cy="42359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1056167"/>
            <a:ext cx="24384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385103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38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</a:t>
            </a:r>
            <a:r>
              <a:rPr lang="en-GB" sz="3200" dirty="0" smtClean="0"/>
              <a:t>Ch2_024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Silica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</a:t>
            </a:r>
            <a:r>
              <a:rPr lang="en-GB" sz="3200" dirty="0" smtClean="0"/>
              <a:t>80</a:t>
            </a:r>
            <a:r>
              <a:rPr lang="en-GB" sz="3200" dirty="0" smtClean="0"/>
              <a:t>&lt;102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&gt;0&lt;3</a:t>
            </a:r>
            <a:endParaRPr lang="en-GB" sz="3200" dirty="0" smtClean="0"/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smtClean="0"/>
              <a:t>filter to define </a:t>
            </a:r>
            <a:r>
              <a:rPr lang="en-GB" sz="3200" dirty="0" smtClean="0"/>
              <a:t>glass.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avoid interaction from Fe veining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0" y="1509823"/>
            <a:ext cx="4235986" cy="423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292" y="1056167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292" y="3699245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8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207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EET 92062 Ch2_024</vt:lpstr>
      <vt:lpstr>EET 92062 Ch2_024 Lpx grain extraction </vt:lpstr>
      <vt:lpstr>EET 92062 Ch2_024 Cpx grain extraction </vt:lpstr>
      <vt:lpstr>EET 92062 Ch2_024 Plag grain extraction </vt:lpstr>
      <vt:lpstr>EET 92062 Ch2_024 Glass extraction </vt:lpstr>
      <vt:lpstr>EET 92062 Ch2_024 Silica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EET 92042 Ch14_002</dc:title>
  <dc:creator>Aimee Smith</dc:creator>
  <cp:lastModifiedBy>Aimee Smith</cp:lastModifiedBy>
  <cp:revision>28</cp:revision>
  <dcterms:created xsi:type="dcterms:W3CDTF">2021-03-18T17:27:04Z</dcterms:created>
  <dcterms:modified xsi:type="dcterms:W3CDTF">2021-06-09T09:06:59Z</dcterms:modified>
</cp:coreProperties>
</file>