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87" d="100"/>
          <a:sy n="87" d="100"/>
        </p:scale>
        <p:origin x="14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257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15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2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74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0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6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8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9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1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43B6-90B6-4BAB-86E8-35F59F939247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MET 00426 Ch3_001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Data extracted from maps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35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smtClean="0"/>
              <a:t>Silica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&gt;95&lt;102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&gt;0&lt;1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Fe filter to avoid interaction with Fe veining. Si filter to define silica grains.  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3331535"/>
            <a:ext cx="2438400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63" y="80087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4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err="1" smtClean="0"/>
              <a:t>Cpx</a:t>
            </a:r>
            <a:r>
              <a:rPr lang="en-GB" sz="3200" dirty="0" smtClean="0"/>
              <a:t> Rim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</a:t>
            </a:r>
            <a:r>
              <a:rPr lang="en-GB" sz="3200" dirty="0" smtClean="0"/>
              <a:t>10</a:t>
            </a:r>
            <a:r>
              <a:rPr lang="en-GB" sz="3200" dirty="0" smtClean="0"/>
              <a:t>&lt;20.5</a:t>
            </a:r>
            <a:endParaRPr lang="en-GB" sz="3200" dirty="0" smtClean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filter to define </a:t>
            </a:r>
            <a:r>
              <a:rPr lang="en-GB" sz="3200" dirty="0" err="1" smtClean="0"/>
              <a:t>Cpx</a:t>
            </a:r>
            <a:r>
              <a:rPr lang="en-GB" sz="3200" dirty="0" smtClean="0"/>
              <a:t> grains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833" y="838200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993" y="361047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286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smtClean="0"/>
              <a:t>Glass Rim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Al2</a:t>
            </a:r>
            <a:r>
              <a:rPr lang="en-GB" sz="3200" dirty="0" smtClean="0"/>
              <a:t>O3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</a:t>
            </a:r>
            <a:r>
              <a:rPr lang="en-GB" sz="3200" dirty="0" smtClean="0"/>
              <a:t>55</a:t>
            </a:r>
            <a:r>
              <a:rPr lang="en-GB" sz="3200" dirty="0" smtClean="0"/>
              <a:t>&lt;85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%&gt;0&lt;2</a:t>
            </a:r>
            <a:endParaRPr lang="en-GB" sz="3200" dirty="0" smtClean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SiO2 filter to define glass region and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</a:t>
            </a:r>
            <a:r>
              <a:rPr lang="en-GB" sz="3200" dirty="0" err="1" smtClean="0"/>
              <a:t>lmit</a:t>
            </a:r>
            <a:r>
              <a:rPr lang="en-GB" sz="3200" dirty="0" smtClean="0"/>
              <a:t> interaction from Fe grains and Fe veining 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3457607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886716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0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err="1" smtClean="0"/>
              <a:t>Lpx</a:t>
            </a:r>
            <a:r>
              <a:rPr lang="en-GB" sz="3200" dirty="0" smtClean="0"/>
              <a:t> </a:t>
            </a:r>
            <a:r>
              <a:rPr lang="en-GB" sz="3200" b="1" dirty="0" smtClean="0"/>
              <a:t>Core</a:t>
            </a:r>
            <a:r>
              <a:rPr lang="en-GB" sz="3200" dirty="0" smtClean="0"/>
              <a:t>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&gt;30&lt;40.5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%&gt;0&lt;3</a:t>
            </a:r>
            <a:endParaRPr lang="en-GB" sz="3200" dirty="0" smtClean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filter to define </a:t>
            </a:r>
            <a:r>
              <a:rPr lang="en-GB" sz="3200" dirty="0" err="1"/>
              <a:t>L</a:t>
            </a:r>
            <a:r>
              <a:rPr lang="en-GB" sz="3200" dirty="0" err="1" smtClean="0"/>
              <a:t>px</a:t>
            </a:r>
            <a:r>
              <a:rPr lang="en-GB" sz="3200" dirty="0" smtClean="0"/>
              <a:t> grains and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limit interaction from surrounding Fe grains and Fe veining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1056167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361047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90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err="1" smtClean="0"/>
              <a:t>Cpx</a:t>
            </a:r>
            <a:r>
              <a:rPr lang="en-GB" sz="3200" dirty="0" smtClean="0"/>
              <a:t> </a:t>
            </a:r>
            <a:r>
              <a:rPr lang="en-GB" sz="3200" b="1" dirty="0" smtClean="0"/>
              <a:t>Core</a:t>
            </a:r>
            <a:r>
              <a:rPr lang="en-GB" sz="3200" dirty="0" smtClean="0"/>
              <a:t>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&gt;30&lt;60</a:t>
            </a:r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&gt;8&lt;14</a:t>
            </a:r>
          </a:p>
          <a:p>
            <a:r>
              <a:rPr lang="en-GB" sz="3200" dirty="0" smtClean="0"/>
              <a:t> </a:t>
            </a:r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%&gt;0&lt;3</a:t>
            </a:r>
            <a:endParaRPr lang="en-GB" sz="3200" dirty="0" smtClean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filter to define </a:t>
            </a:r>
            <a:r>
              <a:rPr lang="en-GB" sz="3200" dirty="0" err="1" smtClean="0"/>
              <a:t>Cpx</a:t>
            </a:r>
            <a:r>
              <a:rPr lang="en-GB" sz="3200" dirty="0" smtClean="0"/>
              <a:t> grains and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limit interaction from surrounding Fe veining. SiO2 filter to limit interaction form surrounding Si-rich glass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942860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69" y="361047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4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smtClean="0"/>
              <a:t>Glass </a:t>
            </a:r>
            <a:r>
              <a:rPr lang="en-GB" sz="3200" b="1" dirty="0" smtClean="0"/>
              <a:t>Core</a:t>
            </a:r>
            <a:r>
              <a:rPr lang="en-GB" sz="3200" dirty="0" smtClean="0"/>
              <a:t> Extraction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Al2O3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&gt;60&lt;75</a:t>
            </a:r>
          </a:p>
          <a:p>
            <a:r>
              <a:rPr lang="en-GB" sz="3200" dirty="0" smtClean="0"/>
              <a:t>Al2O3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&gt;10&lt;20</a:t>
            </a:r>
          </a:p>
          <a:p>
            <a:r>
              <a:rPr lang="en-GB" sz="3200" dirty="0" smtClean="0"/>
              <a:t> </a:t>
            </a:r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%&gt;0&lt;2</a:t>
            </a:r>
            <a:endParaRPr lang="en-GB" sz="3200" dirty="0" smtClean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SiO2 and Al2O3 filter to define glass.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limit interaction from surrounding metal grains and Fe veining 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65" y="931843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65" y="361047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289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16016" cy="1325563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MET 00426 Ch3_001</a:t>
            </a:r>
            <a:br>
              <a:rPr lang="en-GB" sz="3200" dirty="0" smtClean="0"/>
            </a:br>
            <a:r>
              <a:rPr lang="en-GB" sz="3200" dirty="0" smtClean="0"/>
              <a:t>Intermediate </a:t>
            </a:r>
            <a:r>
              <a:rPr lang="en-GB" sz="3200" dirty="0" err="1" smtClean="0"/>
              <a:t>pyx</a:t>
            </a:r>
            <a:r>
              <a:rPr lang="en-GB" sz="3200" dirty="0" smtClean="0"/>
              <a:t> </a:t>
            </a:r>
            <a:r>
              <a:rPr lang="en-GB" sz="3200" b="1" dirty="0" smtClean="0"/>
              <a:t>core</a:t>
            </a:r>
            <a:r>
              <a:rPr lang="en-GB" sz="3200" dirty="0" smtClean="0"/>
              <a:t> </a:t>
            </a:r>
            <a:br>
              <a:rPr lang="en-GB" sz="3200" dirty="0" smtClean="0"/>
            </a:br>
            <a:r>
              <a:rPr lang="en-GB" sz="3200" dirty="0" smtClean="0"/>
              <a:t>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&gt;30&lt;60</a:t>
            </a:r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&gt;8&lt;14</a:t>
            </a:r>
          </a:p>
          <a:p>
            <a:r>
              <a:rPr lang="en-GB" sz="3200" dirty="0" smtClean="0"/>
              <a:t> </a:t>
            </a:r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%&gt;0&lt;3</a:t>
            </a:r>
            <a:endParaRPr lang="en-GB" sz="3200" dirty="0" smtClean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filter to define </a:t>
            </a:r>
            <a:r>
              <a:rPr lang="en-GB" sz="3200" dirty="0" err="1" smtClean="0"/>
              <a:t>Cpx</a:t>
            </a:r>
            <a:r>
              <a:rPr lang="en-GB" sz="3200" dirty="0" smtClean="0"/>
              <a:t> grains and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limit interaction from surrounding Fe veining. SiO2 filter to limit interaction form surrounding Si-rich glass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" y="1558212"/>
            <a:ext cx="4104530" cy="410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50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351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MET 00426 Ch3_001</vt:lpstr>
      <vt:lpstr>MET 00426 Ch3_001 Silica grain extraction </vt:lpstr>
      <vt:lpstr>MET 00426 Ch3_001 Cpx Rim extraction </vt:lpstr>
      <vt:lpstr>MET 00426 Ch3_001 Glass Rim extraction </vt:lpstr>
      <vt:lpstr>MET 00426 Ch3_001 Lpx Core extraction </vt:lpstr>
      <vt:lpstr>MET 00426 Ch3_001 Cpx Core extraction </vt:lpstr>
      <vt:lpstr>MET 00426 Ch3_001 Glass Core Extraction</vt:lpstr>
      <vt:lpstr>MET 00426 Ch3_001 Intermediate pyx core 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EET 92042 Ch14_002</dc:title>
  <dc:creator>Aimee Smith</dc:creator>
  <cp:lastModifiedBy>Aimee Smith</cp:lastModifiedBy>
  <cp:revision>17</cp:revision>
  <dcterms:created xsi:type="dcterms:W3CDTF">2021-03-18T17:27:04Z</dcterms:created>
  <dcterms:modified xsi:type="dcterms:W3CDTF">2021-05-28T17:06:54Z</dcterms:modified>
</cp:coreProperties>
</file>