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1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C5A7-80B9-4FF5-A8DC-9A207B46BC8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5E5D-C569-4AAC-89E8-8CBED3A0F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081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C5A7-80B9-4FF5-A8DC-9A207B46BC8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5E5D-C569-4AAC-89E8-8CBED3A0F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10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C5A7-80B9-4FF5-A8DC-9A207B46BC8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5E5D-C569-4AAC-89E8-8CBED3A0F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252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C5A7-80B9-4FF5-A8DC-9A207B46BC8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5E5D-C569-4AAC-89E8-8CBED3A0F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84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C5A7-80B9-4FF5-A8DC-9A207B46BC8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5E5D-C569-4AAC-89E8-8CBED3A0F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567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C5A7-80B9-4FF5-A8DC-9A207B46BC8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5E5D-C569-4AAC-89E8-8CBED3A0F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5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C5A7-80B9-4FF5-A8DC-9A207B46BC8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5E5D-C569-4AAC-89E8-8CBED3A0F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943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C5A7-80B9-4FF5-A8DC-9A207B46BC8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5E5D-C569-4AAC-89E8-8CBED3A0F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014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C5A7-80B9-4FF5-A8DC-9A207B46BC8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5E5D-C569-4AAC-89E8-8CBED3A0F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12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C5A7-80B9-4FF5-A8DC-9A207B46BC8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5E5D-C569-4AAC-89E8-8CBED3A0F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074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C5A7-80B9-4FF5-A8DC-9A207B46BC8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5E5D-C569-4AAC-89E8-8CBED3A0F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742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7C5A7-80B9-4FF5-A8DC-9A207B46BC8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D5E5D-C569-4AAC-89E8-8CBED3A0F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99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 99177 Ch6_004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Extracted data from maps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99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" y="1338942"/>
            <a:ext cx="3807823" cy="380782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883092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QUE 99177 </a:t>
            </a:r>
            <a:r>
              <a:rPr lang="en-GB" sz="4000" dirty="0" smtClean="0"/>
              <a:t>Ch6_004- </a:t>
            </a:r>
            <a:r>
              <a:rPr lang="en-GB" sz="4000" dirty="0" err="1" smtClean="0"/>
              <a:t>Lpx</a:t>
            </a:r>
            <a:r>
              <a:rPr lang="en-GB" sz="4000" dirty="0" smtClean="0"/>
              <a:t> extraction</a:t>
            </a:r>
            <a:endParaRPr lang="en-GB" sz="40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202444" y="-1"/>
            <a:ext cx="30302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err="1" smtClean="0"/>
              <a:t>MgO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map</a:t>
            </a:r>
            <a:endParaRPr lang="en-GB" sz="36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890782" y="356576"/>
            <a:ext cx="3374085" cy="1937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Filters on map: </a:t>
            </a:r>
          </a:p>
          <a:p>
            <a:endParaRPr lang="en-GB" sz="3600" dirty="0" smtClean="0"/>
          </a:p>
          <a:p>
            <a:r>
              <a:rPr lang="en-GB" sz="3600" dirty="0" err="1" smtClean="0"/>
              <a:t>MgO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%&gt;</a:t>
            </a:r>
            <a:r>
              <a:rPr lang="en-GB" sz="3600" dirty="0" smtClean="0"/>
              <a:t>30</a:t>
            </a:r>
            <a:r>
              <a:rPr lang="en-GB" sz="3600" dirty="0" smtClean="0"/>
              <a:t>&lt;40</a:t>
            </a:r>
            <a:endParaRPr lang="en-GB" sz="3600" dirty="0" smtClean="0"/>
          </a:p>
          <a:p>
            <a:r>
              <a:rPr lang="en-GB" sz="3600" dirty="0" smtClean="0"/>
              <a:t>Total </a:t>
            </a:r>
            <a:r>
              <a:rPr lang="en-GB" sz="3600" dirty="0" smtClean="0"/>
              <a:t>&gt;98.5&lt;102</a:t>
            </a:r>
          </a:p>
          <a:p>
            <a:r>
              <a:rPr lang="en-GB" sz="3600" dirty="0" smtClean="0"/>
              <a:t>Pixel width 10</a:t>
            </a:r>
            <a:endParaRPr lang="en-GB" sz="3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229" y="1005703"/>
            <a:ext cx="2409825" cy="23907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427" y="3478938"/>
            <a:ext cx="3225302" cy="3199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74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" y="1338942"/>
            <a:ext cx="3807823" cy="380782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883092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QUE 99177 </a:t>
            </a:r>
            <a:r>
              <a:rPr lang="en-GB" sz="4000" dirty="0" smtClean="0"/>
              <a:t>Ch6_004- </a:t>
            </a:r>
            <a:r>
              <a:rPr lang="en-GB" sz="4000" dirty="0" err="1"/>
              <a:t>C</a:t>
            </a:r>
            <a:r>
              <a:rPr lang="en-GB" sz="4000" dirty="0" err="1" smtClean="0"/>
              <a:t>px</a:t>
            </a:r>
            <a:r>
              <a:rPr lang="en-GB" sz="4000" dirty="0" smtClean="0"/>
              <a:t> </a:t>
            </a:r>
            <a:r>
              <a:rPr lang="en-GB" sz="4000" dirty="0" smtClean="0"/>
              <a:t>extraction</a:t>
            </a:r>
            <a:endParaRPr lang="en-GB" sz="40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202444" y="-1"/>
            <a:ext cx="30302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err="1" smtClean="0"/>
              <a:t>Ca</a:t>
            </a:r>
            <a:r>
              <a:rPr lang="en-GB" sz="3600" dirty="0" err="1" smtClean="0"/>
              <a:t>O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map</a:t>
            </a:r>
            <a:endParaRPr lang="en-GB" sz="36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890782" y="356576"/>
            <a:ext cx="3374085" cy="1937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Filters on map: </a:t>
            </a:r>
          </a:p>
          <a:p>
            <a:endParaRPr lang="en-GB" sz="3600" dirty="0" smtClean="0"/>
          </a:p>
          <a:p>
            <a:r>
              <a:rPr lang="en-GB" sz="3600" dirty="0" err="1" smtClean="0"/>
              <a:t>CaO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&gt;13&lt;20</a:t>
            </a:r>
          </a:p>
          <a:p>
            <a:r>
              <a:rPr lang="en-GB" sz="3600" dirty="0" smtClean="0"/>
              <a:t>Al2O3 </a:t>
            </a:r>
            <a:r>
              <a:rPr lang="en-GB" sz="3600" dirty="0" err="1" smtClean="0"/>
              <a:t>wt</a:t>
            </a:r>
            <a:r>
              <a:rPr lang="en-GB" sz="3600" dirty="0" smtClean="0"/>
              <a:t>% &gt;0&lt;5</a:t>
            </a:r>
            <a:endParaRPr lang="en-GB" sz="3600" dirty="0" smtClean="0"/>
          </a:p>
          <a:p>
            <a:r>
              <a:rPr lang="en-GB" sz="3600" dirty="0" smtClean="0"/>
              <a:t>Total </a:t>
            </a:r>
            <a:r>
              <a:rPr lang="en-GB" sz="3600" dirty="0" smtClean="0"/>
              <a:t>&gt;98.5&lt;102</a:t>
            </a:r>
          </a:p>
          <a:p>
            <a:r>
              <a:rPr lang="en-GB" sz="3600" dirty="0" smtClean="0"/>
              <a:t>Pixel width 10</a:t>
            </a: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093" y="3637580"/>
            <a:ext cx="3042421" cy="30183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677" y="1038224"/>
            <a:ext cx="2409825" cy="2390775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8551816" y="2460012"/>
            <a:ext cx="3374085" cy="19379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Al2O3 </a:t>
            </a:r>
            <a:r>
              <a:rPr lang="en-GB" sz="2800" dirty="0" err="1" smtClean="0"/>
              <a:t>wt</a:t>
            </a:r>
            <a:r>
              <a:rPr lang="en-GB" sz="2800" dirty="0" smtClean="0"/>
              <a:t>% filter to try an avoid sampling from the surrounding </a:t>
            </a:r>
            <a:r>
              <a:rPr lang="en-GB" sz="2800" dirty="0" err="1" smtClean="0"/>
              <a:t>plag</a:t>
            </a:r>
            <a:r>
              <a:rPr lang="en-GB" sz="2800" dirty="0" smtClean="0"/>
              <a:t> grains </a:t>
            </a:r>
          </a:p>
        </p:txBody>
      </p:sp>
    </p:spTree>
    <p:extLst>
      <p:ext uri="{BB962C8B-B14F-4D97-AF65-F5344CB8AC3E}">
        <p14:creationId xmlns:p14="http://schemas.microsoft.com/office/powerpoint/2010/main" val="2559253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" y="1338942"/>
            <a:ext cx="3807823" cy="380782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883092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QUE 99177 </a:t>
            </a:r>
            <a:r>
              <a:rPr lang="en-GB" sz="4000" dirty="0" smtClean="0"/>
              <a:t>Ch6_004- </a:t>
            </a:r>
            <a:r>
              <a:rPr lang="en-GB" sz="4000" dirty="0" err="1" smtClean="0"/>
              <a:t>Plag</a:t>
            </a:r>
            <a:r>
              <a:rPr lang="en-GB" sz="4000" dirty="0" smtClean="0"/>
              <a:t> </a:t>
            </a:r>
            <a:r>
              <a:rPr lang="en-GB" sz="4000" dirty="0" smtClean="0"/>
              <a:t>extraction</a:t>
            </a:r>
            <a:endParaRPr lang="en-GB" sz="40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202444" y="-1"/>
            <a:ext cx="31403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Al2</a:t>
            </a:r>
            <a:r>
              <a:rPr lang="en-GB" sz="3600" dirty="0" smtClean="0"/>
              <a:t>O3 </a:t>
            </a:r>
            <a:r>
              <a:rPr lang="en-GB" sz="3600" dirty="0" err="1" smtClean="0"/>
              <a:t>wt</a:t>
            </a:r>
            <a:r>
              <a:rPr lang="en-GB" sz="3600" dirty="0" smtClean="0"/>
              <a:t>% map</a:t>
            </a:r>
            <a:endParaRPr lang="en-GB" sz="36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890782" y="356576"/>
            <a:ext cx="3374085" cy="1937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Filters on map: </a:t>
            </a:r>
          </a:p>
          <a:p>
            <a:endParaRPr lang="en-GB" sz="3600" dirty="0" smtClean="0"/>
          </a:p>
          <a:p>
            <a:r>
              <a:rPr lang="en-GB" sz="3600" dirty="0" smtClean="0"/>
              <a:t>Na2O </a:t>
            </a:r>
            <a:r>
              <a:rPr lang="en-GB" sz="3600" dirty="0" err="1" smtClean="0"/>
              <a:t>wt</a:t>
            </a:r>
            <a:r>
              <a:rPr lang="en-GB" sz="3600" dirty="0" smtClean="0"/>
              <a:t>% &gt;3&lt;5.7</a:t>
            </a:r>
          </a:p>
          <a:p>
            <a:r>
              <a:rPr lang="en-GB" sz="3600" dirty="0" smtClean="0"/>
              <a:t>SiO2&gt;52&lt;58</a:t>
            </a:r>
          </a:p>
          <a:p>
            <a:r>
              <a:rPr lang="en-GB" sz="3600" dirty="0" smtClean="0"/>
              <a:t>Al2O3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&gt;26&lt;31</a:t>
            </a:r>
          </a:p>
          <a:p>
            <a:r>
              <a:rPr lang="en-GB" sz="3600" dirty="0" smtClean="0"/>
              <a:t>Total </a:t>
            </a:r>
            <a:r>
              <a:rPr lang="en-GB" sz="3600" dirty="0" smtClean="0"/>
              <a:t>&gt;98.5&lt;102</a:t>
            </a:r>
          </a:p>
          <a:p>
            <a:r>
              <a:rPr lang="en-GB" sz="3600" dirty="0" smtClean="0"/>
              <a:t>Pixel width 10</a:t>
            </a:r>
            <a:endParaRPr lang="en-GB" sz="36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581628" y="2460012"/>
            <a:ext cx="3374085" cy="19379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Si filter to try an avoid sampling from the surrounding Si-glass. Na and Al filter used to define the </a:t>
            </a:r>
            <a:r>
              <a:rPr lang="en-GB" sz="2800" dirty="0" err="1" smtClean="0"/>
              <a:t>plag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782" y="3428998"/>
            <a:ext cx="3121473" cy="30967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058" y="944744"/>
            <a:ext cx="2409825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626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34" y="1937459"/>
            <a:ext cx="3807823" cy="380782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4827" y="356576"/>
            <a:ext cx="4883092" cy="1325563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QUE 99177 </a:t>
            </a:r>
            <a:r>
              <a:rPr lang="en-GB" sz="4000" dirty="0" smtClean="0"/>
              <a:t>Ch6_004- Si-glass extraction (Si on </a:t>
            </a:r>
            <a:r>
              <a:rPr lang="en-GB" sz="4000" dirty="0" err="1" smtClean="0"/>
              <a:t>Wol</a:t>
            </a:r>
            <a:r>
              <a:rPr lang="en-GB" sz="4000" dirty="0" smtClean="0"/>
              <a:t>)</a:t>
            </a:r>
            <a:endParaRPr lang="en-GB" sz="40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202444" y="-1"/>
            <a:ext cx="31403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SiO2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map</a:t>
            </a:r>
            <a:endParaRPr lang="en-GB" sz="36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890782" y="356576"/>
            <a:ext cx="3374085" cy="1937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Filters on map: </a:t>
            </a:r>
          </a:p>
          <a:p>
            <a:endParaRPr lang="en-GB" sz="3600" dirty="0" smtClean="0"/>
          </a:p>
          <a:p>
            <a:r>
              <a:rPr lang="en-GB" sz="3600" dirty="0" smtClean="0"/>
              <a:t>SiO2&gt;70&lt;90</a:t>
            </a:r>
          </a:p>
          <a:p>
            <a:r>
              <a:rPr lang="en-GB" sz="3600" dirty="0" smtClean="0"/>
              <a:t>Al2O3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&gt;12&lt;14.5</a:t>
            </a:r>
          </a:p>
          <a:p>
            <a:r>
              <a:rPr lang="en-GB" sz="3600" dirty="0" smtClean="0"/>
              <a:t>Total </a:t>
            </a:r>
            <a:r>
              <a:rPr lang="en-GB" sz="3600" dirty="0" smtClean="0"/>
              <a:t>&gt;98.5&lt;102</a:t>
            </a:r>
          </a:p>
          <a:p>
            <a:r>
              <a:rPr lang="en-GB" sz="3600" dirty="0" smtClean="0"/>
              <a:t>Pixel width 10</a:t>
            </a:r>
            <a:endParaRPr lang="en-GB" sz="36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581628" y="2460012"/>
            <a:ext cx="3374085" cy="19379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Al filter to try an avoid sampling from the surrounding </a:t>
            </a:r>
            <a:r>
              <a:rPr lang="en-GB" sz="2800" dirty="0" err="1" smtClean="0"/>
              <a:t>plag</a:t>
            </a:r>
            <a:r>
              <a:rPr lang="en-GB" sz="2800" dirty="0" smtClean="0"/>
              <a:t>. Si used to define the Si-rich glass region </a:t>
            </a: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444" y="3626662"/>
            <a:ext cx="3064430" cy="30402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058" y="1099161"/>
            <a:ext cx="2409825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321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34" y="1937459"/>
            <a:ext cx="3807823" cy="380782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4827" y="356576"/>
            <a:ext cx="4883092" cy="1325563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QUE 99177 </a:t>
            </a:r>
            <a:r>
              <a:rPr lang="en-GB" sz="4000" dirty="0" smtClean="0"/>
              <a:t>Ch6_004- Si-glass extraction (Si on </a:t>
            </a:r>
            <a:r>
              <a:rPr lang="en-GB" sz="4000" dirty="0" err="1" smtClean="0"/>
              <a:t>Qtz</a:t>
            </a:r>
            <a:r>
              <a:rPr lang="en-GB" sz="4000" dirty="0" smtClean="0"/>
              <a:t>)</a:t>
            </a:r>
            <a:endParaRPr lang="en-GB" sz="40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202444" y="-1"/>
            <a:ext cx="31403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SiO2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map</a:t>
            </a:r>
            <a:endParaRPr lang="en-GB" sz="36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890782" y="356576"/>
            <a:ext cx="3374085" cy="1937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Filters on map: </a:t>
            </a:r>
          </a:p>
          <a:p>
            <a:endParaRPr lang="en-GB" sz="3600" dirty="0" smtClean="0"/>
          </a:p>
          <a:p>
            <a:r>
              <a:rPr lang="en-GB" sz="3600" dirty="0" smtClean="0"/>
              <a:t>SiO2&gt;70&lt;90</a:t>
            </a:r>
          </a:p>
          <a:p>
            <a:r>
              <a:rPr lang="en-GB" sz="3600" dirty="0" smtClean="0"/>
              <a:t>Al2O3</a:t>
            </a:r>
            <a:r>
              <a:rPr lang="en-GB" sz="3600" dirty="0" smtClean="0"/>
              <a:t> </a:t>
            </a:r>
            <a:r>
              <a:rPr lang="en-GB" sz="3600" dirty="0" err="1" smtClean="0"/>
              <a:t>wt</a:t>
            </a:r>
            <a:r>
              <a:rPr lang="en-GB" sz="3600" dirty="0" smtClean="0"/>
              <a:t>% &gt;12&lt;14.5</a:t>
            </a:r>
          </a:p>
          <a:p>
            <a:r>
              <a:rPr lang="en-GB" sz="3600" dirty="0" smtClean="0"/>
              <a:t>Total </a:t>
            </a:r>
            <a:r>
              <a:rPr lang="en-GB" sz="3600" dirty="0" smtClean="0"/>
              <a:t>&gt;98.5&lt;102</a:t>
            </a:r>
          </a:p>
          <a:p>
            <a:r>
              <a:rPr lang="en-GB" sz="3600" dirty="0" smtClean="0"/>
              <a:t>Pixel width 10</a:t>
            </a:r>
            <a:endParaRPr lang="en-GB" sz="36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581628" y="2460012"/>
            <a:ext cx="3374085" cy="19379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Al filter to try an avoid sampling from the surrounding </a:t>
            </a:r>
            <a:r>
              <a:rPr lang="en-GB" sz="2800" dirty="0" err="1" smtClean="0"/>
              <a:t>plag</a:t>
            </a:r>
            <a:r>
              <a:rPr lang="en-GB" sz="2800" dirty="0" smtClean="0"/>
              <a:t>. Si used to define the Si-rich glass region 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718" y="3545067"/>
            <a:ext cx="2938802" cy="29155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207" y="1099161"/>
            <a:ext cx="2409825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700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224</Words>
  <Application>Microsoft Office PowerPoint</Application>
  <PresentationFormat>Widescreen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QUE 99177 Ch6_004</vt:lpstr>
      <vt:lpstr>QUE 99177 Ch6_004- Lpx extraction</vt:lpstr>
      <vt:lpstr>QUE 99177 Ch6_004- Cpx extraction</vt:lpstr>
      <vt:lpstr>QUE 99177 Ch6_004- Plag extraction</vt:lpstr>
      <vt:lpstr>QUE 99177 Ch6_004- Si-glass extraction (Si on Wol)</vt:lpstr>
      <vt:lpstr>QUE 99177 Ch6_004- Si-glass extraction (Si on Qtz)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99177 Ch6_004</dc:title>
  <dc:creator>Aimee Smith</dc:creator>
  <cp:lastModifiedBy>Aimee Smith</cp:lastModifiedBy>
  <cp:revision>10</cp:revision>
  <dcterms:created xsi:type="dcterms:W3CDTF">2021-03-09T15:42:34Z</dcterms:created>
  <dcterms:modified xsi:type="dcterms:W3CDTF">2021-03-10T10:48:18Z</dcterms:modified>
</cp:coreProperties>
</file>