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257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156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320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743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908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161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988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793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54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216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43B6-90B6-4BAB-86E8-35F59F939247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47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843B6-90B6-4BAB-86E8-35F59F939247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ECC54-1732-4959-B292-37C0BC2FCD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03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EET 92042 Ch14_002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Data extracted from maps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4357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222898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EET 92042 Ch14_002</a:t>
            </a:r>
            <a:br>
              <a:rPr lang="en-GB" sz="3200" dirty="0" smtClean="0"/>
            </a:br>
            <a:r>
              <a:rPr lang="en-GB" sz="3200" dirty="0" smtClean="0"/>
              <a:t>Silica grain extraction 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60605" y="-184260"/>
            <a:ext cx="42228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SiO2 </a:t>
            </a:r>
            <a:r>
              <a:rPr lang="en-GB" sz="3200" dirty="0" err="1" smtClean="0"/>
              <a:t>wt</a:t>
            </a:r>
            <a:r>
              <a:rPr lang="en-GB" sz="3200" dirty="0" smtClean="0"/>
              <a:t>% map 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69102" y="-1"/>
            <a:ext cx="4222898" cy="455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Filters:</a:t>
            </a:r>
          </a:p>
          <a:p>
            <a:endParaRPr lang="en-GB" sz="3200" dirty="0"/>
          </a:p>
          <a:p>
            <a:r>
              <a:rPr lang="en-GB" sz="3200" dirty="0" smtClean="0"/>
              <a:t>SiO2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&gt;95&lt;102</a:t>
            </a:r>
          </a:p>
          <a:p>
            <a:r>
              <a:rPr lang="en-GB" sz="3200" dirty="0" err="1" smtClean="0"/>
              <a:t>FeO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&gt;0&lt;1</a:t>
            </a:r>
          </a:p>
          <a:p>
            <a:r>
              <a:rPr lang="en-GB" sz="3200" dirty="0" smtClean="0"/>
              <a:t>Total &gt;98.5&lt;102</a:t>
            </a:r>
          </a:p>
          <a:p>
            <a:r>
              <a:rPr lang="en-GB" sz="3200" dirty="0" smtClean="0"/>
              <a:t>Pixel width 10 </a:t>
            </a:r>
          </a:p>
          <a:p>
            <a:endParaRPr lang="en-GB" sz="3200" dirty="0"/>
          </a:p>
          <a:p>
            <a:r>
              <a:rPr lang="en-GB" sz="3200" dirty="0" smtClean="0"/>
              <a:t>Fe filter to avoid interaction with Fe veining. Si filter to define silica grains.  </a:t>
            </a:r>
            <a:endParaRPr lang="en-GB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019066"/>
            <a:ext cx="2438400" cy="2438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946" y="3677093"/>
            <a:ext cx="2927498" cy="29274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7" y="1545190"/>
            <a:ext cx="4338084" cy="4338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782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222898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EET 92042 Ch14_002</a:t>
            </a:r>
            <a:br>
              <a:rPr lang="en-GB" sz="3200" dirty="0" smtClean="0"/>
            </a:br>
            <a:r>
              <a:rPr lang="en-GB" sz="3200" dirty="0" err="1" smtClean="0"/>
              <a:t>Lpx</a:t>
            </a:r>
            <a:r>
              <a:rPr lang="en-GB" sz="3200" dirty="0" smtClean="0"/>
              <a:t> extraction 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60605" y="-184260"/>
            <a:ext cx="42228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err="1" smtClean="0"/>
              <a:t>MgO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map 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69102" y="-1"/>
            <a:ext cx="4222898" cy="455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Filters:</a:t>
            </a:r>
          </a:p>
          <a:p>
            <a:endParaRPr lang="en-GB" sz="3200" dirty="0"/>
          </a:p>
          <a:p>
            <a:r>
              <a:rPr lang="en-GB" sz="3200" dirty="0" smtClean="0"/>
              <a:t>SiO2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&gt;56&lt;63</a:t>
            </a:r>
          </a:p>
          <a:p>
            <a:r>
              <a:rPr lang="en-GB" sz="3200" dirty="0" err="1" smtClean="0"/>
              <a:t>MgO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&gt;30&lt;41.5</a:t>
            </a:r>
          </a:p>
          <a:p>
            <a:r>
              <a:rPr lang="en-GB" sz="3200" dirty="0" smtClean="0"/>
              <a:t>Total &gt;98.5&lt;102</a:t>
            </a:r>
          </a:p>
          <a:p>
            <a:r>
              <a:rPr lang="en-GB" sz="3200" dirty="0" smtClean="0"/>
              <a:t>Pixel width 10 </a:t>
            </a:r>
          </a:p>
          <a:p>
            <a:endParaRPr lang="en-GB" sz="3200" dirty="0"/>
          </a:p>
          <a:p>
            <a:r>
              <a:rPr lang="en-GB" sz="3200" dirty="0" smtClean="0"/>
              <a:t>Mg and Si  filter to define </a:t>
            </a:r>
            <a:r>
              <a:rPr lang="en-GB" sz="3200" dirty="0" err="1" smtClean="0"/>
              <a:t>lpx</a:t>
            </a:r>
            <a:r>
              <a:rPr lang="en-GB" sz="3200" dirty="0" smtClean="0"/>
              <a:t>. Si filter also helped to avoid </a:t>
            </a:r>
            <a:r>
              <a:rPr lang="en-GB" sz="3200" dirty="0" err="1" smtClean="0"/>
              <a:t>dilica</a:t>
            </a:r>
            <a:r>
              <a:rPr lang="en-GB" sz="3200" dirty="0" smtClean="0"/>
              <a:t> grain interaction. </a:t>
            </a:r>
            <a:endParaRPr lang="en-GB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7" y="1545190"/>
            <a:ext cx="4338084" cy="43380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305" y="3889744"/>
            <a:ext cx="2736112" cy="27361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669" y="1141303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713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222898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EET 92042 Ch14_002</a:t>
            </a:r>
            <a:br>
              <a:rPr lang="en-GB" sz="3200" dirty="0" smtClean="0"/>
            </a:br>
            <a:r>
              <a:rPr lang="en-GB" sz="3200" dirty="0" err="1"/>
              <a:t>C</a:t>
            </a:r>
            <a:r>
              <a:rPr lang="en-GB" sz="3200" dirty="0" err="1" smtClean="0"/>
              <a:t>px</a:t>
            </a:r>
            <a:r>
              <a:rPr lang="en-GB" sz="3200" dirty="0" smtClean="0"/>
              <a:t> extraction 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60605" y="-184260"/>
            <a:ext cx="42228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err="1" smtClean="0"/>
              <a:t>CaO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map 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69102" y="-1"/>
            <a:ext cx="4222898" cy="455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Filters:</a:t>
            </a:r>
          </a:p>
          <a:p>
            <a:endParaRPr lang="en-GB" sz="3200" dirty="0"/>
          </a:p>
          <a:p>
            <a:r>
              <a:rPr lang="en-GB" sz="3200" dirty="0" err="1" smtClean="0"/>
              <a:t>CaO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&gt;13&lt;18.5</a:t>
            </a:r>
          </a:p>
          <a:p>
            <a:r>
              <a:rPr lang="en-GB" sz="3200" dirty="0" smtClean="0"/>
              <a:t>Total &gt;98.5&lt;102</a:t>
            </a:r>
          </a:p>
          <a:p>
            <a:r>
              <a:rPr lang="en-GB" sz="3200" dirty="0" smtClean="0"/>
              <a:t>Pixel width 10 </a:t>
            </a:r>
          </a:p>
          <a:p>
            <a:endParaRPr lang="en-GB" sz="3200" dirty="0" smtClean="0"/>
          </a:p>
          <a:p>
            <a:r>
              <a:rPr lang="en-GB" sz="3200" dirty="0" smtClean="0"/>
              <a:t>Ca filter to define the </a:t>
            </a:r>
            <a:r>
              <a:rPr lang="en-GB" sz="3200" dirty="0" err="1" smtClean="0"/>
              <a:t>cpx</a:t>
            </a:r>
            <a:endParaRPr lang="en-GB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7" y="1545190"/>
            <a:ext cx="4338084" cy="43380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714232"/>
            <a:ext cx="2438400" cy="2438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987490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719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222898" cy="1325563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EET 92042 Ch14_002</a:t>
            </a:r>
            <a:br>
              <a:rPr lang="en-GB" sz="3200" dirty="0" smtClean="0"/>
            </a:br>
            <a:r>
              <a:rPr lang="en-GB" sz="3200" dirty="0" smtClean="0"/>
              <a:t>Intermediate </a:t>
            </a:r>
            <a:r>
              <a:rPr lang="en-GB" sz="3200" dirty="0" err="1" smtClean="0"/>
              <a:t>pyx</a:t>
            </a:r>
            <a:r>
              <a:rPr lang="en-GB" sz="3200" dirty="0" smtClean="0"/>
              <a:t> </a:t>
            </a:r>
            <a:r>
              <a:rPr lang="en-GB" sz="3200" dirty="0" smtClean="0"/>
              <a:t>extraction 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60605" y="-184260"/>
            <a:ext cx="42228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err="1" smtClean="0"/>
              <a:t>MgO</a:t>
            </a:r>
            <a:r>
              <a:rPr lang="en-GB" sz="3200" dirty="0" smtClean="0"/>
              <a:t> </a:t>
            </a:r>
            <a:r>
              <a:rPr lang="en-GB" sz="3200" dirty="0" err="1" smtClean="0"/>
              <a:t>wt</a:t>
            </a:r>
            <a:r>
              <a:rPr lang="en-GB" sz="3200" dirty="0" smtClean="0"/>
              <a:t>% map 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69102" y="-1"/>
            <a:ext cx="4222898" cy="455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Filters:</a:t>
            </a:r>
          </a:p>
          <a:p>
            <a:endParaRPr lang="en-GB" sz="3200" dirty="0"/>
          </a:p>
          <a:p>
            <a:r>
              <a:rPr lang="en-GB" sz="3200" dirty="0" smtClean="0"/>
              <a:t>Total </a:t>
            </a:r>
            <a:r>
              <a:rPr lang="en-GB" sz="3200" dirty="0" smtClean="0"/>
              <a:t>&gt;98.5&lt;102</a:t>
            </a:r>
          </a:p>
          <a:p>
            <a:r>
              <a:rPr lang="en-GB" sz="3200" dirty="0" smtClean="0"/>
              <a:t>Pixel width 10 </a:t>
            </a:r>
          </a:p>
          <a:p>
            <a:endParaRPr lang="en-GB" sz="3200" dirty="0"/>
          </a:p>
          <a:p>
            <a:r>
              <a:rPr lang="en-GB" sz="3200" dirty="0" smtClean="0"/>
              <a:t>Couldn’t put may parameters on this area or I was not able to extract</a:t>
            </a:r>
            <a:endParaRPr lang="en-GB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7" y="1545190"/>
            <a:ext cx="4338084" cy="433808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2327715" y="3852672"/>
            <a:ext cx="109728" cy="53644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 txBox="1">
            <a:spLocks/>
          </p:cNvSpPr>
          <p:nvPr/>
        </p:nvSpPr>
        <p:spPr>
          <a:xfrm>
            <a:off x="862797" y="2852927"/>
            <a:ext cx="42228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Intermediate </a:t>
            </a:r>
            <a:r>
              <a:rPr lang="en-GB" sz="3200" dirty="0" err="1" smtClean="0"/>
              <a:t>pyx</a:t>
            </a:r>
            <a:endParaRPr lang="en-GB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196" y="3702040"/>
            <a:ext cx="2438400" cy="2438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990600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493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1523</TotalTime>
  <Words>162</Words>
  <Application>Microsoft Office PowerPoint</Application>
  <PresentationFormat>Widescreen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EET 92042 Ch14_002</vt:lpstr>
      <vt:lpstr>EET 92042 Ch14_002 Silica grain extraction </vt:lpstr>
      <vt:lpstr>EET 92042 Ch14_002 Lpx extraction </vt:lpstr>
      <vt:lpstr>EET 92042 Ch14_002 Cpx extraction </vt:lpstr>
      <vt:lpstr>EET 92042 Ch14_002 Intermediate pyx extraction 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EET 92042 Ch14_002</dc:title>
  <dc:creator>Aimee Smith</dc:creator>
  <cp:lastModifiedBy>Aimee Smith</cp:lastModifiedBy>
  <cp:revision>7</cp:revision>
  <dcterms:created xsi:type="dcterms:W3CDTF">2021-03-18T17:27:04Z</dcterms:created>
  <dcterms:modified xsi:type="dcterms:W3CDTF">2021-06-22T14:47:05Z</dcterms:modified>
</cp:coreProperties>
</file>