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34" r:id="rId4"/>
  </p:sldMasterIdLst>
  <p:notesMasterIdLst>
    <p:notesMasterId r:id="rId23"/>
  </p:notesMasterIdLst>
  <p:handoutMasterIdLst>
    <p:handoutMasterId r:id="rId24"/>
  </p:handoutMasterIdLst>
  <p:sldIdLst>
    <p:sldId id="256" r:id="rId5"/>
    <p:sldId id="269" r:id="rId6"/>
    <p:sldId id="267" r:id="rId7"/>
    <p:sldId id="285" r:id="rId8"/>
    <p:sldId id="286" r:id="rId9"/>
    <p:sldId id="290" r:id="rId10"/>
    <p:sldId id="287" r:id="rId11"/>
    <p:sldId id="288" r:id="rId12"/>
    <p:sldId id="289" r:id="rId13"/>
    <p:sldId id="291" r:id="rId14"/>
    <p:sldId id="292" r:id="rId15"/>
    <p:sldId id="293" r:id="rId16"/>
    <p:sldId id="295" r:id="rId17"/>
    <p:sldId id="294" r:id="rId18"/>
    <p:sldId id="296" r:id="rId19"/>
    <p:sldId id="297" r:id="rId20"/>
    <p:sldId id="279" r:id="rId21"/>
    <p:sldId id="284" r:id="rId22"/>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5" pos="3839">
          <p15:clr>
            <a:srgbClr val="A4A3A4"/>
          </p15:clr>
        </p15:guide>
        <p15:guide id="6" pos="100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F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03" autoAdjust="0"/>
    <p:restoredTop sz="94660"/>
  </p:normalViewPr>
  <p:slideViewPr>
    <p:cSldViewPr showGuides="1">
      <p:cViewPr varScale="1">
        <p:scale>
          <a:sx n="103" d="100"/>
          <a:sy n="103" d="100"/>
        </p:scale>
        <p:origin x="88" y="216"/>
      </p:cViewPr>
      <p:guideLst>
        <p:guide orient="horz" pos="2160"/>
        <p:guide pos="3839"/>
        <p:guide pos="1007"/>
      </p:guideLst>
    </p:cSldViewPr>
  </p:slideViewPr>
  <p:notesTextViewPr>
    <p:cViewPr>
      <p:scale>
        <a:sx n="1" d="1"/>
        <a:sy n="1" d="1"/>
      </p:scale>
      <p:origin x="0" y="0"/>
    </p:cViewPr>
  </p:notesTextViewPr>
  <p:notesViewPr>
    <p:cSldViewPr showGuides="1">
      <p:cViewPr varScale="1">
        <p:scale>
          <a:sx n="63" d="100"/>
          <a:sy n="63" d="100"/>
        </p:scale>
        <p:origin x="283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_rels/drawing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a:alpha val="0"/>
      </a:schemeClr>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2EB7E9-5604-40A8-9B70-47794B174EAB}" type="doc">
      <dgm:prSet loTypeId="urn:microsoft.com/office/officeart/2018/2/layout/IconLabelList" loCatId="icon" qsTypeId="urn:microsoft.com/office/officeart/2005/8/quickstyle/simple1" qsCatId="simple" csTypeId="urn:microsoft.com/office/officeart/2018/5/colors/Iconchunking_neutralbg_colorful2" csCatId="colorful" phldr="1"/>
      <dgm:spPr/>
      <dgm:t>
        <a:bodyPr/>
        <a:lstStyle/>
        <a:p>
          <a:endParaRPr lang="en-US"/>
        </a:p>
      </dgm:t>
    </dgm:pt>
    <dgm:pt modelId="{7BD54A1F-DB4A-4DD7-80C9-62E2AF59069B}">
      <dgm:prSet/>
      <dgm:spPr/>
      <dgm:t>
        <a:bodyPr/>
        <a:lstStyle/>
        <a:p>
          <a:r>
            <a:rPr lang="en-GB"/>
            <a:t>What common themes do we have?</a:t>
          </a:r>
          <a:endParaRPr lang="en-US"/>
        </a:p>
      </dgm:t>
    </dgm:pt>
    <dgm:pt modelId="{2B8D48CD-5583-4CE2-89C4-20C0CACBE28E}" type="parTrans" cxnId="{7CD5AE89-BA95-47C2-9486-D703D23CC0A2}">
      <dgm:prSet/>
      <dgm:spPr/>
      <dgm:t>
        <a:bodyPr/>
        <a:lstStyle/>
        <a:p>
          <a:endParaRPr lang="en-US"/>
        </a:p>
      </dgm:t>
    </dgm:pt>
    <dgm:pt modelId="{48AE94EB-F315-4621-85DE-C98A2509EE58}" type="sibTrans" cxnId="{7CD5AE89-BA95-47C2-9486-D703D23CC0A2}">
      <dgm:prSet/>
      <dgm:spPr/>
      <dgm:t>
        <a:bodyPr/>
        <a:lstStyle/>
        <a:p>
          <a:endParaRPr lang="en-US"/>
        </a:p>
      </dgm:t>
    </dgm:pt>
    <dgm:pt modelId="{5DFFAB7E-F424-4E57-9EDF-F5F6E7ABE209}">
      <dgm:prSet/>
      <dgm:spPr/>
      <dgm:t>
        <a:bodyPr/>
        <a:lstStyle/>
        <a:p>
          <a:r>
            <a:rPr lang="en-GB"/>
            <a:t>Where do we think these come from?</a:t>
          </a:r>
          <a:endParaRPr lang="en-US"/>
        </a:p>
      </dgm:t>
    </dgm:pt>
    <dgm:pt modelId="{D2C7C250-FEB5-439D-92F6-61A86FBBD296}" type="parTrans" cxnId="{E90C4438-25E5-402F-B065-4F4D6C6DD504}">
      <dgm:prSet/>
      <dgm:spPr/>
      <dgm:t>
        <a:bodyPr/>
        <a:lstStyle/>
        <a:p>
          <a:endParaRPr lang="en-US"/>
        </a:p>
      </dgm:t>
    </dgm:pt>
    <dgm:pt modelId="{BE3B4733-F956-4FB7-89AC-93B4FD7FE188}" type="sibTrans" cxnId="{E90C4438-25E5-402F-B065-4F4D6C6DD504}">
      <dgm:prSet/>
      <dgm:spPr/>
      <dgm:t>
        <a:bodyPr/>
        <a:lstStyle/>
        <a:p>
          <a:endParaRPr lang="en-US"/>
        </a:p>
      </dgm:t>
    </dgm:pt>
    <dgm:pt modelId="{357F977C-60DA-49FE-AD8F-F437C4F14381}">
      <dgm:prSet/>
      <dgm:spPr/>
      <dgm:t>
        <a:bodyPr/>
        <a:lstStyle/>
        <a:p>
          <a:r>
            <a:rPr lang="en-GB"/>
            <a:t>Why may people want these traits to be considered attractive? </a:t>
          </a:r>
          <a:endParaRPr lang="en-US"/>
        </a:p>
      </dgm:t>
    </dgm:pt>
    <dgm:pt modelId="{0C4A2215-ECD9-47DB-BF19-E7573EA5139A}" type="parTrans" cxnId="{15684DF5-1A00-4833-8EE5-9C3CEC83DE5D}">
      <dgm:prSet/>
      <dgm:spPr/>
      <dgm:t>
        <a:bodyPr/>
        <a:lstStyle/>
        <a:p>
          <a:endParaRPr lang="en-US"/>
        </a:p>
      </dgm:t>
    </dgm:pt>
    <dgm:pt modelId="{206AD108-2B4C-4379-83FA-4FC49C63B698}" type="sibTrans" cxnId="{15684DF5-1A00-4833-8EE5-9C3CEC83DE5D}">
      <dgm:prSet/>
      <dgm:spPr/>
      <dgm:t>
        <a:bodyPr/>
        <a:lstStyle/>
        <a:p>
          <a:endParaRPr lang="en-US"/>
        </a:p>
      </dgm:t>
    </dgm:pt>
    <dgm:pt modelId="{A2C21D6C-A14E-4BDF-879B-250078FBB67C}" type="pres">
      <dgm:prSet presAssocID="{CC2EB7E9-5604-40A8-9B70-47794B174EAB}" presName="root" presStyleCnt="0">
        <dgm:presLayoutVars>
          <dgm:dir/>
          <dgm:resizeHandles val="exact"/>
        </dgm:presLayoutVars>
      </dgm:prSet>
      <dgm:spPr/>
    </dgm:pt>
    <dgm:pt modelId="{B71B5CEF-F763-4E10-8168-A9DFCCD776B6}" type="pres">
      <dgm:prSet presAssocID="{7BD54A1F-DB4A-4DD7-80C9-62E2AF59069B}" presName="compNode" presStyleCnt="0"/>
      <dgm:spPr/>
    </dgm:pt>
    <dgm:pt modelId="{96B2580F-9E59-4116-9DAD-969DF4678330}" type="pres">
      <dgm:prSet presAssocID="{7BD54A1F-DB4A-4DD7-80C9-62E2AF59069B}"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uzzle"/>
        </a:ext>
      </dgm:extLst>
    </dgm:pt>
    <dgm:pt modelId="{6182C771-A19E-424E-B189-DF462D4FCE09}" type="pres">
      <dgm:prSet presAssocID="{7BD54A1F-DB4A-4DD7-80C9-62E2AF59069B}" presName="spaceRect" presStyleCnt="0"/>
      <dgm:spPr/>
    </dgm:pt>
    <dgm:pt modelId="{D576B37C-B1E1-4FE5-B140-965B2C328316}" type="pres">
      <dgm:prSet presAssocID="{7BD54A1F-DB4A-4DD7-80C9-62E2AF59069B}" presName="textRect" presStyleLbl="revTx" presStyleIdx="0" presStyleCnt="3">
        <dgm:presLayoutVars>
          <dgm:chMax val="1"/>
          <dgm:chPref val="1"/>
        </dgm:presLayoutVars>
      </dgm:prSet>
      <dgm:spPr/>
    </dgm:pt>
    <dgm:pt modelId="{163231D0-26E1-46F6-953D-8620DCD26393}" type="pres">
      <dgm:prSet presAssocID="{48AE94EB-F315-4621-85DE-C98A2509EE58}" presName="sibTrans" presStyleCnt="0"/>
      <dgm:spPr/>
    </dgm:pt>
    <dgm:pt modelId="{64106E66-3918-4D2C-9DC2-E6EF7D4134EE}" type="pres">
      <dgm:prSet presAssocID="{5DFFAB7E-F424-4E57-9EDF-F5F6E7ABE209}" presName="compNode" presStyleCnt="0"/>
      <dgm:spPr/>
    </dgm:pt>
    <dgm:pt modelId="{2D3CE371-3999-4E24-8E35-C45444011241}" type="pres">
      <dgm:prSet presAssocID="{5DFFAB7E-F424-4E57-9EDF-F5F6E7ABE209}"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Light Bulb and Gear"/>
        </a:ext>
      </dgm:extLst>
    </dgm:pt>
    <dgm:pt modelId="{5EEAF290-FF74-43DA-BB80-9DAAAFFEE974}" type="pres">
      <dgm:prSet presAssocID="{5DFFAB7E-F424-4E57-9EDF-F5F6E7ABE209}" presName="spaceRect" presStyleCnt="0"/>
      <dgm:spPr/>
    </dgm:pt>
    <dgm:pt modelId="{EC88E34E-7473-47DE-9DBC-B9F70622BAAB}" type="pres">
      <dgm:prSet presAssocID="{5DFFAB7E-F424-4E57-9EDF-F5F6E7ABE209}" presName="textRect" presStyleLbl="revTx" presStyleIdx="1" presStyleCnt="3">
        <dgm:presLayoutVars>
          <dgm:chMax val="1"/>
          <dgm:chPref val="1"/>
        </dgm:presLayoutVars>
      </dgm:prSet>
      <dgm:spPr/>
    </dgm:pt>
    <dgm:pt modelId="{23777BA8-0FF3-4925-B6CF-0689D1178ABE}" type="pres">
      <dgm:prSet presAssocID="{BE3B4733-F956-4FB7-89AC-93B4FD7FE188}" presName="sibTrans" presStyleCnt="0"/>
      <dgm:spPr/>
    </dgm:pt>
    <dgm:pt modelId="{1C226B14-8B22-426B-9D5C-7E7EEC487E00}" type="pres">
      <dgm:prSet presAssocID="{357F977C-60DA-49FE-AD8F-F437C4F14381}" presName="compNode" presStyleCnt="0"/>
      <dgm:spPr/>
    </dgm:pt>
    <dgm:pt modelId="{2A86AE47-69E0-421D-A82F-6D67C766BA0F}" type="pres">
      <dgm:prSet presAssocID="{357F977C-60DA-49FE-AD8F-F437C4F14381}"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Questions"/>
        </a:ext>
      </dgm:extLst>
    </dgm:pt>
    <dgm:pt modelId="{A6652E17-11AD-4484-A480-21E44BEFD3DB}" type="pres">
      <dgm:prSet presAssocID="{357F977C-60DA-49FE-AD8F-F437C4F14381}" presName="spaceRect" presStyleCnt="0"/>
      <dgm:spPr/>
    </dgm:pt>
    <dgm:pt modelId="{6D248EF0-45FD-4216-8702-4F897BC27201}" type="pres">
      <dgm:prSet presAssocID="{357F977C-60DA-49FE-AD8F-F437C4F14381}" presName="textRect" presStyleLbl="revTx" presStyleIdx="2" presStyleCnt="3">
        <dgm:presLayoutVars>
          <dgm:chMax val="1"/>
          <dgm:chPref val="1"/>
        </dgm:presLayoutVars>
      </dgm:prSet>
      <dgm:spPr/>
    </dgm:pt>
  </dgm:ptLst>
  <dgm:cxnLst>
    <dgm:cxn modelId="{AE530D0B-C7BB-40F5-982A-00530C030348}" type="presOf" srcId="{357F977C-60DA-49FE-AD8F-F437C4F14381}" destId="{6D248EF0-45FD-4216-8702-4F897BC27201}" srcOrd="0" destOrd="0" presId="urn:microsoft.com/office/officeart/2018/2/layout/IconLabelList"/>
    <dgm:cxn modelId="{E90C4438-25E5-402F-B065-4F4D6C6DD504}" srcId="{CC2EB7E9-5604-40A8-9B70-47794B174EAB}" destId="{5DFFAB7E-F424-4E57-9EDF-F5F6E7ABE209}" srcOrd="1" destOrd="0" parTransId="{D2C7C250-FEB5-439D-92F6-61A86FBBD296}" sibTransId="{BE3B4733-F956-4FB7-89AC-93B4FD7FE188}"/>
    <dgm:cxn modelId="{7CD5AE89-BA95-47C2-9486-D703D23CC0A2}" srcId="{CC2EB7E9-5604-40A8-9B70-47794B174EAB}" destId="{7BD54A1F-DB4A-4DD7-80C9-62E2AF59069B}" srcOrd="0" destOrd="0" parTransId="{2B8D48CD-5583-4CE2-89C4-20C0CACBE28E}" sibTransId="{48AE94EB-F315-4621-85DE-C98A2509EE58}"/>
    <dgm:cxn modelId="{CD33A5BD-38B6-471B-8FBD-AF5EA34EDDD7}" type="presOf" srcId="{5DFFAB7E-F424-4E57-9EDF-F5F6E7ABE209}" destId="{EC88E34E-7473-47DE-9DBC-B9F70622BAAB}" srcOrd="0" destOrd="0" presId="urn:microsoft.com/office/officeart/2018/2/layout/IconLabelList"/>
    <dgm:cxn modelId="{FC8FCACF-19E1-491A-B016-FC94F4210E2B}" type="presOf" srcId="{CC2EB7E9-5604-40A8-9B70-47794B174EAB}" destId="{A2C21D6C-A14E-4BDF-879B-250078FBB67C}" srcOrd="0" destOrd="0" presId="urn:microsoft.com/office/officeart/2018/2/layout/IconLabelList"/>
    <dgm:cxn modelId="{15684DF5-1A00-4833-8EE5-9C3CEC83DE5D}" srcId="{CC2EB7E9-5604-40A8-9B70-47794B174EAB}" destId="{357F977C-60DA-49FE-AD8F-F437C4F14381}" srcOrd="2" destOrd="0" parTransId="{0C4A2215-ECD9-47DB-BF19-E7573EA5139A}" sibTransId="{206AD108-2B4C-4379-83FA-4FC49C63B698}"/>
    <dgm:cxn modelId="{F04437F8-AF23-4A31-BBF5-4F0D2C691C5D}" type="presOf" srcId="{7BD54A1F-DB4A-4DD7-80C9-62E2AF59069B}" destId="{D576B37C-B1E1-4FE5-B140-965B2C328316}" srcOrd="0" destOrd="0" presId="urn:microsoft.com/office/officeart/2018/2/layout/IconLabelList"/>
    <dgm:cxn modelId="{57BB57C3-F35E-4E2D-A2C0-8FC3997C279F}" type="presParOf" srcId="{A2C21D6C-A14E-4BDF-879B-250078FBB67C}" destId="{B71B5CEF-F763-4E10-8168-A9DFCCD776B6}" srcOrd="0" destOrd="0" presId="urn:microsoft.com/office/officeart/2018/2/layout/IconLabelList"/>
    <dgm:cxn modelId="{16ABF803-440F-4E5A-B95C-284DA5C83AAE}" type="presParOf" srcId="{B71B5CEF-F763-4E10-8168-A9DFCCD776B6}" destId="{96B2580F-9E59-4116-9DAD-969DF4678330}" srcOrd="0" destOrd="0" presId="urn:microsoft.com/office/officeart/2018/2/layout/IconLabelList"/>
    <dgm:cxn modelId="{07F016D5-3A80-4C00-B1BC-31F69042072B}" type="presParOf" srcId="{B71B5CEF-F763-4E10-8168-A9DFCCD776B6}" destId="{6182C771-A19E-424E-B189-DF462D4FCE09}" srcOrd="1" destOrd="0" presId="urn:microsoft.com/office/officeart/2018/2/layout/IconLabelList"/>
    <dgm:cxn modelId="{037AB11F-0AA4-4E27-85D0-A2C414E20BEC}" type="presParOf" srcId="{B71B5CEF-F763-4E10-8168-A9DFCCD776B6}" destId="{D576B37C-B1E1-4FE5-B140-965B2C328316}" srcOrd="2" destOrd="0" presId="urn:microsoft.com/office/officeart/2018/2/layout/IconLabelList"/>
    <dgm:cxn modelId="{FD74DB22-F83E-4F30-AC2F-C48CD731C60A}" type="presParOf" srcId="{A2C21D6C-A14E-4BDF-879B-250078FBB67C}" destId="{163231D0-26E1-46F6-953D-8620DCD26393}" srcOrd="1" destOrd="0" presId="urn:microsoft.com/office/officeart/2018/2/layout/IconLabelList"/>
    <dgm:cxn modelId="{FC501E6A-BF45-40D9-9574-FDFFA71649B3}" type="presParOf" srcId="{A2C21D6C-A14E-4BDF-879B-250078FBB67C}" destId="{64106E66-3918-4D2C-9DC2-E6EF7D4134EE}" srcOrd="2" destOrd="0" presId="urn:microsoft.com/office/officeart/2018/2/layout/IconLabelList"/>
    <dgm:cxn modelId="{5C920662-8232-44D2-A0A2-206607EB691D}" type="presParOf" srcId="{64106E66-3918-4D2C-9DC2-E6EF7D4134EE}" destId="{2D3CE371-3999-4E24-8E35-C45444011241}" srcOrd="0" destOrd="0" presId="urn:microsoft.com/office/officeart/2018/2/layout/IconLabelList"/>
    <dgm:cxn modelId="{414A544F-337D-4B6D-9651-21B534F6B216}" type="presParOf" srcId="{64106E66-3918-4D2C-9DC2-E6EF7D4134EE}" destId="{5EEAF290-FF74-43DA-BB80-9DAAAFFEE974}" srcOrd="1" destOrd="0" presId="urn:microsoft.com/office/officeart/2018/2/layout/IconLabelList"/>
    <dgm:cxn modelId="{CE23D2C0-1572-4361-A532-187F82D7FDF4}" type="presParOf" srcId="{64106E66-3918-4D2C-9DC2-E6EF7D4134EE}" destId="{EC88E34E-7473-47DE-9DBC-B9F70622BAAB}" srcOrd="2" destOrd="0" presId="urn:microsoft.com/office/officeart/2018/2/layout/IconLabelList"/>
    <dgm:cxn modelId="{6E6C36C9-6A0A-468B-91C2-8D0169E5D7F3}" type="presParOf" srcId="{A2C21D6C-A14E-4BDF-879B-250078FBB67C}" destId="{23777BA8-0FF3-4925-B6CF-0689D1178ABE}" srcOrd="3" destOrd="0" presId="urn:microsoft.com/office/officeart/2018/2/layout/IconLabelList"/>
    <dgm:cxn modelId="{D4C2D4AE-2B7D-4345-803F-5FFC19A8B501}" type="presParOf" srcId="{A2C21D6C-A14E-4BDF-879B-250078FBB67C}" destId="{1C226B14-8B22-426B-9D5C-7E7EEC487E00}" srcOrd="4" destOrd="0" presId="urn:microsoft.com/office/officeart/2018/2/layout/IconLabelList"/>
    <dgm:cxn modelId="{6C3ADDA8-6490-4F9B-83DC-222B4979519A}" type="presParOf" srcId="{1C226B14-8B22-426B-9D5C-7E7EEC487E00}" destId="{2A86AE47-69E0-421D-A82F-6D67C766BA0F}" srcOrd="0" destOrd="0" presId="urn:microsoft.com/office/officeart/2018/2/layout/IconLabelList"/>
    <dgm:cxn modelId="{28585D50-02BE-4DD0-8D68-0F5EC87114AE}" type="presParOf" srcId="{1C226B14-8B22-426B-9D5C-7E7EEC487E00}" destId="{A6652E17-11AD-4484-A480-21E44BEFD3DB}" srcOrd="1" destOrd="0" presId="urn:microsoft.com/office/officeart/2018/2/layout/IconLabelList"/>
    <dgm:cxn modelId="{D7AFD046-7444-402C-9E60-76CD1663E69E}" type="presParOf" srcId="{1C226B14-8B22-426B-9D5C-7E7EEC487E00}" destId="{6D248EF0-45FD-4216-8702-4F897BC27201}"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9DA6E04-7EED-4F65-87FC-4D9BCE44D281}" type="doc">
      <dgm:prSet loTypeId="urn:microsoft.com/office/officeart/2005/8/layout/vProcess5" loCatId="process" qsTypeId="urn:microsoft.com/office/officeart/2005/8/quickstyle/simple1" qsCatId="simple" csTypeId="urn:microsoft.com/office/officeart/2005/8/colors/colorful2" csCatId="colorful"/>
      <dgm:spPr/>
      <dgm:t>
        <a:bodyPr/>
        <a:lstStyle/>
        <a:p>
          <a:endParaRPr lang="en-US"/>
        </a:p>
      </dgm:t>
    </dgm:pt>
    <dgm:pt modelId="{32A092C1-F594-4A97-90B3-EAB7F5926F46}">
      <dgm:prSet/>
      <dgm:spPr/>
      <dgm:t>
        <a:bodyPr/>
        <a:lstStyle/>
        <a:p>
          <a:r>
            <a:rPr lang="en-GB"/>
            <a:t>What do these people have in common?</a:t>
          </a:r>
          <a:endParaRPr lang="en-US"/>
        </a:p>
      </dgm:t>
    </dgm:pt>
    <dgm:pt modelId="{3BB569A6-3383-4CD9-BE51-104831B51A75}" type="parTrans" cxnId="{1B1C1205-B8C8-483E-BF2E-A9B2F3B4C095}">
      <dgm:prSet/>
      <dgm:spPr/>
      <dgm:t>
        <a:bodyPr/>
        <a:lstStyle/>
        <a:p>
          <a:endParaRPr lang="en-US"/>
        </a:p>
      </dgm:t>
    </dgm:pt>
    <dgm:pt modelId="{98A7E24E-371F-4A47-AE54-0C15F2F39733}" type="sibTrans" cxnId="{1B1C1205-B8C8-483E-BF2E-A9B2F3B4C095}">
      <dgm:prSet/>
      <dgm:spPr/>
      <dgm:t>
        <a:bodyPr/>
        <a:lstStyle/>
        <a:p>
          <a:endParaRPr lang="en-US"/>
        </a:p>
      </dgm:t>
    </dgm:pt>
    <dgm:pt modelId="{FB90ABC0-63BD-4DA6-AF28-7A9FFBB8FFE2}">
      <dgm:prSet/>
      <dgm:spPr/>
      <dgm:t>
        <a:bodyPr/>
        <a:lstStyle/>
        <a:p>
          <a:r>
            <a:rPr lang="en-GB"/>
            <a:t>What traits would be common in women?</a:t>
          </a:r>
          <a:endParaRPr lang="en-US"/>
        </a:p>
      </dgm:t>
    </dgm:pt>
    <dgm:pt modelId="{06748A8F-E16D-4B3B-AD35-63F773C6A1EA}" type="parTrans" cxnId="{D4F5E471-F684-47CB-BEFE-574E653B6D76}">
      <dgm:prSet/>
      <dgm:spPr/>
      <dgm:t>
        <a:bodyPr/>
        <a:lstStyle/>
        <a:p>
          <a:endParaRPr lang="en-US"/>
        </a:p>
      </dgm:t>
    </dgm:pt>
    <dgm:pt modelId="{7F2B53E3-AB21-4777-99BD-C327FF3FF46F}" type="sibTrans" cxnId="{D4F5E471-F684-47CB-BEFE-574E653B6D76}">
      <dgm:prSet/>
      <dgm:spPr/>
      <dgm:t>
        <a:bodyPr/>
        <a:lstStyle/>
        <a:p>
          <a:endParaRPr lang="en-US"/>
        </a:p>
      </dgm:t>
    </dgm:pt>
    <dgm:pt modelId="{DDB51E99-8D60-47CB-80F5-8F8184DBD719}">
      <dgm:prSet/>
      <dgm:spPr/>
      <dgm:t>
        <a:bodyPr/>
        <a:lstStyle/>
        <a:p>
          <a:r>
            <a:rPr lang="en-GB"/>
            <a:t>Where do we think these standard come from?</a:t>
          </a:r>
          <a:endParaRPr lang="en-US"/>
        </a:p>
      </dgm:t>
    </dgm:pt>
    <dgm:pt modelId="{FA42B581-941B-4AD9-9DDE-ECA01B3F464E}" type="parTrans" cxnId="{CB277515-011D-46A7-89C6-7481175EDF5E}">
      <dgm:prSet/>
      <dgm:spPr/>
      <dgm:t>
        <a:bodyPr/>
        <a:lstStyle/>
        <a:p>
          <a:endParaRPr lang="en-US"/>
        </a:p>
      </dgm:t>
    </dgm:pt>
    <dgm:pt modelId="{0FD63159-35F3-49BF-B5E4-AAD70480FE80}" type="sibTrans" cxnId="{CB277515-011D-46A7-89C6-7481175EDF5E}">
      <dgm:prSet/>
      <dgm:spPr/>
      <dgm:t>
        <a:bodyPr/>
        <a:lstStyle/>
        <a:p>
          <a:endParaRPr lang="en-US"/>
        </a:p>
      </dgm:t>
    </dgm:pt>
    <dgm:pt modelId="{2E823C81-A8FD-46CC-A30B-EAA03D002B59}" type="pres">
      <dgm:prSet presAssocID="{79DA6E04-7EED-4F65-87FC-4D9BCE44D281}" presName="outerComposite" presStyleCnt="0">
        <dgm:presLayoutVars>
          <dgm:chMax val="5"/>
          <dgm:dir/>
          <dgm:resizeHandles val="exact"/>
        </dgm:presLayoutVars>
      </dgm:prSet>
      <dgm:spPr/>
    </dgm:pt>
    <dgm:pt modelId="{719ED07B-C44A-4FFA-B2A5-9D3A88E741A1}" type="pres">
      <dgm:prSet presAssocID="{79DA6E04-7EED-4F65-87FC-4D9BCE44D281}" presName="dummyMaxCanvas" presStyleCnt="0">
        <dgm:presLayoutVars/>
      </dgm:prSet>
      <dgm:spPr/>
    </dgm:pt>
    <dgm:pt modelId="{3B8E0CD6-1241-4FA1-BA25-BAF1A301E5A1}" type="pres">
      <dgm:prSet presAssocID="{79DA6E04-7EED-4F65-87FC-4D9BCE44D281}" presName="ThreeNodes_1" presStyleLbl="node1" presStyleIdx="0" presStyleCnt="3">
        <dgm:presLayoutVars>
          <dgm:bulletEnabled val="1"/>
        </dgm:presLayoutVars>
      </dgm:prSet>
      <dgm:spPr/>
    </dgm:pt>
    <dgm:pt modelId="{8391483E-6A16-4400-AD70-6D447CEE93DC}" type="pres">
      <dgm:prSet presAssocID="{79DA6E04-7EED-4F65-87FC-4D9BCE44D281}" presName="ThreeNodes_2" presStyleLbl="node1" presStyleIdx="1" presStyleCnt="3">
        <dgm:presLayoutVars>
          <dgm:bulletEnabled val="1"/>
        </dgm:presLayoutVars>
      </dgm:prSet>
      <dgm:spPr/>
    </dgm:pt>
    <dgm:pt modelId="{5C545DB1-5C39-4526-A4FD-F32D36D44420}" type="pres">
      <dgm:prSet presAssocID="{79DA6E04-7EED-4F65-87FC-4D9BCE44D281}" presName="ThreeNodes_3" presStyleLbl="node1" presStyleIdx="2" presStyleCnt="3">
        <dgm:presLayoutVars>
          <dgm:bulletEnabled val="1"/>
        </dgm:presLayoutVars>
      </dgm:prSet>
      <dgm:spPr/>
    </dgm:pt>
    <dgm:pt modelId="{C4C57D21-8667-4EEC-8C14-0CFBE0A1741E}" type="pres">
      <dgm:prSet presAssocID="{79DA6E04-7EED-4F65-87FC-4D9BCE44D281}" presName="ThreeConn_1-2" presStyleLbl="fgAccFollowNode1" presStyleIdx="0" presStyleCnt="2">
        <dgm:presLayoutVars>
          <dgm:bulletEnabled val="1"/>
        </dgm:presLayoutVars>
      </dgm:prSet>
      <dgm:spPr/>
    </dgm:pt>
    <dgm:pt modelId="{55FE232C-D3E7-4AD5-B977-27B93BBA6D85}" type="pres">
      <dgm:prSet presAssocID="{79DA6E04-7EED-4F65-87FC-4D9BCE44D281}" presName="ThreeConn_2-3" presStyleLbl="fgAccFollowNode1" presStyleIdx="1" presStyleCnt="2">
        <dgm:presLayoutVars>
          <dgm:bulletEnabled val="1"/>
        </dgm:presLayoutVars>
      </dgm:prSet>
      <dgm:spPr/>
    </dgm:pt>
    <dgm:pt modelId="{50FF6BD8-F1AE-4FEF-8478-32ABF6CCAEB2}" type="pres">
      <dgm:prSet presAssocID="{79DA6E04-7EED-4F65-87FC-4D9BCE44D281}" presName="ThreeNodes_1_text" presStyleLbl="node1" presStyleIdx="2" presStyleCnt="3">
        <dgm:presLayoutVars>
          <dgm:bulletEnabled val="1"/>
        </dgm:presLayoutVars>
      </dgm:prSet>
      <dgm:spPr/>
    </dgm:pt>
    <dgm:pt modelId="{4DFA71BC-ACDF-4117-9E42-31CC62FB6B4D}" type="pres">
      <dgm:prSet presAssocID="{79DA6E04-7EED-4F65-87FC-4D9BCE44D281}" presName="ThreeNodes_2_text" presStyleLbl="node1" presStyleIdx="2" presStyleCnt="3">
        <dgm:presLayoutVars>
          <dgm:bulletEnabled val="1"/>
        </dgm:presLayoutVars>
      </dgm:prSet>
      <dgm:spPr/>
    </dgm:pt>
    <dgm:pt modelId="{8E7D899B-52F2-4BE1-8EEB-7500E3D83518}" type="pres">
      <dgm:prSet presAssocID="{79DA6E04-7EED-4F65-87FC-4D9BCE44D281}" presName="ThreeNodes_3_text" presStyleLbl="node1" presStyleIdx="2" presStyleCnt="3">
        <dgm:presLayoutVars>
          <dgm:bulletEnabled val="1"/>
        </dgm:presLayoutVars>
      </dgm:prSet>
      <dgm:spPr/>
    </dgm:pt>
  </dgm:ptLst>
  <dgm:cxnLst>
    <dgm:cxn modelId="{1B1C1205-B8C8-483E-BF2E-A9B2F3B4C095}" srcId="{79DA6E04-7EED-4F65-87FC-4D9BCE44D281}" destId="{32A092C1-F594-4A97-90B3-EAB7F5926F46}" srcOrd="0" destOrd="0" parTransId="{3BB569A6-3383-4CD9-BE51-104831B51A75}" sibTransId="{98A7E24E-371F-4A47-AE54-0C15F2F39733}"/>
    <dgm:cxn modelId="{CB277515-011D-46A7-89C6-7481175EDF5E}" srcId="{79DA6E04-7EED-4F65-87FC-4D9BCE44D281}" destId="{DDB51E99-8D60-47CB-80F5-8F8184DBD719}" srcOrd="2" destOrd="0" parTransId="{FA42B581-941B-4AD9-9DDE-ECA01B3F464E}" sibTransId="{0FD63159-35F3-49BF-B5E4-AAD70480FE80}"/>
    <dgm:cxn modelId="{462DFF16-317E-4C67-8722-1CA6ABE96845}" type="presOf" srcId="{FB90ABC0-63BD-4DA6-AF28-7A9FFBB8FFE2}" destId="{4DFA71BC-ACDF-4117-9E42-31CC62FB6B4D}" srcOrd="1" destOrd="0" presId="urn:microsoft.com/office/officeart/2005/8/layout/vProcess5"/>
    <dgm:cxn modelId="{D4F5E471-F684-47CB-BEFE-574E653B6D76}" srcId="{79DA6E04-7EED-4F65-87FC-4D9BCE44D281}" destId="{FB90ABC0-63BD-4DA6-AF28-7A9FFBB8FFE2}" srcOrd="1" destOrd="0" parTransId="{06748A8F-E16D-4B3B-AD35-63F773C6A1EA}" sibTransId="{7F2B53E3-AB21-4777-99BD-C327FF3FF46F}"/>
    <dgm:cxn modelId="{11E6CA73-CC0C-4CF7-A595-71503CFA4B3A}" type="presOf" srcId="{32A092C1-F594-4A97-90B3-EAB7F5926F46}" destId="{50FF6BD8-F1AE-4FEF-8478-32ABF6CCAEB2}" srcOrd="1" destOrd="0" presId="urn:microsoft.com/office/officeart/2005/8/layout/vProcess5"/>
    <dgm:cxn modelId="{7B51B8A3-41C7-4BA8-A982-2D0E34583D16}" type="presOf" srcId="{79DA6E04-7EED-4F65-87FC-4D9BCE44D281}" destId="{2E823C81-A8FD-46CC-A30B-EAA03D002B59}" srcOrd="0" destOrd="0" presId="urn:microsoft.com/office/officeart/2005/8/layout/vProcess5"/>
    <dgm:cxn modelId="{2D4A60B3-9009-497A-80C9-4F00059819CD}" type="presOf" srcId="{98A7E24E-371F-4A47-AE54-0C15F2F39733}" destId="{C4C57D21-8667-4EEC-8C14-0CFBE0A1741E}" srcOrd="0" destOrd="0" presId="urn:microsoft.com/office/officeart/2005/8/layout/vProcess5"/>
    <dgm:cxn modelId="{A337DBC8-2B2A-49FC-92BC-D9F9A6A30AD4}" type="presOf" srcId="{DDB51E99-8D60-47CB-80F5-8F8184DBD719}" destId="{8E7D899B-52F2-4BE1-8EEB-7500E3D83518}" srcOrd="1" destOrd="0" presId="urn:microsoft.com/office/officeart/2005/8/layout/vProcess5"/>
    <dgm:cxn modelId="{A24491D4-483B-414E-AA06-FBC9422460A8}" type="presOf" srcId="{DDB51E99-8D60-47CB-80F5-8F8184DBD719}" destId="{5C545DB1-5C39-4526-A4FD-F32D36D44420}" srcOrd="0" destOrd="0" presId="urn:microsoft.com/office/officeart/2005/8/layout/vProcess5"/>
    <dgm:cxn modelId="{FB6B55D8-E8E0-4423-B376-95530EFEBD0C}" type="presOf" srcId="{32A092C1-F594-4A97-90B3-EAB7F5926F46}" destId="{3B8E0CD6-1241-4FA1-BA25-BAF1A301E5A1}" srcOrd="0" destOrd="0" presId="urn:microsoft.com/office/officeart/2005/8/layout/vProcess5"/>
    <dgm:cxn modelId="{F3300CEA-F410-4C39-ADDB-3526A898FC04}" type="presOf" srcId="{7F2B53E3-AB21-4777-99BD-C327FF3FF46F}" destId="{55FE232C-D3E7-4AD5-B977-27B93BBA6D85}" srcOrd="0" destOrd="0" presId="urn:microsoft.com/office/officeart/2005/8/layout/vProcess5"/>
    <dgm:cxn modelId="{758FC9EB-96E3-4218-BA06-C4758BCA124D}" type="presOf" srcId="{FB90ABC0-63BD-4DA6-AF28-7A9FFBB8FFE2}" destId="{8391483E-6A16-4400-AD70-6D447CEE93DC}" srcOrd="0" destOrd="0" presId="urn:microsoft.com/office/officeart/2005/8/layout/vProcess5"/>
    <dgm:cxn modelId="{F844CE4E-6CF3-42DD-A3F4-80623100E566}" type="presParOf" srcId="{2E823C81-A8FD-46CC-A30B-EAA03D002B59}" destId="{719ED07B-C44A-4FFA-B2A5-9D3A88E741A1}" srcOrd="0" destOrd="0" presId="urn:microsoft.com/office/officeart/2005/8/layout/vProcess5"/>
    <dgm:cxn modelId="{D5D76A85-CBEC-4A22-A0BC-08D982B8DB9B}" type="presParOf" srcId="{2E823C81-A8FD-46CC-A30B-EAA03D002B59}" destId="{3B8E0CD6-1241-4FA1-BA25-BAF1A301E5A1}" srcOrd="1" destOrd="0" presId="urn:microsoft.com/office/officeart/2005/8/layout/vProcess5"/>
    <dgm:cxn modelId="{A3C9263A-3C59-4638-9D39-D65D7725973A}" type="presParOf" srcId="{2E823C81-A8FD-46CC-A30B-EAA03D002B59}" destId="{8391483E-6A16-4400-AD70-6D447CEE93DC}" srcOrd="2" destOrd="0" presId="urn:microsoft.com/office/officeart/2005/8/layout/vProcess5"/>
    <dgm:cxn modelId="{219457D4-BF7F-45D9-89B6-30FBAC4D298F}" type="presParOf" srcId="{2E823C81-A8FD-46CC-A30B-EAA03D002B59}" destId="{5C545DB1-5C39-4526-A4FD-F32D36D44420}" srcOrd="3" destOrd="0" presId="urn:microsoft.com/office/officeart/2005/8/layout/vProcess5"/>
    <dgm:cxn modelId="{E78E1B45-13CC-4619-80F4-8E702EA804AF}" type="presParOf" srcId="{2E823C81-A8FD-46CC-A30B-EAA03D002B59}" destId="{C4C57D21-8667-4EEC-8C14-0CFBE0A1741E}" srcOrd="4" destOrd="0" presId="urn:microsoft.com/office/officeart/2005/8/layout/vProcess5"/>
    <dgm:cxn modelId="{A21A828B-A20C-4285-9D73-3EAAB95BD6A5}" type="presParOf" srcId="{2E823C81-A8FD-46CC-A30B-EAA03D002B59}" destId="{55FE232C-D3E7-4AD5-B977-27B93BBA6D85}" srcOrd="5" destOrd="0" presId="urn:microsoft.com/office/officeart/2005/8/layout/vProcess5"/>
    <dgm:cxn modelId="{30D458A3-99A7-4AC5-873B-7BACFE2FE584}" type="presParOf" srcId="{2E823C81-A8FD-46CC-A30B-EAA03D002B59}" destId="{50FF6BD8-F1AE-4FEF-8478-32ABF6CCAEB2}" srcOrd="6" destOrd="0" presId="urn:microsoft.com/office/officeart/2005/8/layout/vProcess5"/>
    <dgm:cxn modelId="{DD215859-B653-4553-8A1A-FF31CEC991FA}" type="presParOf" srcId="{2E823C81-A8FD-46CC-A30B-EAA03D002B59}" destId="{4DFA71BC-ACDF-4117-9E42-31CC62FB6B4D}" srcOrd="7" destOrd="0" presId="urn:microsoft.com/office/officeart/2005/8/layout/vProcess5"/>
    <dgm:cxn modelId="{77D46C25-C77C-4744-9580-ECC9DC2604F5}" type="presParOf" srcId="{2E823C81-A8FD-46CC-A30B-EAA03D002B59}" destId="{8E7D899B-52F2-4BE1-8EEB-7500E3D83518}"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C6FC667-3873-4FEE-B481-41C4DA316C9F}" type="doc">
      <dgm:prSet loTypeId="urn:microsoft.com/office/officeart/2016/7/layout/LinearArrowProcessNumbered" loCatId="process" qsTypeId="urn:microsoft.com/office/officeart/2005/8/quickstyle/simple1" qsCatId="simple" csTypeId="urn:microsoft.com/office/officeart/2005/8/colors/accent2_4" csCatId="accent2" phldr="1"/>
      <dgm:spPr/>
      <dgm:t>
        <a:bodyPr/>
        <a:lstStyle/>
        <a:p>
          <a:endParaRPr lang="en-US"/>
        </a:p>
      </dgm:t>
    </dgm:pt>
    <dgm:pt modelId="{EBA8864F-6715-4706-8F75-515D77AB10BC}">
      <dgm:prSet custT="1"/>
      <dgm:spPr/>
      <dgm:t>
        <a:bodyPr/>
        <a:lstStyle/>
        <a:p>
          <a:r>
            <a:rPr lang="en-GB" sz="1600" dirty="0"/>
            <a:t>Make sure you have today’s date and title (‘Relationship with self’)? </a:t>
          </a:r>
          <a:endParaRPr lang="en-US" sz="1600" dirty="0"/>
        </a:p>
      </dgm:t>
    </dgm:pt>
    <dgm:pt modelId="{BC177784-5BB3-4F76-B996-9AB90EBE68B7}" type="parTrans" cxnId="{E644AC82-5935-4FD2-805D-4D0BFC9533C3}">
      <dgm:prSet/>
      <dgm:spPr/>
      <dgm:t>
        <a:bodyPr/>
        <a:lstStyle/>
        <a:p>
          <a:endParaRPr lang="en-US"/>
        </a:p>
      </dgm:t>
    </dgm:pt>
    <dgm:pt modelId="{EB7EC13A-01E7-4934-AF2A-DB5CF00C5597}" type="sibTrans" cxnId="{E644AC82-5935-4FD2-805D-4D0BFC9533C3}">
      <dgm:prSet phldrT="1" phldr="0"/>
      <dgm:spPr/>
      <dgm:t>
        <a:bodyPr/>
        <a:lstStyle/>
        <a:p>
          <a:r>
            <a:rPr lang="en-US"/>
            <a:t>1</a:t>
          </a:r>
        </a:p>
      </dgm:t>
    </dgm:pt>
    <dgm:pt modelId="{7EB78BFE-A468-400C-8BC2-6F0FA64C14D7}">
      <dgm:prSet custT="1"/>
      <dgm:spPr/>
      <dgm:t>
        <a:bodyPr/>
        <a:lstStyle/>
        <a:p>
          <a:r>
            <a:rPr lang="en-US" sz="1600" dirty="0"/>
            <a:t>Note how beauty standard have changed and any linked thoughts – Do you agree with it? Why? Why not? To what extent? Does it matter?</a:t>
          </a:r>
        </a:p>
      </dgm:t>
    </dgm:pt>
    <dgm:pt modelId="{D3A61303-63C3-4C2B-8520-18F89530A7CE}" type="parTrans" cxnId="{BCD1BE69-1354-417E-A81B-A4F002F9C805}">
      <dgm:prSet/>
      <dgm:spPr/>
      <dgm:t>
        <a:bodyPr/>
        <a:lstStyle/>
        <a:p>
          <a:endParaRPr lang="en-US"/>
        </a:p>
      </dgm:t>
    </dgm:pt>
    <dgm:pt modelId="{60D9ACD1-60AB-47CE-82D1-99A82AF1ABF8}" type="sibTrans" cxnId="{BCD1BE69-1354-417E-A81B-A4F002F9C805}">
      <dgm:prSet phldrT="2" phldr="0"/>
      <dgm:spPr/>
      <dgm:t>
        <a:bodyPr/>
        <a:lstStyle/>
        <a:p>
          <a:r>
            <a:rPr lang="en-US"/>
            <a:t>2</a:t>
          </a:r>
        </a:p>
      </dgm:t>
    </dgm:pt>
    <dgm:pt modelId="{FCD90069-28D6-437D-9E90-B14C08648201}">
      <dgm:prSet custT="1"/>
      <dgm:spPr/>
      <dgm:t>
        <a:bodyPr/>
        <a:lstStyle/>
        <a:p>
          <a:r>
            <a:rPr lang="en-GB" sz="1600" dirty="0"/>
            <a:t>(Try to!) sum up how you can improve your relationship with self. </a:t>
          </a:r>
          <a:endParaRPr lang="en-US" sz="1600" dirty="0"/>
        </a:p>
      </dgm:t>
    </dgm:pt>
    <dgm:pt modelId="{AA28A520-E042-4E5D-B5B8-EF730BFBB6BB}" type="parTrans" cxnId="{5811D9B6-9524-4B5E-8DAE-0526F8ED7CED}">
      <dgm:prSet/>
      <dgm:spPr/>
      <dgm:t>
        <a:bodyPr/>
        <a:lstStyle/>
        <a:p>
          <a:endParaRPr lang="en-US"/>
        </a:p>
      </dgm:t>
    </dgm:pt>
    <dgm:pt modelId="{844D7582-780D-4EC5-8224-CA86234DF946}" type="sibTrans" cxnId="{5811D9B6-9524-4B5E-8DAE-0526F8ED7CED}">
      <dgm:prSet phldrT="3" phldr="0"/>
      <dgm:spPr/>
      <dgm:t>
        <a:bodyPr/>
        <a:lstStyle/>
        <a:p>
          <a:r>
            <a:rPr lang="en-US"/>
            <a:t>3</a:t>
          </a:r>
          <a:endParaRPr lang="en-US" dirty="0"/>
        </a:p>
      </dgm:t>
    </dgm:pt>
    <dgm:pt modelId="{07FEF9CF-A085-4B07-80FF-F65029783D09}" type="pres">
      <dgm:prSet presAssocID="{BC6FC667-3873-4FEE-B481-41C4DA316C9F}" presName="linearFlow" presStyleCnt="0">
        <dgm:presLayoutVars>
          <dgm:dir/>
          <dgm:animLvl val="lvl"/>
          <dgm:resizeHandles val="exact"/>
        </dgm:presLayoutVars>
      </dgm:prSet>
      <dgm:spPr/>
    </dgm:pt>
    <dgm:pt modelId="{30784BE6-76B8-4581-934D-E4E0237458EA}" type="pres">
      <dgm:prSet presAssocID="{EBA8864F-6715-4706-8F75-515D77AB10BC}" presName="compositeNode" presStyleCnt="0"/>
      <dgm:spPr/>
    </dgm:pt>
    <dgm:pt modelId="{656C39A7-A8E4-45CB-AB1A-1E18A73033C0}" type="pres">
      <dgm:prSet presAssocID="{EBA8864F-6715-4706-8F75-515D77AB10BC}" presName="parTx" presStyleLbl="node1" presStyleIdx="0" presStyleCnt="0">
        <dgm:presLayoutVars>
          <dgm:chMax val="0"/>
          <dgm:chPref val="0"/>
          <dgm:bulletEnabled val="1"/>
        </dgm:presLayoutVars>
      </dgm:prSet>
      <dgm:spPr/>
    </dgm:pt>
    <dgm:pt modelId="{CDB5862F-CB6C-4B14-9E2D-D55E9849350D}" type="pres">
      <dgm:prSet presAssocID="{EBA8864F-6715-4706-8F75-515D77AB10BC}" presName="parSh" presStyleCnt="0"/>
      <dgm:spPr/>
    </dgm:pt>
    <dgm:pt modelId="{0C0FAF44-D91B-450B-A5AD-5FDEF75ABA03}" type="pres">
      <dgm:prSet presAssocID="{EBA8864F-6715-4706-8F75-515D77AB10BC}" presName="lineNode" presStyleLbl="alignAccFollowNode1" presStyleIdx="0" presStyleCnt="9"/>
      <dgm:spPr/>
    </dgm:pt>
    <dgm:pt modelId="{86D580A8-91A6-41F6-9377-CB924BAEA15F}" type="pres">
      <dgm:prSet presAssocID="{EBA8864F-6715-4706-8F75-515D77AB10BC}" presName="lineArrowNode" presStyleLbl="alignAccFollowNode1" presStyleIdx="1" presStyleCnt="9"/>
      <dgm:spPr/>
    </dgm:pt>
    <dgm:pt modelId="{97EF0BAB-F8A3-4422-9F53-8F1624FC48F2}" type="pres">
      <dgm:prSet presAssocID="{EB7EC13A-01E7-4934-AF2A-DB5CF00C5597}" presName="sibTransNodeCircle" presStyleLbl="alignNode1" presStyleIdx="0" presStyleCnt="3">
        <dgm:presLayoutVars>
          <dgm:chMax val="0"/>
          <dgm:bulletEnabled/>
        </dgm:presLayoutVars>
      </dgm:prSet>
      <dgm:spPr/>
    </dgm:pt>
    <dgm:pt modelId="{CDF5F0C8-9B6F-4899-A231-17625449F2FC}" type="pres">
      <dgm:prSet presAssocID="{EB7EC13A-01E7-4934-AF2A-DB5CF00C5597}" presName="spacerBetweenCircleAndCallout" presStyleCnt="0">
        <dgm:presLayoutVars/>
      </dgm:prSet>
      <dgm:spPr/>
    </dgm:pt>
    <dgm:pt modelId="{C03713E2-90C8-40FC-8B96-DF2DC177EA2B}" type="pres">
      <dgm:prSet presAssocID="{EBA8864F-6715-4706-8F75-515D77AB10BC}" presName="nodeText" presStyleLbl="alignAccFollowNode1" presStyleIdx="2" presStyleCnt="9">
        <dgm:presLayoutVars>
          <dgm:bulletEnabled val="1"/>
        </dgm:presLayoutVars>
      </dgm:prSet>
      <dgm:spPr/>
    </dgm:pt>
    <dgm:pt modelId="{C348EF86-66D2-4700-AD1E-B35F2CC4656A}" type="pres">
      <dgm:prSet presAssocID="{EB7EC13A-01E7-4934-AF2A-DB5CF00C5597}" presName="sibTransComposite" presStyleCnt="0"/>
      <dgm:spPr/>
    </dgm:pt>
    <dgm:pt modelId="{FBF54CF0-AED6-4C3E-B83C-553A5AE56BE4}" type="pres">
      <dgm:prSet presAssocID="{7EB78BFE-A468-400C-8BC2-6F0FA64C14D7}" presName="compositeNode" presStyleCnt="0"/>
      <dgm:spPr/>
    </dgm:pt>
    <dgm:pt modelId="{5DE90A30-1460-41E9-8F14-595B674FEA88}" type="pres">
      <dgm:prSet presAssocID="{7EB78BFE-A468-400C-8BC2-6F0FA64C14D7}" presName="parTx" presStyleLbl="node1" presStyleIdx="0" presStyleCnt="0">
        <dgm:presLayoutVars>
          <dgm:chMax val="0"/>
          <dgm:chPref val="0"/>
          <dgm:bulletEnabled val="1"/>
        </dgm:presLayoutVars>
      </dgm:prSet>
      <dgm:spPr/>
    </dgm:pt>
    <dgm:pt modelId="{F764FD75-A1D3-42A8-94A3-860423FA56B0}" type="pres">
      <dgm:prSet presAssocID="{7EB78BFE-A468-400C-8BC2-6F0FA64C14D7}" presName="parSh" presStyleCnt="0"/>
      <dgm:spPr/>
    </dgm:pt>
    <dgm:pt modelId="{B83C46E9-9240-4C1B-8303-08DB55E81385}" type="pres">
      <dgm:prSet presAssocID="{7EB78BFE-A468-400C-8BC2-6F0FA64C14D7}" presName="lineNode" presStyleLbl="alignAccFollowNode1" presStyleIdx="3" presStyleCnt="9"/>
      <dgm:spPr/>
    </dgm:pt>
    <dgm:pt modelId="{9E3E40F3-44F0-4B9D-AE47-6AA367245726}" type="pres">
      <dgm:prSet presAssocID="{7EB78BFE-A468-400C-8BC2-6F0FA64C14D7}" presName="lineArrowNode" presStyleLbl="alignAccFollowNode1" presStyleIdx="4" presStyleCnt="9"/>
      <dgm:spPr/>
    </dgm:pt>
    <dgm:pt modelId="{342C622E-20CF-4AB0-890A-F31A08AEE115}" type="pres">
      <dgm:prSet presAssocID="{60D9ACD1-60AB-47CE-82D1-99A82AF1ABF8}" presName="sibTransNodeCircle" presStyleLbl="alignNode1" presStyleIdx="1" presStyleCnt="3">
        <dgm:presLayoutVars>
          <dgm:chMax val="0"/>
          <dgm:bulletEnabled/>
        </dgm:presLayoutVars>
      </dgm:prSet>
      <dgm:spPr/>
    </dgm:pt>
    <dgm:pt modelId="{93DE2C50-6332-40BE-90D7-2B309E350797}" type="pres">
      <dgm:prSet presAssocID="{60D9ACD1-60AB-47CE-82D1-99A82AF1ABF8}" presName="spacerBetweenCircleAndCallout" presStyleCnt="0">
        <dgm:presLayoutVars/>
      </dgm:prSet>
      <dgm:spPr/>
    </dgm:pt>
    <dgm:pt modelId="{0791C946-317D-4E74-828B-1F1B400E35E6}" type="pres">
      <dgm:prSet presAssocID="{7EB78BFE-A468-400C-8BC2-6F0FA64C14D7}" presName="nodeText" presStyleLbl="alignAccFollowNode1" presStyleIdx="5" presStyleCnt="9" custScaleY="100000">
        <dgm:presLayoutVars>
          <dgm:bulletEnabled val="1"/>
        </dgm:presLayoutVars>
      </dgm:prSet>
      <dgm:spPr/>
    </dgm:pt>
    <dgm:pt modelId="{1B5D098F-EDA8-4665-BACB-F5FDF3548997}" type="pres">
      <dgm:prSet presAssocID="{60D9ACD1-60AB-47CE-82D1-99A82AF1ABF8}" presName="sibTransComposite" presStyleCnt="0"/>
      <dgm:spPr/>
    </dgm:pt>
    <dgm:pt modelId="{9BC753E1-98CB-454F-A7B1-856640CA035F}" type="pres">
      <dgm:prSet presAssocID="{FCD90069-28D6-437D-9E90-B14C08648201}" presName="compositeNode" presStyleCnt="0"/>
      <dgm:spPr/>
    </dgm:pt>
    <dgm:pt modelId="{C7B6BE4C-61B9-4287-8DCC-30D83F3DFBEA}" type="pres">
      <dgm:prSet presAssocID="{FCD90069-28D6-437D-9E90-B14C08648201}" presName="parTx" presStyleLbl="node1" presStyleIdx="0" presStyleCnt="0">
        <dgm:presLayoutVars>
          <dgm:chMax val="0"/>
          <dgm:chPref val="0"/>
          <dgm:bulletEnabled val="1"/>
        </dgm:presLayoutVars>
      </dgm:prSet>
      <dgm:spPr/>
    </dgm:pt>
    <dgm:pt modelId="{AAC5B802-43CE-4CC1-956C-F50749386B23}" type="pres">
      <dgm:prSet presAssocID="{FCD90069-28D6-437D-9E90-B14C08648201}" presName="parSh" presStyleCnt="0"/>
      <dgm:spPr/>
    </dgm:pt>
    <dgm:pt modelId="{68095C4C-324B-47B6-8B4E-35FFCC4EC47C}" type="pres">
      <dgm:prSet presAssocID="{FCD90069-28D6-437D-9E90-B14C08648201}" presName="lineNode" presStyleLbl="alignAccFollowNode1" presStyleIdx="6" presStyleCnt="9"/>
      <dgm:spPr/>
    </dgm:pt>
    <dgm:pt modelId="{29139732-C7C1-4790-9CE7-1FA0C845ADB7}" type="pres">
      <dgm:prSet presAssocID="{FCD90069-28D6-437D-9E90-B14C08648201}" presName="lineArrowNode" presStyleLbl="alignAccFollowNode1" presStyleIdx="7" presStyleCnt="9"/>
      <dgm:spPr/>
    </dgm:pt>
    <dgm:pt modelId="{FD2CF10F-DF5B-42CB-A7E0-F3F7379F61B1}" type="pres">
      <dgm:prSet presAssocID="{844D7582-780D-4EC5-8224-CA86234DF946}" presName="sibTransNodeCircle" presStyleLbl="alignNode1" presStyleIdx="2" presStyleCnt="3">
        <dgm:presLayoutVars>
          <dgm:chMax val="0"/>
          <dgm:bulletEnabled/>
        </dgm:presLayoutVars>
      </dgm:prSet>
      <dgm:spPr/>
    </dgm:pt>
    <dgm:pt modelId="{903C832A-10C8-4AD4-BB44-689D763F87B9}" type="pres">
      <dgm:prSet presAssocID="{844D7582-780D-4EC5-8224-CA86234DF946}" presName="spacerBetweenCircleAndCallout" presStyleCnt="0">
        <dgm:presLayoutVars/>
      </dgm:prSet>
      <dgm:spPr/>
    </dgm:pt>
    <dgm:pt modelId="{3606B0C1-0396-4AC7-A5B1-4ABCD2C30C22}" type="pres">
      <dgm:prSet presAssocID="{FCD90069-28D6-437D-9E90-B14C08648201}" presName="nodeText" presStyleLbl="alignAccFollowNode1" presStyleIdx="8" presStyleCnt="9" custScaleY="100000">
        <dgm:presLayoutVars>
          <dgm:bulletEnabled val="1"/>
        </dgm:presLayoutVars>
      </dgm:prSet>
      <dgm:spPr/>
    </dgm:pt>
  </dgm:ptLst>
  <dgm:cxnLst>
    <dgm:cxn modelId="{B7CD4B23-47A1-49EB-9910-66BF8B81D4DB}" type="presOf" srcId="{7EB78BFE-A468-400C-8BC2-6F0FA64C14D7}" destId="{0791C946-317D-4E74-828B-1F1B400E35E6}" srcOrd="0" destOrd="0" presId="urn:microsoft.com/office/officeart/2016/7/layout/LinearArrowProcessNumbered"/>
    <dgm:cxn modelId="{4E40DB3E-B5E5-403D-A385-EFF2FBDB7D20}" type="presOf" srcId="{FCD90069-28D6-437D-9E90-B14C08648201}" destId="{3606B0C1-0396-4AC7-A5B1-4ABCD2C30C22}" srcOrd="0" destOrd="0" presId="urn:microsoft.com/office/officeart/2016/7/layout/LinearArrowProcessNumbered"/>
    <dgm:cxn modelId="{526A4242-1799-49A3-8A0A-8A98A5734E9C}" type="presOf" srcId="{BC6FC667-3873-4FEE-B481-41C4DA316C9F}" destId="{07FEF9CF-A085-4B07-80FF-F65029783D09}" srcOrd="0" destOrd="0" presId="urn:microsoft.com/office/officeart/2016/7/layout/LinearArrowProcessNumbered"/>
    <dgm:cxn modelId="{BCD1BE69-1354-417E-A81B-A4F002F9C805}" srcId="{BC6FC667-3873-4FEE-B481-41C4DA316C9F}" destId="{7EB78BFE-A468-400C-8BC2-6F0FA64C14D7}" srcOrd="1" destOrd="0" parTransId="{D3A61303-63C3-4C2B-8520-18F89530A7CE}" sibTransId="{60D9ACD1-60AB-47CE-82D1-99A82AF1ABF8}"/>
    <dgm:cxn modelId="{FF19D66B-B89A-405A-AE45-2CEF64C12B14}" type="presOf" srcId="{EBA8864F-6715-4706-8F75-515D77AB10BC}" destId="{C03713E2-90C8-40FC-8B96-DF2DC177EA2B}" srcOrd="0" destOrd="0" presId="urn:microsoft.com/office/officeart/2016/7/layout/LinearArrowProcessNumbered"/>
    <dgm:cxn modelId="{E644AC82-5935-4FD2-805D-4D0BFC9533C3}" srcId="{BC6FC667-3873-4FEE-B481-41C4DA316C9F}" destId="{EBA8864F-6715-4706-8F75-515D77AB10BC}" srcOrd="0" destOrd="0" parTransId="{BC177784-5BB3-4F76-B996-9AB90EBE68B7}" sibTransId="{EB7EC13A-01E7-4934-AF2A-DB5CF00C5597}"/>
    <dgm:cxn modelId="{CDD2A189-A587-440D-8F5B-B771B6828BF3}" type="presOf" srcId="{60D9ACD1-60AB-47CE-82D1-99A82AF1ABF8}" destId="{342C622E-20CF-4AB0-890A-F31A08AEE115}" srcOrd="0" destOrd="0" presId="urn:microsoft.com/office/officeart/2016/7/layout/LinearArrowProcessNumbered"/>
    <dgm:cxn modelId="{3F9362A3-D9D9-4AC7-8E31-2D2F3E8AE354}" type="presOf" srcId="{844D7582-780D-4EC5-8224-CA86234DF946}" destId="{FD2CF10F-DF5B-42CB-A7E0-F3F7379F61B1}" srcOrd="0" destOrd="0" presId="urn:microsoft.com/office/officeart/2016/7/layout/LinearArrowProcessNumbered"/>
    <dgm:cxn modelId="{5811D9B6-9524-4B5E-8DAE-0526F8ED7CED}" srcId="{BC6FC667-3873-4FEE-B481-41C4DA316C9F}" destId="{FCD90069-28D6-437D-9E90-B14C08648201}" srcOrd="2" destOrd="0" parTransId="{AA28A520-E042-4E5D-B5B8-EF730BFBB6BB}" sibTransId="{844D7582-780D-4EC5-8224-CA86234DF946}"/>
    <dgm:cxn modelId="{4B3156F0-AB82-40F5-B840-2513613504DC}" type="presOf" srcId="{EB7EC13A-01E7-4934-AF2A-DB5CF00C5597}" destId="{97EF0BAB-F8A3-4422-9F53-8F1624FC48F2}" srcOrd="0" destOrd="0" presId="urn:microsoft.com/office/officeart/2016/7/layout/LinearArrowProcessNumbered"/>
    <dgm:cxn modelId="{D99D0DDA-5897-43E0-B44E-124ED15B03EE}" type="presParOf" srcId="{07FEF9CF-A085-4B07-80FF-F65029783D09}" destId="{30784BE6-76B8-4581-934D-E4E0237458EA}" srcOrd="0" destOrd="0" presId="urn:microsoft.com/office/officeart/2016/7/layout/LinearArrowProcessNumbered"/>
    <dgm:cxn modelId="{097CBA79-ACCA-47C6-A921-7450A0892921}" type="presParOf" srcId="{30784BE6-76B8-4581-934D-E4E0237458EA}" destId="{656C39A7-A8E4-45CB-AB1A-1E18A73033C0}" srcOrd="0" destOrd="0" presId="urn:microsoft.com/office/officeart/2016/7/layout/LinearArrowProcessNumbered"/>
    <dgm:cxn modelId="{A0198715-D156-465C-A1BC-6C71F480B036}" type="presParOf" srcId="{30784BE6-76B8-4581-934D-E4E0237458EA}" destId="{CDB5862F-CB6C-4B14-9E2D-D55E9849350D}" srcOrd="1" destOrd="0" presId="urn:microsoft.com/office/officeart/2016/7/layout/LinearArrowProcessNumbered"/>
    <dgm:cxn modelId="{075A84F5-0D47-4E93-A6D7-7221BE1296F2}" type="presParOf" srcId="{CDB5862F-CB6C-4B14-9E2D-D55E9849350D}" destId="{0C0FAF44-D91B-450B-A5AD-5FDEF75ABA03}" srcOrd="0" destOrd="0" presId="urn:microsoft.com/office/officeart/2016/7/layout/LinearArrowProcessNumbered"/>
    <dgm:cxn modelId="{4D2760CF-0135-4A05-937C-821F07CB5928}" type="presParOf" srcId="{CDB5862F-CB6C-4B14-9E2D-D55E9849350D}" destId="{86D580A8-91A6-41F6-9377-CB924BAEA15F}" srcOrd="1" destOrd="0" presId="urn:microsoft.com/office/officeart/2016/7/layout/LinearArrowProcessNumbered"/>
    <dgm:cxn modelId="{FF6121C2-2AC0-4D8B-AE73-1A6B260C0CB7}" type="presParOf" srcId="{CDB5862F-CB6C-4B14-9E2D-D55E9849350D}" destId="{97EF0BAB-F8A3-4422-9F53-8F1624FC48F2}" srcOrd="2" destOrd="0" presId="urn:microsoft.com/office/officeart/2016/7/layout/LinearArrowProcessNumbered"/>
    <dgm:cxn modelId="{9A676B37-6A62-4261-88F3-FCB99BB21BB4}" type="presParOf" srcId="{CDB5862F-CB6C-4B14-9E2D-D55E9849350D}" destId="{CDF5F0C8-9B6F-4899-A231-17625449F2FC}" srcOrd="3" destOrd="0" presId="urn:microsoft.com/office/officeart/2016/7/layout/LinearArrowProcessNumbered"/>
    <dgm:cxn modelId="{3461EE85-848F-46A6-B97F-CDC23BE45089}" type="presParOf" srcId="{30784BE6-76B8-4581-934D-E4E0237458EA}" destId="{C03713E2-90C8-40FC-8B96-DF2DC177EA2B}" srcOrd="2" destOrd="0" presId="urn:microsoft.com/office/officeart/2016/7/layout/LinearArrowProcessNumbered"/>
    <dgm:cxn modelId="{090DF20C-248D-4741-9082-51C7AF45F8D4}" type="presParOf" srcId="{07FEF9CF-A085-4B07-80FF-F65029783D09}" destId="{C348EF86-66D2-4700-AD1E-B35F2CC4656A}" srcOrd="1" destOrd="0" presId="urn:microsoft.com/office/officeart/2016/7/layout/LinearArrowProcessNumbered"/>
    <dgm:cxn modelId="{B7913339-2ED3-428B-8269-E4C937B758BA}" type="presParOf" srcId="{07FEF9CF-A085-4B07-80FF-F65029783D09}" destId="{FBF54CF0-AED6-4C3E-B83C-553A5AE56BE4}" srcOrd="2" destOrd="0" presId="urn:microsoft.com/office/officeart/2016/7/layout/LinearArrowProcessNumbered"/>
    <dgm:cxn modelId="{A14C7A72-1993-4356-AB79-926B03B999D2}" type="presParOf" srcId="{FBF54CF0-AED6-4C3E-B83C-553A5AE56BE4}" destId="{5DE90A30-1460-41E9-8F14-595B674FEA88}" srcOrd="0" destOrd="0" presId="urn:microsoft.com/office/officeart/2016/7/layout/LinearArrowProcessNumbered"/>
    <dgm:cxn modelId="{FA75C6E6-4340-4E14-9928-72C47024DE14}" type="presParOf" srcId="{FBF54CF0-AED6-4C3E-B83C-553A5AE56BE4}" destId="{F764FD75-A1D3-42A8-94A3-860423FA56B0}" srcOrd="1" destOrd="0" presId="urn:microsoft.com/office/officeart/2016/7/layout/LinearArrowProcessNumbered"/>
    <dgm:cxn modelId="{F9C537B2-B84C-45A3-B8B8-A2F923D933B9}" type="presParOf" srcId="{F764FD75-A1D3-42A8-94A3-860423FA56B0}" destId="{B83C46E9-9240-4C1B-8303-08DB55E81385}" srcOrd="0" destOrd="0" presId="urn:microsoft.com/office/officeart/2016/7/layout/LinearArrowProcessNumbered"/>
    <dgm:cxn modelId="{8242BAE5-D3D8-4D40-9FCD-C168C50FCB4D}" type="presParOf" srcId="{F764FD75-A1D3-42A8-94A3-860423FA56B0}" destId="{9E3E40F3-44F0-4B9D-AE47-6AA367245726}" srcOrd="1" destOrd="0" presId="urn:microsoft.com/office/officeart/2016/7/layout/LinearArrowProcessNumbered"/>
    <dgm:cxn modelId="{C96954F9-1DA2-4443-AFD9-B93AB635AE7C}" type="presParOf" srcId="{F764FD75-A1D3-42A8-94A3-860423FA56B0}" destId="{342C622E-20CF-4AB0-890A-F31A08AEE115}" srcOrd="2" destOrd="0" presId="urn:microsoft.com/office/officeart/2016/7/layout/LinearArrowProcessNumbered"/>
    <dgm:cxn modelId="{1149CE8C-D5C7-4690-81CC-389F2956D15E}" type="presParOf" srcId="{F764FD75-A1D3-42A8-94A3-860423FA56B0}" destId="{93DE2C50-6332-40BE-90D7-2B309E350797}" srcOrd="3" destOrd="0" presId="urn:microsoft.com/office/officeart/2016/7/layout/LinearArrowProcessNumbered"/>
    <dgm:cxn modelId="{4EFE58AB-596F-4BC5-982E-2F6FAD702FCA}" type="presParOf" srcId="{FBF54CF0-AED6-4C3E-B83C-553A5AE56BE4}" destId="{0791C946-317D-4E74-828B-1F1B400E35E6}" srcOrd="2" destOrd="0" presId="urn:microsoft.com/office/officeart/2016/7/layout/LinearArrowProcessNumbered"/>
    <dgm:cxn modelId="{432B61AA-D4EA-46A3-87EB-0FF183D4E239}" type="presParOf" srcId="{07FEF9CF-A085-4B07-80FF-F65029783D09}" destId="{1B5D098F-EDA8-4665-BACB-F5FDF3548997}" srcOrd="3" destOrd="0" presId="urn:microsoft.com/office/officeart/2016/7/layout/LinearArrowProcessNumbered"/>
    <dgm:cxn modelId="{35D4C183-47FF-4507-A227-4DBC463C4372}" type="presParOf" srcId="{07FEF9CF-A085-4B07-80FF-F65029783D09}" destId="{9BC753E1-98CB-454F-A7B1-856640CA035F}" srcOrd="4" destOrd="0" presId="urn:microsoft.com/office/officeart/2016/7/layout/LinearArrowProcessNumbered"/>
    <dgm:cxn modelId="{6FECD269-5819-430F-B3D2-7CE0B2478FB8}" type="presParOf" srcId="{9BC753E1-98CB-454F-A7B1-856640CA035F}" destId="{C7B6BE4C-61B9-4287-8DCC-30D83F3DFBEA}" srcOrd="0" destOrd="0" presId="urn:microsoft.com/office/officeart/2016/7/layout/LinearArrowProcessNumbered"/>
    <dgm:cxn modelId="{7C4FC4EE-2285-4F2E-AF9C-733804B3BFEE}" type="presParOf" srcId="{9BC753E1-98CB-454F-A7B1-856640CA035F}" destId="{AAC5B802-43CE-4CC1-956C-F50749386B23}" srcOrd="1" destOrd="0" presId="urn:microsoft.com/office/officeart/2016/7/layout/LinearArrowProcessNumbered"/>
    <dgm:cxn modelId="{A7152F92-9DB1-4713-8BBE-6E9C1844B5AB}" type="presParOf" srcId="{AAC5B802-43CE-4CC1-956C-F50749386B23}" destId="{68095C4C-324B-47B6-8B4E-35FFCC4EC47C}" srcOrd="0" destOrd="0" presId="urn:microsoft.com/office/officeart/2016/7/layout/LinearArrowProcessNumbered"/>
    <dgm:cxn modelId="{FF094226-BFFB-4109-80FB-7AA52518B8A1}" type="presParOf" srcId="{AAC5B802-43CE-4CC1-956C-F50749386B23}" destId="{29139732-C7C1-4790-9CE7-1FA0C845ADB7}" srcOrd="1" destOrd="0" presId="urn:microsoft.com/office/officeart/2016/7/layout/LinearArrowProcessNumbered"/>
    <dgm:cxn modelId="{58E832CE-3FBC-47E6-9D76-744ABC12D71B}" type="presParOf" srcId="{AAC5B802-43CE-4CC1-956C-F50749386B23}" destId="{FD2CF10F-DF5B-42CB-A7E0-F3F7379F61B1}" srcOrd="2" destOrd="0" presId="urn:microsoft.com/office/officeart/2016/7/layout/LinearArrowProcessNumbered"/>
    <dgm:cxn modelId="{23C31611-0D37-4938-BC0A-909709579185}" type="presParOf" srcId="{AAC5B802-43CE-4CC1-956C-F50749386B23}" destId="{903C832A-10C8-4AD4-BB44-689D763F87B9}" srcOrd="3" destOrd="0" presId="urn:microsoft.com/office/officeart/2016/7/layout/LinearArrowProcessNumbered"/>
    <dgm:cxn modelId="{97F10413-D705-4F73-9579-EA469072E7EB}" type="presParOf" srcId="{9BC753E1-98CB-454F-A7B1-856640CA035F}" destId="{3606B0C1-0396-4AC7-A5B1-4ABCD2C30C22}" srcOrd="2" destOrd="0" presId="urn:microsoft.com/office/officeart/2016/7/layout/LinearArrow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B2580F-9E59-4116-9DAD-969DF4678330}">
      <dsp:nvSpPr>
        <dsp:cNvPr id="0" name=""/>
        <dsp:cNvSpPr/>
      </dsp:nvSpPr>
      <dsp:spPr>
        <a:xfrm>
          <a:off x="920079" y="888033"/>
          <a:ext cx="1249629" cy="124962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D576B37C-B1E1-4FE5-B140-965B2C328316}">
      <dsp:nvSpPr>
        <dsp:cNvPr id="0" name=""/>
        <dsp:cNvSpPr/>
      </dsp:nvSpPr>
      <dsp:spPr>
        <a:xfrm>
          <a:off x="156417" y="2485448"/>
          <a:ext cx="2776953"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pPr>
          <a:r>
            <a:rPr lang="en-GB" sz="1800" kern="1200"/>
            <a:t>What common themes do we have?</a:t>
          </a:r>
          <a:endParaRPr lang="en-US" sz="1800" kern="1200"/>
        </a:p>
      </dsp:txBody>
      <dsp:txXfrm>
        <a:off x="156417" y="2485448"/>
        <a:ext cx="2776953" cy="720000"/>
      </dsp:txXfrm>
    </dsp:sp>
    <dsp:sp modelId="{2D3CE371-3999-4E24-8E35-C45444011241}">
      <dsp:nvSpPr>
        <dsp:cNvPr id="0" name=""/>
        <dsp:cNvSpPr/>
      </dsp:nvSpPr>
      <dsp:spPr>
        <a:xfrm>
          <a:off x="4182999" y="888033"/>
          <a:ext cx="1249629" cy="124962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EC88E34E-7473-47DE-9DBC-B9F70622BAAB}">
      <dsp:nvSpPr>
        <dsp:cNvPr id="0" name=""/>
        <dsp:cNvSpPr/>
      </dsp:nvSpPr>
      <dsp:spPr>
        <a:xfrm>
          <a:off x="3419337" y="2485448"/>
          <a:ext cx="2776953"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pPr>
          <a:r>
            <a:rPr lang="en-GB" sz="1800" kern="1200"/>
            <a:t>Where do we think these come from?</a:t>
          </a:r>
          <a:endParaRPr lang="en-US" sz="1800" kern="1200"/>
        </a:p>
      </dsp:txBody>
      <dsp:txXfrm>
        <a:off x="3419337" y="2485448"/>
        <a:ext cx="2776953" cy="720000"/>
      </dsp:txXfrm>
    </dsp:sp>
    <dsp:sp modelId="{2A86AE47-69E0-421D-A82F-6D67C766BA0F}">
      <dsp:nvSpPr>
        <dsp:cNvPr id="0" name=""/>
        <dsp:cNvSpPr/>
      </dsp:nvSpPr>
      <dsp:spPr>
        <a:xfrm>
          <a:off x="7445920" y="888033"/>
          <a:ext cx="1249629" cy="124962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6D248EF0-45FD-4216-8702-4F897BC27201}">
      <dsp:nvSpPr>
        <dsp:cNvPr id="0" name=""/>
        <dsp:cNvSpPr/>
      </dsp:nvSpPr>
      <dsp:spPr>
        <a:xfrm>
          <a:off x="6682258" y="2485448"/>
          <a:ext cx="2776953"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pPr>
          <a:r>
            <a:rPr lang="en-GB" sz="1800" kern="1200"/>
            <a:t>Why may people want these traits to be considered attractive? </a:t>
          </a:r>
          <a:endParaRPr lang="en-US" sz="1800" kern="1200"/>
        </a:p>
      </dsp:txBody>
      <dsp:txXfrm>
        <a:off x="6682258" y="2485448"/>
        <a:ext cx="2776953"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8E0CD6-1241-4FA1-BA25-BAF1A301E5A1}">
      <dsp:nvSpPr>
        <dsp:cNvPr id="0" name=""/>
        <dsp:cNvSpPr/>
      </dsp:nvSpPr>
      <dsp:spPr>
        <a:xfrm>
          <a:off x="0" y="0"/>
          <a:ext cx="8173284" cy="1228044"/>
        </a:xfrm>
        <a:prstGeom prst="roundRect">
          <a:avLst>
            <a:gd name="adj" fmla="val 10000"/>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GB" sz="3300" kern="1200"/>
            <a:t>What do these people have in common?</a:t>
          </a:r>
          <a:endParaRPr lang="en-US" sz="3300" kern="1200"/>
        </a:p>
      </dsp:txBody>
      <dsp:txXfrm>
        <a:off x="35968" y="35968"/>
        <a:ext cx="6848129" cy="1156108"/>
      </dsp:txXfrm>
    </dsp:sp>
    <dsp:sp modelId="{8391483E-6A16-4400-AD70-6D447CEE93DC}">
      <dsp:nvSpPr>
        <dsp:cNvPr id="0" name=""/>
        <dsp:cNvSpPr/>
      </dsp:nvSpPr>
      <dsp:spPr>
        <a:xfrm>
          <a:off x="721172" y="1432718"/>
          <a:ext cx="8173284" cy="1228044"/>
        </a:xfrm>
        <a:prstGeom prst="roundRect">
          <a:avLst>
            <a:gd name="adj" fmla="val 10000"/>
          </a:avLst>
        </a:prstGeom>
        <a:solidFill>
          <a:schemeClr val="accent2">
            <a:hueOff val="-9688523"/>
            <a:satOff val="11169"/>
            <a:lumOff val="3725"/>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GB" sz="3300" kern="1200"/>
            <a:t>What traits would be common in women?</a:t>
          </a:r>
          <a:endParaRPr lang="en-US" sz="3300" kern="1200"/>
        </a:p>
      </dsp:txBody>
      <dsp:txXfrm>
        <a:off x="757140" y="1468686"/>
        <a:ext cx="6581947" cy="1156108"/>
      </dsp:txXfrm>
    </dsp:sp>
    <dsp:sp modelId="{5C545DB1-5C39-4526-A4FD-F32D36D44420}">
      <dsp:nvSpPr>
        <dsp:cNvPr id="0" name=""/>
        <dsp:cNvSpPr/>
      </dsp:nvSpPr>
      <dsp:spPr>
        <a:xfrm>
          <a:off x="1442344" y="2865437"/>
          <a:ext cx="8173284" cy="1228044"/>
        </a:xfrm>
        <a:prstGeom prst="roundRect">
          <a:avLst>
            <a:gd name="adj" fmla="val 10000"/>
          </a:avLst>
        </a:prstGeom>
        <a:solidFill>
          <a:schemeClr val="accent2">
            <a:hueOff val="-19377047"/>
            <a:satOff val="22338"/>
            <a:lumOff val="745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GB" sz="3300" kern="1200"/>
            <a:t>Where do we think these standard come from?</a:t>
          </a:r>
          <a:endParaRPr lang="en-US" sz="3300" kern="1200"/>
        </a:p>
      </dsp:txBody>
      <dsp:txXfrm>
        <a:off x="1478312" y="2901405"/>
        <a:ext cx="6581947" cy="1156108"/>
      </dsp:txXfrm>
    </dsp:sp>
    <dsp:sp modelId="{C4C57D21-8667-4EEC-8C14-0CFBE0A1741E}">
      <dsp:nvSpPr>
        <dsp:cNvPr id="0" name=""/>
        <dsp:cNvSpPr/>
      </dsp:nvSpPr>
      <dsp:spPr>
        <a:xfrm>
          <a:off x="7375055" y="931267"/>
          <a:ext cx="798228" cy="798228"/>
        </a:xfrm>
        <a:prstGeom prst="downArrow">
          <a:avLst>
            <a:gd name="adj1" fmla="val 55000"/>
            <a:gd name="adj2" fmla="val 45000"/>
          </a:avLst>
        </a:prstGeom>
        <a:solidFill>
          <a:schemeClr val="accent2">
            <a:tint val="40000"/>
            <a:alpha val="90000"/>
            <a:hueOff val="0"/>
            <a:satOff val="0"/>
            <a:lumOff val="0"/>
            <a:alphaOff val="0"/>
          </a:schemeClr>
        </a:solidFill>
        <a:ln w="19050" cap="rnd"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7554656" y="931267"/>
        <a:ext cx="439026" cy="600667"/>
      </dsp:txXfrm>
    </dsp:sp>
    <dsp:sp modelId="{55FE232C-D3E7-4AD5-B977-27B93BBA6D85}">
      <dsp:nvSpPr>
        <dsp:cNvPr id="0" name=""/>
        <dsp:cNvSpPr/>
      </dsp:nvSpPr>
      <dsp:spPr>
        <a:xfrm>
          <a:off x="8096227" y="2355798"/>
          <a:ext cx="798228" cy="798228"/>
        </a:xfrm>
        <a:prstGeom prst="downArrow">
          <a:avLst>
            <a:gd name="adj1" fmla="val 55000"/>
            <a:gd name="adj2" fmla="val 45000"/>
          </a:avLst>
        </a:prstGeom>
        <a:solidFill>
          <a:schemeClr val="accent2">
            <a:tint val="40000"/>
            <a:alpha val="90000"/>
            <a:hueOff val="-20298181"/>
            <a:satOff val="32527"/>
            <a:lumOff val="2716"/>
            <a:alphaOff val="0"/>
          </a:schemeClr>
        </a:solidFill>
        <a:ln w="19050" cap="rnd" cmpd="sng" algn="ctr">
          <a:solidFill>
            <a:schemeClr val="accent2">
              <a:tint val="40000"/>
              <a:alpha val="90000"/>
              <a:hueOff val="-20298181"/>
              <a:satOff val="32527"/>
              <a:lumOff val="271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8275828" y="2355798"/>
        <a:ext cx="439026" cy="60066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0FAF44-D91B-450B-A5AD-5FDEF75ABA03}">
      <dsp:nvSpPr>
        <dsp:cNvPr id="0" name=""/>
        <dsp:cNvSpPr/>
      </dsp:nvSpPr>
      <dsp:spPr>
        <a:xfrm>
          <a:off x="1448569" y="2136187"/>
          <a:ext cx="1152095" cy="71"/>
        </a:xfrm>
        <a:prstGeom prst="rect">
          <a:avLst/>
        </a:prstGeom>
        <a:solidFill>
          <a:schemeClr val="accent2">
            <a:alpha val="90000"/>
            <a:tint val="55000"/>
            <a:hueOff val="0"/>
            <a:satOff val="0"/>
            <a:lumOff val="0"/>
            <a:alphaOff val="0"/>
          </a:schemeClr>
        </a:solidFill>
        <a:ln w="19050" cap="rnd"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6D580A8-91A6-41F6-9377-CB924BAEA15F}">
      <dsp:nvSpPr>
        <dsp:cNvPr id="0" name=""/>
        <dsp:cNvSpPr/>
      </dsp:nvSpPr>
      <dsp:spPr>
        <a:xfrm>
          <a:off x="2669790" y="2039340"/>
          <a:ext cx="132490" cy="248834"/>
        </a:xfrm>
        <a:prstGeom prst="chevron">
          <a:avLst>
            <a:gd name="adj" fmla="val 90000"/>
          </a:avLst>
        </a:prstGeom>
        <a:solidFill>
          <a:schemeClr val="accent2">
            <a:alpha val="90000"/>
            <a:tint val="55000"/>
            <a:hueOff val="0"/>
            <a:satOff val="0"/>
            <a:lumOff val="0"/>
            <a:alphaOff val="0"/>
          </a:schemeClr>
        </a:solidFill>
        <a:ln w="19050" cap="rnd"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7EF0BAB-F8A3-4422-9F53-8F1624FC48F2}">
      <dsp:nvSpPr>
        <dsp:cNvPr id="0" name=""/>
        <dsp:cNvSpPr/>
      </dsp:nvSpPr>
      <dsp:spPr>
        <a:xfrm>
          <a:off x="695414" y="1527080"/>
          <a:ext cx="1218286" cy="1218286"/>
        </a:xfrm>
        <a:prstGeom prst="ellipse">
          <a:avLst/>
        </a:prstGeom>
        <a:solidFill>
          <a:schemeClr val="accent2">
            <a:shade val="50000"/>
            <a:hueOff val="0"/>
            <a:satOff val="0"/>
            <a:lumOff val="0"/>
            <a:alphaOff val="0"/>
          </a:schemeClr>
        </a:solidFill>
        <a:ln w="19050" cap="rnd" cmpd="sng" algn="ctr">
          <a:solidFill>
            <a:schemeClr val="accent2">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276" tIns="47276" rIns="47276" bIns="47276" numCol="1" spcCol="1270" anchor="ctr" anchorCtr="0">
          <a:noAutofit/>
        </a:bodyPr>
        <a:lstStyle/>
        <a:p>
          <a:pPr marL="0" lvl="0" indent="0" algn="ctr" defTabSz="2355850">
            <a:lnSpc>
              <a:spcPct val="90000"/>
            </a:lnSpc>
            <a:spcBef>
              <a:spcPct val="0"/>
            </a:spcBef>
            <a:spcAft>
              <a:spcPct val="35000"/>
            </a:spcAft>
            <a:buNone/>
          </a:pPr>
          <a:r>
            <a:rPr lang="en-US" sz="5300" kern="1200"/>
            <a:t>1</a:t>
          </a:r>
        </a:p>
      </dsp:txBody>
      <dsp:txXfrm>
        <a:off x="873828" y="1705494"/>
        <a:ext cx="861458" cy="861458"/>
      </dsp:txXfrm>
    </dsp:sp>
    <dsp:sp modelId="{C03713E2-90C8-40FC-8B96-DF2DC177EA2B}">
      <dsp:nvSpPr>
        <dsp:cNvPr id="0" name=""/>
        <dsp:cNvSpPr/>
      </dsp:nvSpPr>
      <dsp:spPr>
        <a:xfrm>
          <a:off x="8450" y="2910956"/>
          <a:ext cx="2592213" cy="1965600"/>
        </a:xfrm>
        <a:prstGeom prst="upArrowCallout">
          <a:avLst>
            <a:gd name="adj1" fmla="val 50000"/>
            <a:gd name="adj2" fmla="val 20000"/>
            <a:gd name="adj3" fmla="val 20000"/>
            <a:gd name="adj4" fmla="val 100000"/>
          </a:avLst>
        </a:prstGeom>
        <a:solidFill>
          <a:schemeClr val="accent2">
            <a:alpha val="90000"/>
            <a:tint val="55000"/>
            <a:hueOff val="0"/>
            <a:satOff val="0"/>
            <a:lumOff val="0"/>
            <a:alphaOff val="0"/>
          </a:schemeClr>
        </a:solidFill>
        <a:ln w="19050" cap="rnd"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4477" tIns="165100" rIns="204477" bIns="165100" numCol="1" spcCol="1270" anchor="t" anchorCtr="0">
          <a:noAutofit/>
        </a:bodyPr>
        <a:lstStyle/>
        <a:p>
          <a:pPr marL="0" lvl="0" indent="0" algn="l" defTabSz="711200">
            <a:lnSpc>
              <a:spcPct val="90000"/>
            </a:lnSpc>
            <a:spcBef>
              <a:spcPct val="0"/>
            </a:spcBef>
            <a:spcAft>
              <a:spcPct val="35000"/>
            </a:spcAft>
            <a:buNone/>
          </a:pPr>
          <a:r>
            <a:rPr lang="en-GB" sz="1600" kern="1200" dirty="0"/>
            <a:t>Make sure you have today’s date and title (‘Relationship with self’)? </a:t>
          </a:r>
          <a:endParaRPr lang="en-US" sz="1600" kern="1200" dirty="0"/>
        </a:p>
      </dsp:txBody>
      <dsp:txXfrm>
        <a:off x="8450" y="3304076"/>
        <a:ext cx="2592213" cy="1572480"/>
      </dsp:txXfrm>
    </dsp:sp>
    <dsp:sp modelId="{B83C46E9-9240-4C1B-8303-08DB55E81385}">
      <dsp:nvSpPr>
        <dsp:cNvPr id="0" name=""/>
        <dsp:cNvSpPr/>
      </dsp:nvSpPr>
      <dsp:spPr>
        <a:xfrm>
          <a:off x="2888688" y="2136024"/>
          <a:ext cx="2592213" cy="71"/>
        </a:xfrm>
        <a:prstGeom prst="rect">
          <a:avLst/>
        </a:prstGeom>
        <a:solidFill>
          <a:schemeClr val="accent2">
            <a:alpha val="90000"/>
            <a:tint val="55000"/>
            <a:hueOff val="0"/>
            <a:satOff val="0"/>
            <a:lumOff val="0"/>
            <a:alphaOff val="0"/>
          </a:schemeClr>
        </a:solidFill>
        <a:ln w="19050" cap="rnd"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E3E40F3-44F0-4B9D-AE47-6AA367245726}">
      <dsp:nvSpPr>
        <dsp:cNvPr id="0" name=""/>
        <dsp:cNvSpPr/>
      </dsp:nvSpPr>
      <dsp:spPr>
        <a:xfrm>
          <a:off x="5550027" y="2039189"/>
          <a:ext cx="132490" cy="249064"/>
        </a:xfrm>
        <a:prstGeom prst="chevron">
          <a:avLst>
            <a:gd name="adj" fmla="val 90000"/>
          </a:avLst>
        </a:prstGeom>
        <a:solidFill>
          <a:schemeClr val="accent2">
            <a:alpha val="90000"/>
            <a:tint val="55000"/>
            <a:hueOff val="0"/>
            <a:satOff val="0"/>
            <a:lumOff val="0"/>
            <a:alphaOff val="0"/>
          </a:schemeClr>
        </a:solidFill>
        <a:ln w="19050" cap="rnd"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42C622E-20CF-4AB0-890A-F31A08AEE115}">
      <dsp:nvSpPr>
        <dsp:cNvPr id="0" name=""/>
        <dsp:cNvSpPr/>
      </dsp:nvSpPr>
      <dsp:spPr>
        <a:xfrm>
          <a:off x="3575651" y="1526916"/>
          <a:ext cx="1218286" cy="1218286"/>
        </a:xfrm>
        <a:prstGeom prst="ellipse">
          <a:avLst/>
        </a:prstGeom>
        <a:solidFill>
          <a:schemeClr val="accent2">
            <a:shade val="50000"/>
            <a:hueOff val="353001"/>
            <a:satOff val="-15087"/>
            <a:lumOff val="33041"/>
            <a:alphaOff val="0"/>
          </a:schemeClr>
        </a:solidFill>
        <a:ln w="19050" cap="rnd" cmpd="sng" algn="ctr">
          <a:solidFill>
            <a:schemeClr val="accent2">
              <a:shade val="50000"/>
              <a:hueOff val="353001"/>
              <a:satOff val="-15087"/>
              <a:lumOff val="33041"/>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276" tIns="47276" rIns="47276" bIns="47276" numCol="1" spcCol="1270" anchor="ctr" anchorCtr="0">
          <a:noAutofit/>
        </a:bodyPr>
        <a:lstStyle/>
        <a:p>
          <a:pPr marL="0" lvl="0" indent="0" algn="ctr" defTabSz="2355850">
            <a:lnSpc>
              <a:spcPct val="90000"/>
            </a:lnSpc>
            <a:spcBef>
              <a:spcPct val="0"/>
            </a:spcBef>
            <a:spcAft>
              <a:spcPct val="35000"/>
            </a:spcAft>
            <a:buNone/>
          </a:pPr>
          <a:r>
            <a:rPr lang="en-US" sz="5300" kern="1200"/>
            <a:t>2</a:t>
          </a:r>
        </a:p>
      </dsp:txBody>
      <dsp:txXfrm>
        <a:off x="3754065" y="1705330"/>
        <a:ext cx="861458" cy="861458"/>
      </dsp:txXfrm>
    </dsp:sp>
    <dsp:sp modelId="{0791C946-317D-4E74-828B-1F1B400E35E6}">
      <dsp:nvSpPr>
        <dsp:cNvPr id="0" name=""/>
        <dsp:cNvSpPr/>
      </dsp:nvSpPr>
      <dsp:spPr>
        <a:xfrm>
          <a:off x="2888688" y="2910782"/>
          <a:ext cx="2592213" cy="1965600"/>
        </a:xfrm>
        <a:prstGeom prst="upArrowCallout">
          <a:avLst>
            <a:gd name="adj1" fmla="val 50000"/>
            <a:gd name="adj2" fmla="val 20000"/>
            <a:gd name="adj3" fmla="val 20000"/>
            <a:gd name="adj4" fmla="val 100000"/>
          </a:avLst>
        </a:prstGeom>
        <a:solidFill>
          <a:schemeClr val="accent2">
            <a:alpha val="90000"/>
            <a:tint val="55000"/>
            <a:hueOff val="0"/>
            <a:satOff val="0"/>
            <a:lumOff val="0"/>
            <a:alphaOff val="0"/>
          </a:schemeClr>
        </a:solidFill>
        <a:ln w="19050" cap="rnd"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4477" tIns="165100" rIns="204477" bIns="165100" numCol="1" spcCol="1270" anchor="t" anchorCtr="0">
          <a:noAutofit/>
        </a:bodyPr>
        <a:lstStyle/>
        <a:p>
          <a:pPr marL="0" lvl="0" indent="0" algn="l" defTabSz="711200">
            <a:lnSpc>
              <a:spcPct val="90000"/>
            </a:lnSpc>
            <a:spcBef>
              <a:spcPct val="0"/>
            </a:spcBef>
            <a:spcAft>
              <a:spcPct val="35000"/>
            </a:spcAft>
            <a:buNone/>
          </a:pPr>
          <a:r>
            <a:rPr lang="en-US" sz="1600" kern="1200" dirty="0"/>
            <a:t>Note how beauty standard have changed and any linked thoughts – Do you agree with it? Why? Why not? To what extent? Does it matter?</a:t>
          </a:r>
        </a:p>
      </dsp:txBody>
      <dsp:txXfrm>
        <a:off x="2888688" y="3303902"/>
        <a:ext cx="2592213" cy="1572480"/>
      </dsp:txXfrm>
    </dsp:sp>
    <dsp:sp modelId="{68095C4C-324B-47B6-8B4E-35FFCC4EC47C}">
      <dsp:nvSpPr>
        <dsp:cNvPr id="0" name=""/>
        <dsp:cNvSpPr/>
      </dsp:nvSpPr>
      <dsp:spPr>
        <a:xfrm>
          <a:off x="5768925" y="2136100"/>
          <a:ext cx="1296106" cy="72"/>
        </a:xfrm>
        <a:prstGeom prst="rect">
          <a:avLst/>
        </a:prstGeom>
        <a:solidFill>
          <a:schemeClr val="accent2">
            <a:alpha val="90000"/>
            <a:tint val="55000"/>
            <a:hueOff val="0"/>
            <a:satOff val="0"/>
            <a:lumOff val="0"/>
            <a:alphaOff val="0"/>
          </a:schemeClr>
        </a:solidFill>
        <a:ln w="19050" cap="rnd"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D2CF10F-DF5B-42CB-A7E0-F3F7379F61B1}">
      <dsp:nvSpPr>
        <dsp:cNvPr id="0" name=""/>
        <dsp:cNvSpPr/>
      </dsp:nvSpPr>
      <dsp:spPr>
        <a:xfrm>
          <a:off x="6455889" y="1526993"/>
          <a:ext cx="1218286" cy="1218286"/>
        </a:xfrm>
        <a:prstGeom prst="ellipse">
          <a:avLst/>
        </a:prstGeom>
        <a:solidFill>
          <a:schemeClr val="accent2">
            <a:shade val="50000"/>
            <a:hueOff val="353001"/>
            <a:satOff val="-15087"/>
            <a:lumOff val="33041"/>
            <a:alphaOff val="0"/>
          </a:schemeClr>
        </a:solidFill>
        <a:ln w="19050" cap="rnd" cmpd="sng" algn="ctr">
          <a:solidFill>
            <a:schemeClr val="accent2">
              <a:shade val="50000"/>
              <a:hueOff val="353001"/>
              <a:satOff val="-15087"/>
              <a:lumOff val="33041"/>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276" tIns="47276" rIns="47276" bIns="47276" numCol="1" spcCol="1270" anchor="ctr" anchorCtr="0">
          <a:noAutofit/>
        </a:bodyPr>
        <a:lstStyle/>
        <a:p>
          <a:pPr marL="0" lvl="0" indent="0" algn="ctr" defTabSz="2355850">
            <a:lnSpc>
              <a:spcPct val="90000"/>
            </a:lnSpc>
            <a:spcBef>
              <a:spcPct val="0"/>
            </a:spcBef>
            <a:spcAft>
              <a:spcPct val="35000"/>
            </a:spcAft>
            <a:buNone/>
          </a:pPr>
          <a:r>
            <a:rPr lang="en-US" sz="5300" kern="1200"/>
            <a:t>3</a:t>
          </a:r>
          <a:endParaRPr lang="en-US" sz="5300" kern="1200" dirty="0"/>
        </a:p>
      </dsp:txBody>
      <dsp:txXfrm>
        <a:off x="6634303" y="1705407"/>
        <a:ext cx="861458" cy="861458"/>
      </dsp:txXfrm>
    </dsp:sp>
    <dsp:sp modelId="{3606B0C1-0396-4AC7-A5B1-4ABCD2C30C22}">
      <dsp:nvSpPr>
        <dsp:cNvPr id="0" name=""/>
        <dsp:cNvSpPr/>
      </dsp:nvSpPr>
      <dsp:spPr>
        <a:xfrm>
          <a:off x="5768925" y="2910956"/>
          <a:ext cx="2592213" cy="1965600"/>
        </a:xfrm>
        <a:prstGeom prst="upArrowCallout">
          <a:avLst>
            <a:gd name="adj1" fmla="val 50000"/>
            <a:gd name="adj2" fmla="val 20000"/>
            <a:gd name="adj3" fmla="val 20000"/>
            <a:gd name="adj4" fmla="val 100000"/>
          </a:avLst>
        </a:prstGeom>
        <a:solidFill>
          <a:schemeClr val="accent2">
            <a:alpha val="90000"/>
            <a:tint val="55000"/>
            <a:hueOff val="0"/>
            <a:satOff val="0"/>
            <a:lumOff val="0"/>
            <a:alphaOff val="0"/>
          </a:schemeClr>
        </a:solidFill>
        <a:ln w="19050" cap="rnd"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4477" tIns="165100" rIns="204477" bIns="165100" numCol="1" spcCol="1270" anchor="t" anchorCtr="0">
          <a:noAutofit/>
        </a:bodyPr>
        <a:lstStyle/>
        <a:p>
          <a:pPr marL="0" lvl="0" indent="0" algn="l" defTabSz="711200">
            <a:lnSpc>
              <a:spcPct val="90000"/>
            </a:lnSpc>
            <a:spcBef>
              <a:spcPct val="0"/>
            </a:spcBef>
            <a:spcAft>
              <a:spcPct val="35000"/>
            </a:spcAft>
            <a:buNone/>
          </a:pPr>
          <a:r>
            <a:rPr lang="en-GB" sz="1600" kern="1200" dirty="0"/>
            <a:t>(Try to!) sum up how you can improve your relationship with self. </a:t>
          </a:r>
          <a:endParaRPr lang="en-US" sz="1600" kern="1200" dirty="0"/>
        </a:p>
      </dsp:txBody>
      <dsp:txXfrm>
        <a:off x="5768925" y="3304076"/>
        <a:ext cx="2592213" cy="1572480"/>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16/7/layout/LinearArrowProcessNumbered">
  <dgm:title val="Linear Arrow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shape called UpArrowCallout. Also the nodes are connected by an arrow like shape emphasizing the process natur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3"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L"/>
      <dgm:param type="nodeVertAlign" val="t"/>
    </dgm:alg>
    <dgm:shape xmlns:r="http://schemas.openxmlformats.org/officeDocument/2006/relationships" r:blip="">
      <dgm:adjLst/>
    </dgm:shape>
    <dgm:presOf/>
    <dgm:constrLst>
      <dgm:constr type="w" for="ch" forName="compositeNode" refType="w"/>
      <dgm:constr type="h" for="ch" forName="compositeNode" op="equ"/>
      <dgm:constr type="w" for="ch" forName="sibTransComposite" refType="w" refFor="ch" refForName="compositeNode" fact="0"/>
      <dgm:constr type="w" for="des" forName="parTx"/>
      <dgm:constr type="h" for="des" forName="parTx" op="equ"/>
      <dgm:constr type="h" for="des" forName="parSh" op="equ"/>
      <dgm:constr type="w" for="des" forName="nodeText"/>
      <dgm:constr type="h" for="des" forName="nodeText" op="equ"/>
      <dgm:constr type="w" for="des" forName="parSh"/>
      <dgm:constr type="w" for="des" forName="parSh" op="equ"/>
      <dgm:constr type="primFontSz" for="des" forName="parTx" val="26"/>
      <dgm:constr type="primFontSz" for="des" forName="parTx" op="equ"/>
      <dgm:constr type="primFontSz" for="des" forName="parSh" op="equ"/>
      <dgm:constr type="primFontSz" for="des" forName="nodeText" op="equ"/>
      <dgm:constr type="secFontSz" for="des" forName="nodeText" op="equ"/>
      <dgm:constr type="primFontSz" for="des" forName="sibTransNodeCircle" op="equ"/>
      <dgm:constr type="h" for="des" forName="sibTransNodeCircle" op="equ"/>
      <dgm:constr type="w" for="des" forName="sibTransNodeCircle" op="equ"/>
      <dgm:constr type="h" for="des" forName="parTx" refType="primFontSz" refFor="des" refForName="parTx" fact="1.5"/>
      <dgm:constr type="h" for="ch" forName="compositeNode" refType="h"/>
      <dgm:constr type="h" for="des" forName="parSh" refType="w"/>
      <dgm:constr type="h" for="des" forName="nodeText" refType="primFontSz" refFor="des" refForName="parTx" fact="2.1"/>
      <dgm:constr type="h" for="des" forName="parSh" refType="h" refFor="des" refForName="parTx" op="lte" fact="1.2"/>
      <dgm:constr type="h" for="des" forName="parSh" refType="h" refFor="des" refForName="parTx" op="gte" fact="1.2"/>
    </dgm:constrLst>
    <dgm:ruleLst>
      <dgm:rule type="primFontSz" for="des" forName="parSh" val="5" fact="NaN" max="NaN"/>
    </dgm:ruleLst>
    <dgm:forEach name="Name3" axis="ch" ptType="node">
      <dgm:layoutNode name="compositeNode">
        <dgm:alg type="composite"/>
        <dgm:shape xmlns:r="http://schemas.openxmlformats.org/officeDocument/2006/relationships" r:blip="">
          <dgm:adjLst/>
        </dgm:shape>
        <dgm:presOf/>
        <dgm:choose name="Name004">
          <dgm:if name="Name5" axis="self" ptType="node" func="cnt" op="equ" val="0">
            <dgm:constrLst>
              <dgm:constr type="w" for="ch" forName="parTx" refType="w"/>
              <dgm:constr type="w" for="ch" forName="parSh" refType="w" refFor="ch" refForName="parTx"/>
              <dgm:constr type="w" for="ch" forName="nodeText" refType="w" refFor="ch" refForName="parTx"/>
              <dgm:constr type="t" for="ch" forName="nodeText" refType="b" refFor="ch" refForName="parSh"/>
            </dgm:constrLst>
          </dgm:if>
          <dgm:else name="Name6">
            <dgm:constrLst>
              <dgm:constr type="w" for="ch" forName="parTx" refType="w"/>
              <dgm:constr type="w" for="ch" forName="parSh" refType="w" refFor="ch" refForName="parTx"/>
              <dgm:constr type="w" for="ch" forName="nodeText" refType="w" refFor="ch" refForName="parTx" fact="0.9"/>
              <dgm:constr type="t" for="ch" forName="nodeText" refType="b" refFor="ch" refForName="parSh"/>
            </dgm:constrLst>
          </dgm:else>
        </dgm:choose>
        <dgm:ruleLst>
          <dgm:rule type="h" val="INF" fact="NaN" max="NaN"/>
        </dgm:ruleLst>
        <dgm:layoutNode name="parTx">
          <dgm:varLst>
            <dgm:chMax val="0"/>
            <dgm:chPref val="0"/>
            <dgm:bulletEnabled val="1"/>
          </dgm:varLst>
          <dgm:alg type="tx"/>
          <dgm:shape xmlns:r="http://schemas.openxmlformats.org/officeDocument/2006/relationships" type="rect" r:blip="" zOrderOff="1" hideGeom="1">
            <dgm:adjLst/>
          </dgm:shape>
          <dgm:presOf/>
          <dgm:constrLst>
            <dgm:constr type="h" refType="w" op="lte" fact="0.4"/>
            <dgm:constr type="h"/>
          </dgm:constrLst>
          <dgm:ruleLst>
            <dgm:rule type="h" val="INF" fact="NaN" max="NaN"/>
          </dgm:ruleLst>
        </dgm:layoutNode>
        <dgm:layoutNode name="parSh">
          <dgm:alg type="composite"/>
          <dgm:shape xmlns:r="http://schemas.openxmlformats.org/officeDocument/2006/relationships" r:blip="">
            <dgm:adjLst/>
          </dgm:shape>
          <dgm:presOf axis="self" ptType="node"/>
          <dgm:choose name="casesForFirstAndLastNode">
            <dgm:if name="ifFirstNode" axis="self" ptType="node" func="pos" op="equ" val="1">
              <dgm:choose name="removeLineWhenOnlyOneNode">
                <dgm:if name="ifOnlyOneNode" axis="followSib" ptType="node" func="cnt" op="equ" val="0">
                  <dgm:constrLst>
                    <dgm:constr type="h"/>
                    <dgm:constr type="h" for="ch" forName="lineNode" val="0.002"/>
                    <dgm:constr type="w" for="ch" forName="lineNode" refType="w" fact="0"/>
                    <dgm:constr type="w" for="ch" forName="lineArrowNode" refType="w" fact="0"/>
                    <dgm:constr type="h" for="ch" forName="lineArrowNode" refType="h" fact="0"/>
                    <dgm:constr type="ctrY" for="ch" forName="lineNode" refType="ctrY" refFor="ch" refForName="sibTransNodeCircle"/>
                    <dgm:constr type="h" for="ch" forName="sibTransNodeCircle" refType="h" fact="0.9"/>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if>
                <dgm:else name="ifMoreThanOneNode">
                  <dgm:constrLst>
                    <dgm:constr type="h"/>
                    <dgm:constr type="h" for="ch" forName="lineNode" val="0.002"/>
                    <dgm:constr type="w" for="ch" forName="lineNode" refType="w" fact="0.4"/>
                    <dgm:constr type="l" for="ch" forName="lineNode" refType="w" fact="0.5"/>
                    <dgm:constr type="w" for="ch" forName="lineArrowNode" refType="w" fact="0.046"/>
                    <dgm:constr type="h" for="ch" forName="lineArrowNode" refType="h" fact="0.18"/>
                    <dgm:constr type="l" for="ch" forName="lineArrowNode" refType="w" fact="0.924"/>
                    <dgm:constr type="t" for="ch" forName="lineArrowNode" refType="h" fact="0.18"/>
                    <dgm:constr type="ctrY" for="ch" forName="lineNode" refType="ctrY" refFor="ch" refForName="sibTransNodeCircle"/>
                    <dgm:constr type="h" for="ch" forName="sibTransNodeCircle" refType="h" fact="0.9"/>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else>
              </dgm:choose>
            </dgm:if>
            <dgm:if name="ifLastNode" axis="self" ptType="node" func="revPos" op="equ" val="1">
              <dgm:constrLst>
                <dgm:constr type="h"/>
                <dgm:constr type="h" for="ch" forName="lineNode" val="0.002"/>
                <dgm:constr type="w" for="ch" forName="lineNode" refType="w" fact="0.45"/>
                <dgm:constr type="w" for="ch" forName="lineArrowNode" refType="w" fact="0"/>
                <dgm:constr type="h" for="ch" forName="lineArrowNode" refType="h" fact="0"/>
                <dgm:constr type="ctrY" for="ch" forName="lineNode" refType="ctrY" refFor="ch" refForName="sibTransNodeCircle"/>
                <dgm:constr type="h" for="ch" forName="sibTransNodeCircle" refType="h"/>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if>
            <dgm:else name="allOtherNodes">
              <dgm:constrLst>
                <dgm:constr type="h"/>
                <dgm:constr type="h" for="ch" forName="lineNode" val="0.002"/>
                <dgm:constr type="w" for="ch" forName="lineNode" refType="w" fact="0.9"/>
                <dgm:constr type="w" for="ch" forName="lineArrowNode" refType="w" fact="0.046"/>
                <dgm:constr type="h" for="ch" forName="lineArrowNode" refType="h" fact="0.18"/>
                <dgm:constr type="l" for="ch" forName="lineArrowNode" refType="w" fact="0.924"/>
                <dgm:constr type="t" for="ch" forName="lineArrowNode" refType="h" fact="0.18"/>
                <dgm:constr type="ctrY" for="ch" forName="lineNode" refType="ctrY" refFor="ch" refForName="sibTransNodeCircle"/>
                <dgm:constr type="h" for="ch" forName="sibTransNodeCircle" refType="h" fact="0.9"/>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else>
          </dgm:choose>
          <dgm:layoutNode name="lineNode" styleLbl="alignAccFollowNode1">
            <dgm:alg type="sp"/>
            <dgm:shape xmlns:r="http://schemas.openxmlformats.org/officeDocument/2006/relationships" type="rect" r:blip="">
              <dgm:adjLst/>
            </dgm:shape>
            <dgm:presOf/>
            <dgm:constrLst/>
            <dgm:ruleLst/>
          </dgm:layoutNode>
          <dgm:layoutNode name="lineArrowNode" styleLbl="alignAccFollowNode1">
            <dgm:alg type="sp"/>
            <dgm:shape xmlns:r="http://schemas.openxmlformats.org/officeDocument/2006/relationships" type="chevron" r:blip="">
              <dgm:adjLst>
                <dgm:adj idx="1" val="0.9"/>
              </dgm:adjLst>
            </dgm:shape>
            <dgm:presOf/>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param type="parTxRTLAlign" val="l"/>
              </dgm:alg>
              <dgm:shape xmlns:r="http://schemas.openxmlformats.org/officeDocument/2006/relationships" type="ellipse" r:blip="">
                <dgm:adjLst/>
              </dgm:shape>
              <dgm:constrLst>
                <dgm:constr type="w" refType="h" op="equ"/>
                <dgm:constr type="primFontSz" val="60"/>
                <dgm:constr type="tMarg" refType="w" fact="0.11"/>
                <dgm:constr type="lMarg" refType="w" fact="0.11"/>
                <dgm:constr type="rMarg" refType="w" fact="0.11"/>
                <dgm:constr type="bMarg" refType="w" fact="0.11"/>
              </dgm:constrLst>
              <dgm:ruleLst>
                <dgm:rule type="primFontSz" val="14" fact="NaN" max="NaN"/>
              </dgm:ruleLst>
            </dgm:layoutNode>
            <dgm:layoutNode name="spacerBetweenCircleAndCallout">
              <dgm:varLst/>
              <dgm:presOf/>
              <dgm:alg type="sp"/>
              <dgm:shape xmlns:r="http://schemas.openxmlformats.org/officeDocument/2006/relationships" r:blip="">
                <dgm:adjLst/>
              </dgm:shape>
              <dgm:constrLst/>
              <dgm:ruleLst/>
            </dgm:layoutNode>
          </dgm:forEach>
          <dgm:presOf/>
          <dgm:ruleLst/>
        </dgm:layoutNode>
        <dgm:layoutNode name="nodeText" styleLbl="alignAccFollowNode1">
          <dgm:varLst>
            <dgm:bulletEnabled val="1"/>
          </dgm:varLst>
          <dgm:alg type="tx">
            <dgm:param type="parTxLTRAlign" val="l"/>
            <dgm:param type="parTxRTLAlign" val="r"/>
            <dgm:param type="txAnchorVert" val="t"/>
          </dgm:alg>
          <dgm:shape xmlns:r="http://schemas.openxmlformats.org/officeDocument/2006/relationships" type="upArrowCallout" r:blip="">
            <dgm:adjLst>
              <dgm:adj idx="1" val="0.5"/>
              <dgm:adj idx="2" val="0.2"/>
              <dgm:adj idx="3" val="0.2"/>
              <dgm:adj idx="4" val="1"/>
            </dgm:adjLst>
          </dgm:shape>
          <dgm:presOf axis="desOrSelf" ptType="node"/>
          <dgm:constrLst>
            <dgm:constr type="secFontSz" val="16"/>
            <dgm:constr type="primFontSz" val="26"/>
            <dgm:constr type="h"/>
            <dgm:constr type="tMarg" val="13"/>
            <dgm:constr type="lMarg" refType="w" fact="0.2236"/>
            <dgm:constr type="rMarg" refType="w" fact="0.2236"/>
            <dgm:constr type="bMarg" val="13"/>
          </dgm:constrLst>
          <dgm:ruleLst>
            <dgm:rule type="secFontSz" val="11" fact="NaN" max="NaN"/>
            <dgm:rule type="primFontSz" val="11" fact="NaN" max="NaN"/>
            <dgm:rule type="h" val="INF" fact="NaN" max="NaN"/>
          </dgm:ruleLst>
        </dgm:layoutNode>
      </dgm:layoutNode>
      <dgm:forEach name="sibTransForEach" axis="followSib" ptType="sibTrans" cnt="1">
        <dgm:layoutNode name="sibTransComposite" styleLbl="alignAccFollowNode1">
          <dgm:alg type="sp"/>
          <dgm:shape xmlns:r="http://schemas.openxmlformats.org/officeDocument/2006/relationships" r:blip="">
            <dgm:adjLst/>
          </dgm:shape>
          <dgm:ruleLst/>
        </dgm:layoutNode>
        <dgm:ruleLst>
          <dgm:rule type="h" val="INF" fact="NaN" max="NaN"/>
        </dgm:ruleLst>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DB7646E-8811-423A-9C42-2CBFADA00A96}" type="datetimeFigureOut">
              <a:rPr lang="en-US" smtClean="0"/>
              <a:t>2/25/2023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4360E59-1627-4404-ACC5-51C744AB0F27}" type="slidenum">
              <a:rPr lang="en-US" smtClean="0"/>
              <a:t>‹#›</a:t>
            </a:fld>
            <a:endParaRPr lang="en-US"/>
          </a:p>
        </p:txBody>
      </p:sp>
    </p:spTree>
    <p:extLst>
      <p:ext uri="{BB962C8B-B14F-4D97-AF65-F5344CB8AC3E}">
        <p14:creationId xmlns:p14="http://schemas.microsoft.com/office/powerpoint/2010/main" val="5162254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solidFill>
                  <a:schemeClr val="tx1"/>
                </a:solidFill>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solidFill>
                  <a:schemeClr val="tx1"/>
                </a:solidFill>
              </a:defRPr>
            </a:lvl1pPr>
          </a:lstStyle>
          <a:p>
            <a:fld id="{D677E230-58DD-43ED-96A1-552DDAB53532}" type="datetimeFigureOut">
              <a:rPr lang="en-US" smtClean="0"/>
              <a:pPr/>
              <a:t>2/25/2023</a:t>
            </a:fld>
            <a:endParaRPr lang="en-US"/>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solidFill>
                  <a:schemeClr val="tx1"/>
                </a:solidFill>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solidFill>
                  <a:schemeClr val="tx1"/>
                </a:solidFill>
              </a:defRPr>
            </a:lvl1pPr>
          </a:lstStyle>
          <a:p>
            <a:fld id="{841221E5-7225-48EB-A4EE-420E7BFCF705}" type="slidenum">
              <a:rPr lang="en-US" smtClean="0"/>
              <a:pPr/>
              <a:t>‹#›</a:t>
            </a:fld>
            <a:endParaRPr lang="en-US"/>
          </a:p>
        </p:txBody>
      </p:sp>
    </p:spTree>
    <p:extLst>
      <p:ext uri="{BB962C8B-B14F-4D97-AF65-F5344CB8AC3E}">
        <p14:creationId xmlns:p14="http://schemas.microsoft.com/office/powerpoint/2010/main" val="15566699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200" kern="1200">
        <a:solidFill>
          <a:schemeClr val="tx2"/>
        </a:solidFill>
        <a:latin typeface="+mn-lt"/>
        <a:ea typeface="+mn-ea"/>
        <a:cs typeface="+mn-cs"/>
      </a:defRPr>
    </a:lvl2pPr>
    <a:lvl3pPr marL="914400" algn="l" defTabSz="914400" rtl="0" eaLnBrk="1" latinLnBrk="0" hangingPunct="1">
      <a:defRPr sz="1200" kern="1200">
        <a:solidFill>
          <a:schemeClr val="tx2"/>
        </a:solidFill>
        <a:latin typeface="+mn-lt"/>
        <a:ea typeface="+mn-ea"/>
        <a:cs typeface="+mn-cs"/>
      </a:defRPr>
    </a:lvl3pPr>
    <a:lvl4pPr marL="1371600" algn="l" defTabSz="914400" rtl="0" eaLnBrk="1" latinLnBrk="0" hangingPunct="1">
      <a:defRPr sz="1200" kern="1200">
        <a:solidFill>
          <a:schemeClr val="tx2"/>
        </a:solidFill>
        <a:latin typeface="+mn-lt"/>
        <a:ea typeface="+mn-ea"/>
        <a:cs typeface="+mn-cs"/>
      </a:defRPr>
    </a:lvl4pPr>
    <a:lvl5pPr marL="1828800" algn="l" defTabSz="914400" rtl="0" eaLnBrk="1" latinLnBrk="0" hangingPunct="1">
      <a:defRPr sz="1200" kern="1200">
        <a:solidFill>
          <a:schemeClr val="tx2"/>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Reference to full article:</a:t>
            </a:r>
            <a:br>
              <a:rPr lang="en-GB" dirty="0"/>
            </a:br>
            <a:br>
              <a:rPr lang="en-GB" dirty="0"/>
            </a:br>
            <a:r>
              <a:rPr lang="en-GB" dirty="0"/>
              <a:t>https://people.com/celebrity/all-the-sexiest-man-alive-covers/ </a:t>
            </a:r>
          </a:p>
          <a:p>
            <a:endParaRPr lang="en-GB" dirty="0"/>
          </a:p>
          <a:p>
            <a:endParaRPr lang="en-GB" dirty="0"/>
          </a:p>
          <a:p>
            <a:r>
              <a:rPr lang="en-GB" dirty="0"/>
              <a:t>Over the next few slides compare facial structure etc to find a trend over time.</a:t>
            </a:r>
          </a:p>
        </p:txBody>
      </p:sp>
      <p:sp>
        <p:nvSpPr>
          <p:cNvPr id="4" name="Slide Number Placeholder 3"/>
          <p:cNvSpPr>
            <a:spLocks noGrp="1"/>
          </p:cNvSpPr>
          <p:nvPr>
            <p:ph type="sldNum" sz="quarter" idx="5"/>
          </p:nvPr>
        </p:nvSpPr>
        <p:spPr/>
        <p:txBody>
          <a:bodyPr/>
          <a:lstStyle/>
          <a:p>
            <a:fld id="{841221E5-7225-48EB-A4EE-420E7BFCF705}" type="slidenum">
              <a:rPr lang="en-US" smtClean="0"/>
              <a:pPr/>
              <a:t>6</a:t>
            </a:fld>
            <a:endParaRPr lang="en-US"/>
          </a:p>
        </p:txBody>
      </p:sp>
    </p:spTree>
    <p:extLst>
      <p:ext uri="{BB962C8B-B14F-4D97-AF65-F5344CB8AC3E}">
        <p14:creationId xmlns:p14="http://schemas.microsoft.com/office/powerpoint/2010/main" val="23260154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Similar article for female body standards: https://greatist.com/grow/100-years-womens-body-image#2</a:t>
            </a:r>
          </a:p>
        </p:txBody>
      </p:sp>
      <p:sp>
        <p:nvSpPr>
          <p:cNvPr id="4" name="Slide Number Placeholder 3"/>
          <p:cNvSpPr>
            <a:spLocks noGrp="1"/>
          </p:cNvSpPr>
          <p:nvPr>
            <p:ph type="sldNum" sz="quarter" idx="5"/>
          </p:nvPr>
        </p:nvSpPr>
        <p:spPr/>
        <p:txBody>
          <a:bodyPr/>
          <a:lstStyle/>
          <a:p>
            <a:fld id="{841221E5-7225-48EB-A4EE-420E7BFCF705}" type="slidenum">
              <a:rPr lang="en-US" smtClean="0"/>
              <a:pPr/>
              <a:t>9</a:t>
            </a:fld>
            <a:endParaRPr lang="en-US"/>
          </a:p>
        </p:txBody>
      </p:sp>
    </p:spTree>
    <p:extLst>
      <p:ext uri="{BB962C8B-B14F-4D97-AF65-F5344CB8AC3E}">
        <p14:creationId xmlns:p14="http://schemas.microsoft.com/office/powerpoint/2010/main" val="167955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time to talk about how the media purposely creates unrealistic body standards in films?</a:t>
            </a:r>
          </a:p>
        </p:txBody>
      </p:sp>
      <p:sp>
        <p:nvSpPr>
          <p:cNvPr id="4" name="Slide Number Placeholder 3"/>
          <p:cNvSpPr>
            <a:spLocks noGrp="1"/>
          </p:cNvSpPr>
          <p:nvPr>
            <p:ph type="sldNum" sz="quarter" idx="5"/>
          </p:nvPr>
        </p:nvSpPr>
        <p:spPr/>
        <p:txBody>
          <a:bodyPr/>
          <a:lstStyle/>
          <a:p>
            <a:fld id="{841221E5-7225-48EB-A4EE-420E7BFCF705}" type="slidenum">
              <a:rPr lang="en-US" smtClean="0"/>
              <a:pPr/>
              <a:t>11</a:t>
            </a:fld>
            <a:endParaRPr lang="en-US"/>
          </a:p>
        </p:txBody>
      </p:sp>
    </p:spTree>
    <p:extLst>
      <p:ext uri="{BB962C8B-B14F-4D97-AF65-F5344CB8AC3E}">
        <p14:creationId xmlns:p14="http://schemas.microsoft.com/office/powerpoint/2010/main" val="375819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Go with the angle which engages the students the most</a:t>
            </a:r>
          </a:p>
        </p:txBody>
      </p:sp>
      <p:sp>
        <p:nvSpPr>
          <p:cNvPr id="4" name="Slide Number Placeholder 3"/>
          <p:cNvSpPr>
            <a:spLocks noGrp="1"/>
          </p:cNvSpPr>
          <p:nvPr>
            <p:ph type="sldNum" sz="quarter" idx="5"/>
          </p:nvPr>
        </p:nvSpPr>
        <p:spPr/>
        <p:txBody>
          <a:bodyPr/>
          <a:lstStyle/>
          <a:p>
            <a:fld id="{841221E5-7225-48EB-A4EE-420E7BFCF705}" type="slidenum">
              <a:rPr lang="en-US" smtClean="0"/>
              <a:pPr/>
              <a:t>12</a:t>
            </a:fld>
            <a:endParaRPr lang="en-US"/>
          </a:p>
        </p:txBody>
      </p:sp>
    </p:spTree>
    <p:extLst>
      <p:ext uri="{BB962C8B-B14F-4D97-AF65-F5344CB8AC3E}">
        <p14:creationId xmlns:p14="http://schemas.microsoft.com/office/powerpoint/2010/main" val="577113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as a discussion point for finding out what students already think and </a:t>
            </a:r>
          </a:p>
        </p:txBody>
      </p:sp>
      <p:sp>
        <p:nvSpPr>
          <p:cNvPr id="4" name="Slide Number Placeholder 3"/>
          <p:cNvSpPr>
            <a:spLocks noGrp="1"/>
          </p:cNvSpPr>
          <p:nvPr>
            <p:ph type="sldNum" sz="quarter" idx="5"/>
          </p:nvPr>
        </p:nvSpPr>
        <p:spPr/>
        <p:txBody>
          <a:bodyPr/>
          <a:lstStyle/>
          <a:p>
            <a:fld id="{841221E5-7225-48EB-A4EE-420E7BFCF705}" type="slidenum">
              <a:rPr lang="en-US" smtClean="0"/>
              <a:pPr/>
              <a:t>13</a:t>
            </a:fld>
            <a:endParaRPr lang="en-US"/>
          </a:p>
        </p:txBody>
      </p:sp>
    </p:spTree>
    <p:extLst>
      <p:ext uri="{BB962C8B-B14F-4D97-AF65-F5344CB8AC3E}">
        <p14:creationId xmlns:p14="http://schemas.microsoft.com/office/powerpoint/2010/main" val="6949129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Talk about what happens when one or two of these components are missing, links to </a:t>
            </a:r>
            <a:r>
              <a:rPr lang="en-GB"/>
              <a:t>body dysmorphia</a:t>
            </a:r>
            <a:endParaRPr lang="en-GB" dirty="0"/>
          </a:p>
        </p:txBody>
      </p:sp>
      <p:sp>
        <p:nvSpPr>
          <p:cNvPr id="4" name="Slide Number Placeholder 3"/>
          <p:cNvSpPr>
            <a:spLocks noGrp="1"/>
          </p:cNvSpPr>
          <p:nvPr>
            <p:ph type="sldNum" sz="quarter" idx="5"/>
          </p:nvPr>
        </p:nvSpPr>
        <p:spPr/>
        <p:txBody>
          <a:bodyPr/>
          <a:lstStyle/>
          <a:p>
            <a:fld id="{841221E5-7225-48EB-A4EE-420E7BFCF705}" type="slidenum">
              <a:rPr lang="en-US" smtClean="0"/>
              <a:pPr/>
              <a:t>15</a:t>
            </a:fld>
            <a:endParaRPr lang="en-US"/>
          </a:p>
        </p:txBody>
      </p:sp>
    </p:spTree>
    <p:extLst>
      <p:ext uri="{BB962C8B-B14F-4D97-AF65-F5344CB8AC3E}">
        <p14:creationId xmlns:p14="http://schemas.microsoft.com/office/powerpoint/2010/main" val="5203825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https://www.bupa.co.uk/newsroom/ourviews/be-kind-to-yourself</a:t>
            </a:r>
          </a:p>
          <a:p>
            <a:endParaRPr lang="en-GB" dirty="0"/>
          </a:p>
          <a:p>
            <a:endParaRPr lang="en-GB" dirty="0"/>
          </a:p>
        </p:txBody>
      </p:sp>
      <p:sp>
        <p:nvSpPr>
          <p:cNvPr id="4" name="Slide Number Placeholder 3"/>
          <p:cNvSpPr>
            <a:spLocks noGrp="1"/>
          </p:cNvSpPr>
          <p:nvPr>
            <p:ph type="sldNum" sz="quarter" idx="5"/>
          </p:nvPr>
        </p:nvSpPr>
        <p:spPr/>
        <p:txBody>
          <a:bodyPr/>
          <a:lstStyle/>
          <a:p>
            <a:fld id="{841221E5-7225-48EB-A4EE-420E7BFCF705}" type="slidenum">
              <a:rPr lang="en-US" smtClean="0"/>
              <a:pPr/>
              <a:t>16</a:t>
            </a:fld>
            <a:endParaRPr lang="en-US"/>
          </a:p>
        </p:txBody>
      </p:sp>
    </p:spTree>
    <p:extLst>
      <p:ext uri="{BB962C8B-B14F-4D97-AF65-F5344CB8AC3E}">
        <p14:creationId xmlns:p14="http://schemas.microsoft.com/office/powerpoint/2010/main" val="3826994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88825"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6675" y="2404534"/>
            <a:ext cx="7764913" cy="1646302"/>
          </a:xfrm>
        </p:spPr>
        <p:txBody>
          <a:bodyPr anchor="b">
            <a:noAutofit/>
          </a:bodyPr>
          <a:lstStyle>
            <a:lvl1pPr algn="r">
              <a:defRPr sz="5398">
                <a:solidFill>
                  <a:schemeClr val="accent1">
                    <a:lumMod val="7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506675" y="4050834"/>
            <a:ext cx="7764913" cy="1096899"/>
          </a:xfrm>
        </p:spPr>
        <p:txBody>
          <a:bodyPr anchor="t"/>
          <a:lstStyle>
            <a:lvl1pPr marL="0" indent="0" algn="r">
              <a:buNone/>
              <a:defRPr>
                <a:solidFill>
                  <a:schemeClr val="tx1">
                    <a:lumMod val="50000"/>
                    <a:lumOff val="50000"/>
                  </a:schemeClr>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2C6F8EA-316C-41DE-B9A4-EDCC3A85ED9A}" type="datetimeFigureOut">
              <a:rPr lang="en-US" smtClean="0"/>
              <a:pPr/>
              <a:t>2/25/2023</a:t>
            </a:fld>
            <a:endParaRPr lang="en-US" dirty="0"/>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7DC1BBB0-96F0-4077-A278-0F3FB5C104D3}" type="slidenum">
              <a:rPr lang="en-US" smtClean="0"/>
              <a:pPr/>
              <a:t>‹#›</a:t>
            </a:fld>
            <a:endParaRPr lang="en-US"/>
          </a:p>
        </p:txBody>
      </p:sp>
    </p:spTree>
    <p:extLst>
      <p:ext uri="{BB962C8B-B14F-4D97-AF65-F5344CB8AC3E}">
        <p14:creationId xmlns:p14="http://schemas.microsoft.com/office/powerpoint/2010/main" val="2859421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159" y="609600"/>
            <a:ext cx="8594429" cy="3403600"/>
          </a:xfrm>
        </p:spPr>
        <p:txBody>
          <a:bodyPr anchor="ctr">
            <a:normAutofit/>
          </a:bodyPr>
          <a:lstStyle>
            <a:lvl1pPr algn="l">
              <a:defRPr sz="4399" b="0" cap="none"/>
            </a:lvl1pPr>
          </a:lstStyle>
          <a:p>
            <a:r>
              <a:rPr lang="en-US"/>
              <a:t>Click to edit Master title style</a:t>
            </a:r>
            <a:endParaRPr lang="en-US" dirty="0"/>
          </a:p>
        </p:txBody>
      </p:sp>
      <p:sp>
        <p:nvSpPr>
          <p:cNvPr id="3" name="Text Placeholder 2"/>
          <p:cNvSpPr>
            <a:spLocks noGrp="1"/>
          </p:cNvSpPr>
          <p:nvPr>
            <p:ph type="body" idx="1"/>
          </p:nvPr>
        </p:nvSpPr>
        <p:spPr>
          <a:xfrm>
            <a:off x="677159" y="4470400"/>
            <a:ext cx="8594429" cy="1570962"/>
          </a:xfrm>
        </p:spPr>
        <p:txBody>
          <a:bodyPr anchor="ctr">
            <a:normAutofit/>
          </a:bodyPr>
          <a:lstStyle>
            <a:lvl1pPr marL="0" indent="0" algn="l">
              <a:buNone/>
              <a:defRPr sz="1799">
                <a:solidFill>
                  <a:schemeClr val="tx1">
                    <a:lumMod val="75000"/>
                    <a:lumOff val="25000"/>
                  </a:schemeClr>
                </a:solidFill>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C6F8EA-316C-41DE-B9A4-EDCC3A85ED9A}" type="datetimeFigureOut">
              <a:rPr lang="en-US" smtClean="0"/>
              <a:pPr/>
              <a:t>2/25/2023</a:t>
            </a:fld>
            <a:endParaRPr lang="en-US" dirty="0"/>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7DC1BBB0-96F0-4077-A278-0F3FB5C104D3}" type="slidenum">
              <a:rPr lang="en-US" smtClean="0"/>
              <a:pPr/>
              <a:t>‹#›</a:t>
            </a:fld>
            <a:endParaRPr lang="en-US"/>
          </a:p>
        </p:txBody>
      </p:sp>
    </p:spTree>
    <p:extLst>
      <p:ext uri="{BB962C8B-B14F-4D97-AF65-F5344CB8AC3E}">
        <p14:creationId xmlns:p14="http://schemas.microsoft.com/office/powerpoint/2010/main" val="27831781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092" y="609600"/>
            <a:ext cx="8092026" cy="3022600"/>
          </a:xfrm>
        </p:spPr>
        <p:txBody>
          <a:bodyPr anchor="ctr">
            <a:normAutofit/>
          </a:bodyPr>
          <a:lstStyle>
            <a:lvl1pPr algn="l">
              <a:defRPr sz="4399"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5783" y="3632200"/>
            <a:ext cx="7222643" cy="381000"/>
          </a:xfrm>
        </p:spPr>
        <p:txBody>
          <a:bodyPr anchor="ctr">
            <a:noAutofit/>
          </a:bodyPr>
          <a:lstStyle>
            <a:lvl1pPr marL="0" indent="0">
              <a:buFontTx/>
              <a:buNone/>
              <a:defRPr sz="1600">
                <a:solidFill>
                  <a:schemeClr val="tx1">
                    <a:lumMod val="50000"/>
                    <a:lumOff val="50000"/>
                  </a:schemeClr>
                </a:solidFill>
              </a:defRPr>
            </a:lvl1pPr>
            <a:lvl2pPr marL="457063" indent="0">
              <a:buFontTx/>
              <a:buNone/>
              <a:defRPr/>
            </a:lvl2pPr>
            <a:lvl3pPr marL="914126" indent="0">
              <a:buFontTx/>
              <a:buNone/>
              <a:defRPr/>
            </a:lvl3pPr>
            <a:lvl4pPr marL="1371189" indent="0">
              <a:buFontTx/>
              <a:buNone/>
              <a:defRPr/>
            </a:lvl4pPr>
            <a:lvl5pPr marL="1828251" indent="0">
              <a:buFontTx/>
              <a:buNone/>
              <a:defRPr/>
            </a:lvl5pPr>
          </a:lstStyle>
          <a:p>
            <a:pPr lvl="0"/>
            <a:r>
              <a:rPr lang="en-US"/>
              <a:t>Click to edit Master text styles</a:t>
            </a:r>
          </a:p>
        </p:txBody>
      </p:sp>
      <p:sp>
        <p:nvSpPr>
          <p:cNvPr id="3" name="Text Placeholder 2"/>
          <p:cNvSpPr>
            <a:spLocks noGrp="1"/>
          </p:cNvSpPr>
          <p:nvPr>
            <p:ph type="body" idx="1"/>
          </p:nvPr>
        </p:nvSpPr>
        <p:spPr>
          <a:xfrm>
            <a:off x="677159" y="4470400"/>
            <a:ext cx="8594429" cy="1570962"/>
          </a:xfrm>
        </p:spPr>
        <p:txBody>
          <a:bodyPr anchor="ctr">
            <a:normAutofit/>
          </a:bodyPr>
          <a:lstStyle>
            <a:lvl1pPr marL="0" indent="0" algn="l">
              <a:buNone/>
              <a:defRPr sz="1799">
                <a:solidFill>
                  <a:schemeClr val="tx1">
                    <a:lumMod val="75000"/>
                    <a:lumOff val="25000"/>
                  </a:schemeClr>
                </a:solidFill>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C6F8EA-316C-41DE-B9A4-EDCC3A85ED9A}" type="datetimeFigureOut">
              <a:rPr lang="en-US" smtClean="0"/>
              <a:pPr/>
              <a:t>2/25/2023</a:t>
            </a:fld>
            <a:endParaRPr lang="en-US" dirty="0"/>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7DC1BBB0-96F0-4077-A278-0F3FB5C104D3}" type="slidenum">
              <a:rPr lang="en-US" smtClean="0"/>
              <a:pPr/>
              <a:t>‹#›</a:t>
            </a:fld>
            <a:endParaRPr lang="en-US"/>
          </a:p>
        </p:txBody>
      </p:sp>
      <p:sp>
        <p:nvSpPr>
          <p:cNvPr id="24" name="TextBox 23"/>
          <p:cNvSpPr txBox="1"/>
          <p:nvPr/>
        </p:nvSpPr>
        <p:spPr>
          <a:xfrm>
            <a:off x="541729" y="790378"/>
            <a:ext cx="609441" cy="584776"/>
          </a:xfrm>
          <a:prstGeom prst="rect">
            <a:avLst/>
          </a:prstGeom>
        </p:spPr>
        <p:txBody>
          <a:bodyPr vert="horz" lIns="91416" tIns="45708" rIns="91416" bIns="45708" rtlCol="0" anchor="ctr">
            <a:noAutofit/>
          </a:bodyPr>
          <a:lstStyle/>
          <a:p>
            <a:pPr lvl="0"/>
            <a:r>
              <a:rPr lang="en-US" sz="7998" baseline="0" dirty="0">
                <a:ln w="3175" cmpd="sng">
                  <a:noFill/>
                </a:ln>
                <a:solidFill>
                  <a:schemeClr val="accent1"/>
                </a:solidFill>
                <a:effectLst/>
                <a:latin typeface="Arial"/>
              </a:rPr>
              <a:t>“</a:t>
            </a:r>
          </a:p>
        </p:txBody>
      </p:sp>
      <p:sp>
        <p:nvSpPr>
          <p:cNvPr id="25" name="TextBox 24"/>
          <p:cNvSpPr txBox="1"/>
          <p:nvPr/>
        </p:nvSpPr>
        <p:spPr>
          <a:xfrm>
            <a:off x="8890695" y="2886556"/>
            <a:ext cx="609441" cy="584776"/>
          </a:xfrm>
          <a:prstGeom prst="rect">
            <a:avLst/>
          </a:prstGeom>
        </p:spPr>
        <p:txBody>
          <a:bodyPr vert="horz" lIns="91416" tIns="45708" rIns="91416" bIns="45708" rtlCol="0" anchor="ctr">
            <a:noAutofit/>
          </a:bodyPr>
          <a:lstStyle/>
          <a:p>
            <a:pPr lvl="0"/>
            <a:r>
              <a:rPr lang="en-US" sz="7998"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7294293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159" y="1931988"/>
            <a:ext cx="8594429" cy="2595460"/>
          </a:xfrm>
        </p:spPr>
        <p:txBody>
          <a:bodyPr anchor="b">
            <a:normAutofit/>
          </a:bodyPr>
          <a:lstStyle>
            <a:lvl1pPr algn="l">
              <a:defRPr sz="4399" b="0" cap="none"/>
            </a:lvl1pPr>
          </a:lstStyle>
          <a:p>
            <a:r>
              <a:rPr lang="en-US"/>
              <a:t>Click to edit Master title style</a:t>
            </a:r>
            <a:endParaRPr lang="en-US" dirty="0"/>
          </a:p>
        </p:txBody>
      </p:sp>
      <p:sp>
        <p:nvSpPr>
          <p:cNvPr id="3" name="Text Placeholder 2"/>
          <p:cNvSpPr>
            <a:spLocks noGrp="1"/>
          </p:cNvSpPr>
          <p:nvPr>
            <p:ph type="body" idx="1"/>
          </p:nvPr>
        </p:nvSpPr>
        <p:spPr>
          <a:xfrm>
            <a:off x="677159" y="4527448"/>
            <a:ext cx="8594429" cy="1513914"/>
          </a:xfrm>
        </p:spPr>
        <p:txBody>
          <a:bodyPr anchor="t">
            <a:normAutofit/>
          </a:bodyPr>
          <a:lstStyle>
            <a:lvl1pPr marL="0" indent="0" algn="l">
              <a:buNone/>
              <a:defRPr sz="1799">
                <a:solidFill>
                  <a:schemeClr val="tx1">
                    <a:lumMod val="75000"/>
                    <a:lumOff val="25000"/>
                  </a:schemeClr>
                </a:solidFill>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C6F8EA-316C-41DE-B9A4-EDCC3A85ED9A}" type="datetimeFigureOut">
              <a:rPr lang="en-US" smtClean="0"/>
              <a:pPr/>
              <a:t>2/25/2023</a:t>
            </a:fld>
            <a:endParaRPr lang="en-US" dirty="0"/>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7DC1BBB0-96F0-4077-A278-0F3FB5C104D3}" type="slidenum">
              <a:rPr lang="en-US" smtClean="0"/>
              <a:pPr/>
              <a:t>‹#›</a:t>
            </a:fld>
            <a:endParaRPr lang="en-US"/>
          </a:p>
        </p:txBody>
      </p:sp>
    </p:spTree>
    <p:extLst>
      <p:ext uri="{BB962C8B-B14F-4D97-AF65-F5344CB8AC3E}">
        <p14:creationId xmlns:p14="http://schemas.microsoft.com/office/powerpoint/2010/main" val="15995947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092" y="609600"/>
            <a:ext cx="8092026" cy="3022600"/>
          </a:xfrm>
        </p:spPr>
        <p:txBody>
          <a:bodyPr anchor="ctr">
            <a:normAutofit/>
          </a:bodyPr>
          <a:lstStyle>
            <a:lvl1pPr algn="l">
              <a:defRPr sz="4399"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156" y="4013200"/>
            <a:ext cx="8594430" cy="514248"/>
          </a:xfrm>
        </p:spPr>
        <p:txBody>
          <a:bodyPr anchor="b">
            <a:noAutofit/>
          </a:bodyPr>
          <a:lstStyle>
            <a:lvl1pPr marL="0" indent="0">
              <a:buFontTx/>
              <a:buNone/>
              <a:defRPr sz="2399">
                <a:solidFill>
                  <a:schemeClr val="tx1">
                    <a:lumMod val="75000"/>
                    <a:lumOff val="25000"/>
                  </a:schemeClr>
                </a:solidFill>
              </a:defRPr>
            </a:lvl1pPr>
            <a:lvl2pPr marL="457063" indent="0">
              <a:buFontTx/>
              <a:buNone/>
              <a:defRPr/>
            </a:lvl2pPr>
            <a:lvl3pPr marL="914126" indent="0">
              <a:buFontTx/>
              <a:buNone/>
              <a:defRPr/>
            </a:lvl3pPr>
            <a:lvl4pPr marL="1371189" indent="0">
              <a:buFontTx/>
              <a:buNone/>
              <a:defRPr/>
            </a:lvl4pPr>
            <a:lvl5pPr marL="1828251" indent="0">
              <a:buFontTx/>
              <a:buNone/>
              <a:defRPr/>
            </a:lvl5pPr>
          </a:lstStyle>
          <a:p>
            <a:pPr lvl="0"/>
            <a:r>
              <a:rPr lang="en-US"/>
              <a:t>Click to edit Master text styles</a:t>
            </a:r>
          </a:p>
        </p:txBody>
      </p:sp>
      <p:sp>
        <p:nvSpPr>
          <p:cNvPr id="3" name="Text Placeholder 2"/>
          <p:cNvSpPr>
            <a:spLocks noGrp="1"/>
          </p:cNvSpPr>
          <p:nvPr>
            <p:ph type="body" idx="1"/>
          </p:nvPr>
        </p:nvSpPr>
        <p:spPr>
          <a:xfrm>
            <a:off x="677159" y="4527448"/>
            <a:ext cx="8594429" cy="1513914"/>
          </a:xfrm>
        </p:spPr>
        <p:txBody>
          <a:bodyPr anchor="t">
            <a:normAutofit/>
          </a:bodyPr>
          <a:lstStyle>
            <a:lvl1pPr marL="0" indent="0" algn="l">
              <a:buNone/>
              <a:defRPr sz="1799">
                <a:solidFill>
                  <a:schemeClr val="tx1">
                    <a:lumMod val="50000"/>
                    <a:lumOff val="50000"/>
                  </a:schemeClr>
                </a:solidFill>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C6F8EA-316C-41DE-B9A4-EDCC3A85ED9A}" type="datetimeFigureOut">
              <a:rPr lang="en-US" smtClean="0"/>
              <a:pPr/>
              <a:t>2/25/2023</a:t>
            </a:fld>
            <a:endParaRPr lang="en-US" dirty="0"/>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7DC1BBB0-96F0-4077-A278-0F3FB5C104D3}" type="slidenum">
              <a:rPr lang="en-US" smtClean="0"/>
              <a:pPr/>
              <a:t>‹#›</a:t>
            </a:fld>
            <a:endParaRPr lang="en-US"/>
          </a:p>
        </p:txBody>
      </p:sp>
      <p:sp>
        <p:nvSpPr>
          <p:cNvPr id="24" name="TextBox 23"/>
          <p:cNvSpPr txBox="1"/>
          <p:nvPr/>
        </p:nvSpPr>
        <p:spPr>
          <a:xfrm>
            <a:off x="541729" y="790378"/>
            <a:ext cx="609441" cy="584776"/>
          </a:xfrm>
          <a:prstGeom prst="rect">
            <a:avLst/>
          </a:prstGeom>
        </p:spPr>
        <p:txBody>
          <a:bodyPr vert="horz" lIns="91416" tIns="45708" rIns="91416" bIns="45708" rtlCol="0" anchor="ctr">
            <a:noAutofit/>
          </a:bodyPr>
          <a:lstStyle/>
          <a:p>
            <a:pPr lvl="0"/>
            <a:r>
              <a:rPr lang="en-US" sz="7998" baseline="0" dirty="0">
                <a:ln w="3175" cmpd="sng">
                  <a:noFill/>
                </a:ln>
                <a:solidFill>
                  <a:schemeClr val="accent1"/>
                </a:solidFill>
                <a:effectLst/>
                <a:latin typeface="Arial"/>
              </a:rPr>
              <a:t>“</a:t>
            </a:r>
          </a:p>
        </p:txBody>
      </p:sp>
      <p:sp>
        <p:nvSpPr>
          <p:cNvPr id="25" name="TextBox 24"/>
          <p:cNvSpPr txBox="1"/>
          <p:nvPr/>
        </p:nvSpPr>
        <p:spPr>
          <a:xfrm>
            <a:off x="8890695" y="2886556"/>
            <a:ext cx="609441" cy="584776"/>
          </a:xfrm>
          <a:prstGeom prst="rect">
            <a:avLst/>
          </a:prstGeom>
        </p:spPr>
        <p:txBody>
          <a:bodyPr vert="horz" lIns="91416" tIns="45708" rIns="91416" bIns="45708" rtlCol="0" anchor="ctr">
            <a:noAutofit/>
          </a:bodyPr>
          <a:lstStyle/>
          <a:p>
            <a:pPr lvl="0"/>
            <a:r>
              <a:rPr lang="en-US" sz="7998"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7950384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621" y="609600"/>
            <a:ext cx="8585966" cy="3022600"/>
          </a:xfrm>
        </p:spPr>
        <p:txBody>
          <a:bodyPr anchor="ctr">
            <a:normAutofit/>
          </a:bodyPr>
          <a:lstStyle>
            <a:lvl1pPr algn="l">
              <a:defRPr sz="4399"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156" y="4013200"/>
            <a:ext cx="8594430" cy="514248"/>
          </a:xfrm>
        </p:spPr>
        <p:txBody>
          <a:bodyPr anchor="b">
            <a:noAutofit/>
          </a:bodyPr>
          <a:lstStyle>
            <a:lvl1pPr marL="0" indent="0">
              <a:buFontTx/>
              <a:buNone/>
              <a:defRPr sz="2399">
                <a:solidFill>
                  <a:schemeClr val="accent1"/>
                </a:solidFill>
              </a:defRPr>
            </a:lvl1pPr>
            <a:lvl2pPr marL="457063" indent="0">
              <a:buFontTx/>
              <a:buNone/>
              <a:defRPr/>
            </a:lvl2pPr>
            <a:lvl3pPr marL="914126" indent="0">
              <a:buFontTx/>
              <a:buNone/>
              <a:defRPr/>
            </a:lvl3pPr>
            <a:lvl4pPr marL="1371189" indent="0">
              <a:buFontTx/>
              <a:buNone/>
              <a:defRPr/>
            </a:lvl4pPr>
            <a:lvl5pPr marL="1828251" indent="0">
              <a:buFontTx/>
              <a:buNone/>
              <a:defRPr/>
            </a:lvl5pPr>
          </a:lstStyle>
          <a:p>
            <a:pPr lvl="0"/>
            <a:r>
              <a:rPr lang="en-US"/>
              <a:t>Click to edit Master text styles</a:t>
            </a:r>
          </a:p>
        </p:txBody>
      </p:sp>
      <p:sp>
        <p:nvSpPr>
          <p:cNvPr id="3" name="Text Placeholder 2"/>
          <p:cNvSpPr>
            <a:spLocks noGrp="1"/>
          </p:cNvSpPr>
          <p:nvPr>
            <p:ph type="body" idx="1"/>
          </p:nvPr>
        </p:nvSpPr>
        <p:spPr>
          <a:xfrm>
            <a:off x="677159" y="4527448"/>
            <a:ext cx="8594429" cy="1513914"/>
          </a:xfrm>
        </p:spPr>
        <p:txBody>
          <a:bodyPr anchor="t">
            <a:normAutofit/>
          </a:bodyPr>
          <a:lstStyle>
            <a:lvl1pPr marL="0" indent="0" algn="l">
              <a:buNone/>
              <a:defRPr sz="1799">
                <a:solidFill>
                  <a:schemeClr val="tx1">
                    <a:lumMod val="50000"/>
                    <a:lumOff val="50000"/>
                  </a:schemeClr>
                </a:solidFill>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C6F8EA-316C-41DE-B9A4-EDCC3A85ED9A}" type="datetimeFigureOut">
              <a:rPr lang="en-US" smtClean="0"/>
              <a:pPr/>
              <a:t>2/25/2023</a:t>
            </a:fld>
            <a:endParaRPr lang="en-US" dirty="0"/>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7DC1BBB0-96F0-4077-A278-0F3FB5C104D3}" type="slidenum">
              <a:rPr lang="en-US" smtClean="0"/>
              <a:pPr/>
              <a:t>‹#›</a:t>
            </a:fld>
            <a:endParaRPr lang="en-US"/>
          </a:p>
        </p:txBody>
      </p:sp>
    </p:spTree>
    <p:extLst>
      <p:ext uri="{BB962C8B-B14F-4D97-AF65-F5344CB8AC3E}">
        <p14:creationId xmlns:p14="http://schemas.microsoft.com/office/powerpoint/2010/main" val="7776975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C6F8EA-316C-41DE-B9A4-EDCC3A85ED9A}" type="datetimeFigureOut">
              <a:rPr lang="en-US" smtClean="0"/>
              <a:t>2/25/2023</a:t>
            </a:fld>
            <a:endParaRPr lang="en-US"/>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7DC1BBB0-96F0-4077-A278-0F3FB5C104D3}" type="slidenum">
              <a:rPr lang="en-GB" smtClean="0"/>
              <a:t>‹#›</a:t>
            </a:fld>
            <a:endParaRPr lang="en-GB"/>
          </a:p>
        </p:txBody>
      </p:sp>
    </p:spTree>
    <p:extLst>
      <p:ext uri="{BB962C8B-B14F-4D97-AF65-F5344CB8AC3E}">
        <p14:creationId xmlns:p14="http://schemas.microsoft.com/office/powerpoint/2010/main" val="875548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5599" y="609600"/>
            <a:ext cx="130440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159" y="609600"/>
            <a:ext cx="7058311"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C6F8EA-316C-41DE-B9A4-EDCC3A85ED9A}" type="datetimeFigureOut">
              <a:rPr lang="en-US" smtClean="0"/>
              <a:t>2/25/2023</a:t>
            </a:fld>
            <a:endParaRPr lang="en-US"/>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7DC1BBB0-96F0-4077-A278-0F3FB5C104D3}" type="slidenum">
              <a:rPr lang="en-GB" smtClean="0"/>
              <a:t>‹#›</a:t>
            </a:fld>
            <a:endParaRPr lang="en-GB"/>
          </a:p>
        </p:txBody>
      </p:sp>
    </p:spTree>
    <p:extLst>
      <p:ext uri="{BB962C8B-B14F-4D97-AF65-F5344CB8AC3E}">
        <p14:creationId xmlns:p14="http://schemas.microsoft.com/office/powerpoint/2010/main" val="40157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C6F8EA-316C-41DE-B9A4-EDCC3A85ED9A}" type="datetimeFigureOut">
              <a:rPr lang="en-US" smtClean="0"/>
              <a:t>2/25/2023</a:t>
            </a:fld>
            <a:endParaRPr lang="en-US" dirty="0"/>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7DC1BBB0-96F0-4077-A278-0F3FB5C104D3}" type="slidenum">
              <a:rPr lang="en-GB" smtClean="0"/>
              <a:t>‹#›</a:t>
            </a:fld>
            <a:endParaRPr lang="en-GB"/>
          </a:p>
        </p:txBody>
      </p:sp>
    </p:spTree>
    <p:extLst>
      <p:ext uri="{BB962C8B-B14F-4D97-AF65-F5344CB8AC3E}">
        <p14:creationId xmlns:p14="http://schemas.microsoft.com/office/powerpoint/2010/main" val="773644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159" y="2700868"/>
            <a:ext cx="8594429" cy="1826581"/>
          </a:xfrm>
        </p:spPr>
        <p:txBody>
          <a:bodyPr anchor="b"/>
          <a:lstStyle>
            <a:lvl1pPr algn="l">
              <a:defRPr sz="3999" b="0" cap="none"/>
            </a:lvl1pPr>
          </a:lstStyle>
          <a:p>
            <a:r>
              <a:rPr lang="en-US"/>
              <a:t>Click to edit Master title style</a:t>
            </a:r>
            <a:endParaRPr lang="en-US" dirty="0"/>
          </a:p>
        </p:txBody>
      </p:sp>
      <p:sp>
        <p:nvSpPr>
          <p:cNvPr id="3" name="Text Placeholder 2"/>
          <p:cNvSpPr>
            <a:spLocks noGrp="1"/>
          </p:cNvSpPr>
          <p:nvPr>
            <p:ph type="body" idx="1"/>
          </p:nvPr>
        </p:nvSpPr>
        <p:spPr>
          <a:xfrm>
            <a:off x="677159" y="4527448"/>
            <a:ext cx="8594429" cy="860400"/>
          </a:xfrm>
        </p:spPr>
        <p:txBody>
          <a:bodyPr anchor="t"/>
          <a:lstStyle>
            <a:lvl1pPr marL="0" indent="0" algn="l">
              <a:buNone/>
              <a:defRPr sz="1999">
                <a:solidFill>
                  <a:schemeClr val="tx1">
                    <a:lumMod val="50000"/>
                    <a:lumOff val="50000"/>
                  </a:schemeClr>
                </a:solidFill>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C6F8EA-316C-41DE-B9A4-EDCC3A85ED9A}" type="datetimeFigureOut">
              <a:rPr lang="en-US" smtClean="0"/>
              <a:pPr/>
              <a:t>2/25/2023</a:t>
            </a:fld>
            <a:endParaRPr lang="en-US" dirty="0"/>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7DC1BBB0-96F0-4077-A278-0F3FB5C104D3}" type="slidenum">
              <a:rPr lang="en-US" smtClean="0"/>
              <a:pPr/>
              <a:t>‹#›</a:t>
            </a:fld>
            <a:endParaRPr lang="en-US"/>
          </a:p>
        </p:txBody>
      </p:sp>
    </p:spTree>
    <p:extLst>
      <p:ext uri="{BB962C8B-B14F-4D97-AF65-F5344CB8AC3E}">
        <p14:creationId xmlns:p14="http://schemas.microsoft.com/office/powerpoint/2010/main" val="1767002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158" y="2160589"/>
            <a:ext cx="418294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8645" y="2160590"/>
            <a:ext cx="418294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2C6F8EA-316C-41DE-B9A4-EDCC3A85ED9A}" type="datetimeFigureOut">
              <a:rPr lang="en-US" smtClean="0"/>
              <a:t>2/25/2023</a:t>
            </a:fld>
            <a:endParaRPr lang="en-US"/>
          </a:p>
        </p:txBody>
      </p:sp>
      <p:sp>
        <p:nvSpPr>
          <p:cNvPr id="6" name="Footer Placeholder 5"/>
          <p:cNvSpPr>
            <a:spLocks noGrp="1"/>
          </p:cNvSpPr>
          <p:nvPr>
            <p:ph type="ftr" sz="quarter" idx="11"/>
          </p:nvPr>
        </p:nvSpPr>
        <p:spPr/>
        <p:txBody>
          <a:bodyPr/>
          <a:lstStyle/>
          <a:p>
            <a:r>
              <a:rPr lang="en-US"/>
              <a:t>Add a footer</a:t>
            </a:r>
            <a:endParaRPr lang="en-US" dirty="0"/>
          </a:p>
        </p:txBody>
      </p:sp>
      <p:sp>
        <p:nvSpPr>
          <p:cNvPr id="7" name="Slide Number Placeholder 6"/>
          <p:cNvSpPr>
            <a:spLocks noGrp="1"/>
          </p:cNvSpPr>
          <p:nvPr>
            <p:ph type="sldNum" sz="quarter" idx="12"/>
          </p:nvPr>
        </p:nvSpPr>
        <p:spPr/>
        <p:txBody>
          <a:bodyPr/>
          <a:lstStyle/>
          <a:p>
            <a:fld id="{7DC1BBB0-96F0-4077-A278-0F3FB5C104D3}" type="slidenum">
              <a:rPr lang="en-GB" smtClean="0"/>
              <a:t>‹#›</a:t>
            </a:fld>
            <a:endParaRPr lang="en-GB"/>
          </a:p>
        </p:txBody>
      </p:sp>
    </p:spTree>
    <p:extLst>
      <p:ext uri="{BB962C8B-B14F-4D97-AF65-F5344CB8AC3E}">
        <p14:creationId xmlns:p14="http://schemas.microsoft.com/office/powerpoint/2010/main" val="4031241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570" y="2160983"/>
            <a:ext cx="4184533" cy="576262"/>
          </a:xfrm>
        </p:spPr>
        <p:txBody>
          <a:bodyPr anchor="b">
            <a:noAutofit/>
          </a:bodyPr>
          <a:lstStyle>
            <a:lvl1pPr marL="0" indent="0">
              <a:buNone/>
              <a:defRPr sz="2399" b="0"/>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Click to edit Master text styles</a:t>
            </a:r>
          </a:p>
        </p:txBody>
      </p:sp>
      <p:sp>
        <p:nvSpPr>
          <p:cNvPr id="4" name="Content Placeholder 3"/>
          <p:cNvSpPr>
            <a:spLocks noGrp="1"/>
          </p:cNvSpPr>
          <p:nvPr>
            <p:ph sz="half" idx="2"/>
          </p:nvPr>
        </p:nvSpPr>
        <p:spPr>
          <a:xfrm>
            <a:off x="675570" y="2737246"/>
            <a:ext cx="418453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7058" y="2160983"/>
            <a:ext cx="4184528" cy="576262"/>
          </a:xfrm>
        </p:spPr>
        <p:txBody>
          <a:bodyPr anchor="b">
            <a:noAutofit/>
          </a:bodyPr>
          <a:lstStyle>
            <a:lvl1pPr marL="0" indent="0">
              <a:buNone/>
              <a:defRPr sz="2399" b="0"/>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7059" y="2737246"/>
            <a:ext cx="418452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2C6F8EA-316C-41DE-B9A4-EDCC3A85ED9A}" type="datetimeFigureOut">
              <a:rPr lang="en-US" smtClean="0"/>
              <a:t>2/25/2023</a:t>
            </a:fld>
            <a:endParaRPr lang="en-US"/>
          </a:p>
        </p:txBody>
      </p:sp>
      <p:sp>
        <p:nvSpPr>
          <p:cNvPr id="8" name="Footer Placeholder 7"/>
          <p:cNvSpPr>
            <a:spLocks noGrp="1"/>
          </p:cNvSpPr>
          <p:nvPr>
            <p:ph type="ftr" sz="quarter" idx="11"/>
          </p:nvPr>
        </p:nvSpPr>
        <p:spPr/>
        <p:txBody>
          <a:bodyPr/>
          <a:lstStyle/>
          <a:p>
            <a:r>
              <a:rPr lang="en-US"/>
              <a:t>Add a footer</a:t>
            </a:r>
            <a:endParaRPr lang="en-US" dirty="0"/>
          </a:p>
        </p:txBody>
      </p:sp>
      <p:sp>
        <p:nvSpPr>
          <p:cNvPr id="9" name="Slide Number Placeholder 8"/>
          <p:cNvSpPr>
            <a:spLocks noGrp="1"/>
          </p:cNvSpPr>
          <p:nvPr>
            <p:ph type="sldNum" sz="quarter" idx="12"/>
          </p:nvPr>
        </p:nvSpPr>
        <p:spPr/>
        <p:txBody>
          <a:bodyPr/>
          <a:lstStyle/>
          <a:p>
            <a:fld id="{7DC1BBB0-96F0-4077-A278-0F3FB5C104D3}" type="slidenum">
              <a:rPr lang="en-GB" smtClean="0"/>
              <a:t>‹#›</a:t>
            </a:fld>
            <a:endParaRPr lang="en-GB"/>
          </a:p>
        </p:txBody>
      </p:sp>
    </p:spTree>
    <p:extLst>
      <p:ext uri="{BB962C8B-B14F-4D97-AF65-F5344CB8AC3E}">
        <p14:creationId xmlns:p14="http://schemas.microsoft.com/office/powerpoint/2010/main" val="3576825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158" y="609600"/>
            <a:ext cx="8594429"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2C6F8EA-316C-41DE-B9A4-EDCC3A85ED9A}" type="datetimeFigureOut">
              <a:rPr lang="en-US" smtClean="0"/>
              <a:t>2/25/2023</a:t>
            </a:fld>
            <a:endParaRPr lang="en-US"/>
          </a:p>
        </p:txBody>
      </p:sp>
      <p:sp>
        <p:nvSpPr>
          <p:cNvPr id="4" name="Footer Placeholder 3"/>
          <p:cNvSpPr>
            <a:spLocks noGrp="1"/>
          </p:cNvSpPr>
          <p:nvPr>
            <p:ph type="ftr" sz="quarter" idx="11"/>
          </p:nvPr>
        </p:nvSpPr>
        <p:spPr/>
        <p:txBody>
          <a:bodyPr/>
          <a:lstStyle/>
          <a:p>
            <a:r>
              <a:rPr lang="en-US"/>
              <a:t>Add a footer</a:t>
            </a:r>
            <a:endParaRPr lang="en-US" dirty="0"/>
          </a:p>
        </p:txBody>
      </p:sp>
      <p:sp>
        <p:nvSpPr>
          <p:cNvPr id="5" name="Slide Number Placeholder 4"/>
          <p:cNvSpPr>
            <a:spLocks noGrp="1"/>
          </p:cNvSpPr>
          <p:nvPr>
            <p:ph type="sldNum" sz="quarter" idx="12"/>
          </p:nvPr>
        </p:nvSpPr>
        <p:spPr/>
        <p:txBody>
          <a:bodyPr/>
          <a:lstStyle/>
          <a:p>
            <a:fld id="{7DC1BBB0-96F0-4077-A278-0F3FB5C104D3}" type="slidenum">
              <a:rPr lang="en-GB" smtClean="0"/>
              <a:t>‹#›</a:t>
            </a:fld>
            <a:endParaRPr lang="en-GB"/>
          </a:p>
        </p:txBody>
      </p:sp>
    </p:spTree>
    <p:extLst>
      <p:ext uri="{BB962C8B-B14F-4D97-AF65-F5344CB8AC3E}">
        <p14:creationId xmlns:p14="http://schemas.microsoft.com/office/powerpoint/2010/main" val="2901419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C6F8EA-316C-41DE-B9A4-EDCC3A85ED9A}" type="datetimeFigureOut">
              <a:rPr lang="en-US" smtClean="0"/>
              <a:t>2/25/2023</a:t>
            </a:fld>
            <a:endParaRPr lang="en-US"/>
          </a:p>
        </p:txBody>
      </p:sp>
      <p:sp>
        <p:nvSpPr>
          <p:cNvPr id="3" name="Footer Placeholder 2"/>
          <p:cNvSpPr>
            <a:spLocks noGrp="1"/>
          </p:cNvSpPr>
          <p:nvPr>
            <p:ph type="ftr" sz="quarter" idx="11"/>
          </p:nvPr>
        </p:nvSpPr>
        <p:spPr/>
        <p:txBody>
          <a:bodyPr/>
          <a:lstStyle/>
          <a:p>
            <a:r>
              <a:rPr lang="en-US"/>
              <a:t>Add a footer</a:t>
            </a:r>
            <a:endParaRPr lang="en-US" dirty="0"/>
          </a:p>
        </p:txBody>
      </p:sp>
      <p:sp>
        <p:nvSpPr>
          <p:cNvPr id="4" name="Slide Number Placeholder 3"/>
          <p:cNvSpPr>
            <a:spLocks noGrp="1"/>
          </p:cNvSpPr>
          <p:nvPr>
            <p:ph type="sldNum" sz="quarter" idx="12"/>
          </p:nvPr>
        </p:nvSpPr>
        <p:spPr/>
        <p:txBody>
          <a:bodyPr/>
          <a:lstStyle/>
          <a:p>
            <a:fld id="{7DC1BBB0-96F0-4077-A278-0F3FB5C104D3}" type="slidenum">
              <a:rPr lang="en-GB" smtClean="0"/>
              <a:pPr/>
              <a:t>‹#›</a:t>
            </a:fld>
            <a:endParaRPr lang="en-GB"/>
          </a:p>
        </p:txBody>
      </p:sp>
    </p:spTree>
    <p:extLst>
      <p:ext uri="{BB962C8B-B14F-4D97-AF65-F5344CB8AC3E}">
        <p14:creationId xmlns:p14="http://schemas.microsoft.com/office/powerpoint/2010/main" val="1549595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158" y="1498604"/>
            <a:ext cx="3853524" cy="1278466"/>
          </a:xfrm>
        </p:spPr>
        <p:txBody>
          <a:bodyPr anchor="b">
            <a:normAutofit/>
          </a:bodyPr>
          <a:lstStyle>
            <a:lvl1pPr>
              <a:defRPr sz="1999"/>
            </a:lvl1pPr>
          </a:lstStyle>
          <a:p>
            <a:r>
              <a:rPr lang="en-US"/>
              <a:t>Click to edit Master title style</a:t>
            </a:r>
            <a:endParaRPr lang="en-US" dirty="0"/>
          </a:p>
        </p:txBody>
      </p:sp>
      <p:sp>
        <p:nvSpPr>
          <p:cNvPr id="3" name="Content Placeholder 2"/>
          <p:cNvSpPr>
            <a:spLocks noGrp="1"/>
          </p:cNvSpPr>
          <p:nvPr>
            <p:ph idx="1"/>
          </p:nvPr>
        </p:nvSpPr>
        <p:spPr>
          <a:xfrm>
            <a:off x="4759222" y="514925"/>
            <a:ext cx="4512366"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158" y="2777069"/>
            <a:ext cx="3853524" cy="2584449"/>
          </a:xfrm>
        </p:spPr>
        <p:txBody>
          <a:bodyPr>
            <a:normAutofit/>
          </a:bodyPr>
          <a:lstStyle>
            <a:lvl1pPr marL="0" indent="0">
              <a:buNone/>
              <a:defRPr sz="1400"/>
            </a:lvl1pPr>
            <a:lvl2pPr marL="456926" indent="0">
              <a:buNone/>
              <a:defRPr sz="1400"/>
            </a:lvl2pPr>
            <a:lvl3pPr marL="913852" indent="0">
              <a:buNone/>
              <a:defRPr sz="1200"/>
            </a:lvl3pPr>
            <a:lvl4pPr marL="1370778" indent="0">
              <a:buNone/>
              <a:defRPr sz="1000"/>
            </a:lvl4pPr>
            <a:lvl5pPr marL="1827703" indent="0">
              <a:buNone/>
              <a:defRPr sz="1000"/>
            </a:lvl5pPr>
            <a:lvl6pPr marL="2284628" indent="0">
              <a:buNone/>
              <a:defRPr sz="1000"/>
            </a:lvl6pPr>
            <a:lvl7pPr marL="2741554" indent="0">
              <a:buNone/>
              <a:defRPr sz="1000"/>
            </a:lvl7pPr>
            <a:lvl8pPr marL="3198480" indent="0">
              <a:buNone/>
              <a:defRPr sz="1000"/>
            </a:lvl8pPr>
            <a:lvl9pPr marL="3655406"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C6F8EA-316C-41DE-B9A4-EDCC3A85ED9A}" type="datetimeFigureOut">
              <a:rPr lang="en-US" smtClean="0"/>
              <a:t>2/25/2023</a:t>
            </a:fld>
            <a:endParaRPr lang="en-US"/>
          </a:p>
        </p:txBody>
      </p:sp>
      <p:sp>
        <p:nvSpPr>
          <p:cNvPr id="6" name="Footer Placeholder 5"/>
          <p:cNvSpPr>
            <a:spLocks noGrp="1"/>
          </p:cNvSpPr>
          <p:nvPr>
            <p:ph type="ftr" sz="quarter" idx="11"/>
          </p:nvPr>
        </p:nvSpPr>
        <p:spPr/>
        <p:txBody>
          <a:bodyPr/>
          <a:lstStyle/>
          <a:p>
            <a:r>
              <a:rPr lang="en-US"/>
              <a:t>Add a footer</a:t>
            </a:r>
            <a:endParaRPr lang="en-US" dirty="0"/>
          </a:p>
        </p:txBody>
      </p:sp>
      <p:sp>
        <p:nvSpPr>
          <p:cNvPr id="7" name="Slide Number Placeholder 6"/>
          <p:cNvSpPr>
            <a:spLocks noGrp="1"/>
          </p:cNvSpPr>
          <p:nvPr>
            <p:ph type="sldNum" sz="quarter" idx="12"/>
          </p:nvPr>
        </p:nvSpPr>
        <p:spPr/>
        <p:txBody>
          <a:bodyPr/>
          <a:lstStyle/>
          <a:p>
            <a:fld id="{7DC1BBB0-96F0-4077-A278-0F3FB5C104D3}" type="slidenum">
              <a:rPr lang="en-GB" smtClean="0"/>
              <a:t>‹#›</a:t>
            </a:fld>
            <a:endParaRPr lang="en-GB"/>
          </a:p>
        </p:txBody>
      </p:sp>
    </p:spTree>
    <p:extLst>
      <p:ext uri="{BB962C8B-B14F-4D97-AF65-F5344CB8AC3E}">
        <p14:creationId xmlns:p14="http://schemas.microsoft.com/office/powerpoint/2010/main" val="1633479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158" y="4800600"/>
            <a:ext cx="8594428" cy="566738"/>
          </a:xfrm>
        </p:spPr>
        <p:txBody>
          <a:bodyPr anchor="b">
            <a:normAutofit/>
          </a:bodyPr>
          <a:lstStyle>
            <a:lvl1pPr algn="l">
              <a:defRPr sz="2399"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158" y="609600"/>
            <a:ext cx="8594429" cy="3845718"/>
          </a:xfrm>
        </p:spPr>
        <p:txBody>
          <a:bodyPr anchor="t">
            <a:normAutofit/>
          </a:bodyPr>
          <a:lstStyle>
            <a:lvl1pPr marL="0" indent="0" algn="ctr">
              <a:buNone/>
              <a:defRPr sz="1600"/>
            </a:lvl1pPr>
            <a:lvl2pPr marL="457063" indent="0">
              <a:buNone/>
              <a:defRPr sz="1600"/>
            </a:lvl2pPr>
            <a:lvl3pPr marL="914126" indent="0">
              <a:buNone/>
              <a:defRPr sz="1600"/>
            </a:lvl3pPr>
            <a:lvl4pPr marL="1371189" indent="0">
              <a:buNone/>
              <a:defRPr sz="1600"/>
            </a:lvl4pPr>
            <a:lvl5pPr marL="1828251" indent="0">
              <a:buNone/>
              <a:defRPr sz="1600"/>
            </a:lvl5pPr>
            <a:lvl6pPr marL="2285314" indent="0">
              <a:buNone/>
              <a:defRPr sz="1600"/>
            </a:lvl6pPr>
            <a:lvl7pPr marL="2742377" indent="0">
              <a:buNone/>
              <a:defRPr sz="1600"/>
            </a:lvl7pPr>
            <a:lvl8pPr marL="3199440" indent="0">
              <a:buNone/>
              <a:defRPr sz="1600"/>
            </a:lvl8pPr>
            <a:lvl9pPr marL="3656503"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158" y="5367338"/>
            <a:ext cx="8594428" cy="674024"/>
          </a:xfrm>
        </p:spPr>
        <p:txBody>
          <a:bodyPr>
            <a:normAutofit/>
          </a:bodyPr>
          <a:lstStyle>
            <a:lvl1pPr marL="0" indent="0">
              <a:buNone/>
              <a:defRPr sz="1200"/>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2C6F8EA-316C-41DE-B9A4-EDCC3A85ED9A}" type="datetimeFigureOut">
              <a:rPr lang="en-US" smtClean="0"/>
              <a:pPr/>
              <a:t>2/25/2023</a:t>
            </a:fld>
            <a:endParaRPr lang="en-US" dirty="0"/>
          </a:p>
        </p:txBody>
      </p:sp>
      <p:sp>
        <p:nvSpPr>
          <p:cNvPr id="6" name="Footer Placeholder 5"/>
          <p:cNvSpPr>
            <a:spLocks noGrp="1"/>
          </p:cNvSpPr>
          <p:nvPr>
            <p:ph type="ftr" sz="quarter" idx="11"/>
          </p:nvPr>
        </p:nvSpPr>
        <p:spPr/>
        <p:txBody>
          <a:bodyPr/>
          <a:lstStyle/>
          <a:p>
            <a:r>
              <a:rPr lang="en-US"/>
              <a:t>Add a footer</a:t>
            </a:r>
            <a:endParaRPr lang="en-US" dirty="0"/>
          </a:p>
        </p:txBody>
      </p:sp>
      <p:sp>
        <p:nvSpPr>
          <p:cNvPr id="7" name="Slide Number Placeholder 6"/>
          <p:cNvSpPr>
            <a:spLocks noGrp="1"/>
          </p:cNvSpPr>
          <p:nvPr>
            <p:ph type="sldNum" sz="quarter" idx="12"/>
          </p:nvPr>
        </p:nvSpPr>
        <p:spPr/>
        <p:txBody>
          <a:bodyPr/>
          <a:lstStyle/>
          <a:p>
            <a:fld id="{7DC1BBB0-96F0-4077-A278-0F3FB5C104D3}" type="slidenum">
              <a:rPr lang="en-US" smtClean="0"/>
              <a:pPr/>
              <a:t>‹#›</a:t>
            </a:fld>
            <a:endParaRPr lang="en-US"/>
          </a:p>
        </p:txBody>
      </p:sp>
    </p:spTree>
    <p:extLst>
      <p:ext uri="{BB962C8B-B14F-4D97-AF65-F5344CB8AC3E}">
        <p14:creationId xmlns:p14="http://schemas.microsoft.com/office/powerpoint/2010/main" val="2944879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12188825"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158" y="609600"/>
            <a:ext cx="8594429"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158" y="2160590"/>
            <a:ext cx="8594429"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3257" y="6041363"/>
            <a:ext cx="91170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2C6F8EA-316C-41DE-B9A4-EDCC3A85ED9A}" type="datetimeFigureOut">
              <a:rPr lang="en-US" smtClean="0"/>
              <a:pPr/>
              <a:t>2/25/2023</a:t>
            </a:fld>
            <a:endParaRPr lang="en-US" dirty="0"/>
          </a:p>
        </p:txBody>
      </p:sp>
      <p:sp>
        <p:nvSpPr>
          <p:cNvPr id="5" name="Footer Placeholder 4"/>
          <p:cNvSpPr>
            <a:spLocks noGrp="1"/>
          </p:cNvSpPr>
          <p:nvPr>
            <p:ph type="ftr" sz="quarter" idx="3"/>
          </p:nvPr>
        </p:nvSpPr>
        <p:spPr>
          <a:xfrm>
            <a:off x="677158" y="6041363"/>
            <a:ext cx="6295972"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a:t>Add a footer</a:t>
            </a:r>
            <a:endParaRPr lang="en-US" dirty="0"/>
          </a:p>
        </p:txBody>
      </p:sp>
      <p:sp>
        <p:nvSpPr>
          <p:cNvPr id="6" name="Slide Number Placeholder 5"/>
          <p:cNvSpPr>
            <a:spLocks noGrp="1"/>
          </p:cNvSpPr>
          <p:nvPr>
            <p:ph type="sldNum" sz="quarter" idx="4"/>
          </p:nvPr>
        </p:nvSpPr>
        <p:spPr>
          <a:xfrm>
            <a:off x="8588426" y="6041363"/>
            <a:ext cx="683161"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7DC1BBB0-96F0-4077-A278-0F3FB5C104D3}" type="slidenum">
              <a:rPr lang="en-US" smtClean="0"/>
              <a:pPr/>
              <a:t>‹#›</a:t>
            </a:fld>
            <a:endParaRPr lang="en-US"/>
          </a:p>
        </p:txBody>
      </p:sp>
    </p:spTree>
    <p:extLst>
      <p:ext uri="{BB962C8B-B14F-4D97-AF65-F5344CB8AC3E}">
        <p14:creationId xmlns:p14="http://schemas.microsoft.com/office/powerpoint/2010/main" val="2666396798"/>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 id="2147483942" r:id="rId8"/>
    <p:sldLayoutId id="2147483943" r:id="rId9"/>
    <p:sldLayoutId id="2147483944" r:id="rId10"/>
    <p:sldLayoutId id="2147483945" r:id="rId11"/>
    <p:sldLayoutId id="2147483946" r:id="rId12"/>
    <p:sldLayoutId id="2147483947" r:id="rId13"/>
    <p:sldLayoutId id="2147483948" r:id="rId14"/>
    <p:sldLayoutId id="2147483949" r:id="rId15"/>
    <p:sldLayoutId id="2147483950"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457063" rtl="0" eaLnBrk="1" latinLnBrk="0" hangingPunct="1">
        <a:spcBef>
          <a:spcPct val="0"/>
        </a:spcBef>
        <a:buNone/>
        <a:defRPr sz="3599"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797" indent="-342797" algn="l" defTabSz="457063" rtl="0" eaLnBrk="1" latinLnBrk="0" hangingPunct="1">
        <a:spcBef>
          <a:spcPts val="1000"/>
        </a:spcBef>
        <a:spcAft>
          <a:spcPts val="0"/>
        </a:spcAft>
        <a:buClr>
          <a:schemeClr val="accent1">
            <a:lumMod val="75000"/>
          </a:schemeClr>
        </a:buClr>
        <a:buSzPct val="80000"/>
        <a:buFont typeface="Wingdings 3" charset="2"/>
        <a:buChar char=""/>
        <a:defRPr sz="1799" kern="1200">
          <a:solidFill>
            <a:schemeClr val="tx1">
              <a:lumMod val="75000"/>
              <a:lumOff val="25000"/>
            </a:schemeClr>
          </a:solidFill>
          <a:latin typeface="+mn-lt"/>
          <a:ea typeface="+mn-ea"/>
          <a:cs typeface="+mn-cs"/>
        </a:defRPr>
      </a:lvl1pPr>
      <a:lvl2pPr marL="742727" indent="-285664" algn="l" defTabSz="457063"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2657" indent="-228531" algn="l" defTabSz="457063"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599720" indent="-228531" algn="l" defTabSz="457063"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6783" indent="-228531" algn="l" defTabSz="457063"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3846" indent="-228531" algn="l" defTabSz="457063"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0908" indent="-228531" algn="l" defTabSz="457063"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7971" indent="-228531" algn="l" defTabSz="457063"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5034" indent="-228531" algn="l" defTabSz="457063"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063" rtl="0" eaLnBrk="1" latinLnBrk="0" hangingPunct="1">
        <a:defRPr sz="1799" kern="1200">
          <a:solidFill>
            <a:schemeClr val="tx1"/>
          </a:solidFill>
          <a:latin typeface="+mn-lt"/>
          <a:ea typeface="+mn-ea"/>
          <a:cs typeface="+mn-cs"/>
        </a:defRPr>
      </a:lvl1pPr>
      <a:lvl2pPr marL="457063" algn="l" defTabSz="457063" rtl="0" eaLnBrk="1" latinLnBrk="0" hangingPunct="1">
        <a:defRPr sz="1799" kern="1200">
          <a:solidFill>
            <a:schemeClr val="tx1"/>
          </a:solidFill>
          <a:latin typeface="+mn-lt"/>
          <a:ea typeface="+mn-ea"/>
          <a:cs typeface="+mn-cs"/>
        </a:defRPr>
      </a:lvl2pPr>
      <a:lvl3pPr marL="914126" algn="l" defTabSz="457063" rtl="0" eaLnBrk="1" latinLnBrk="0" hangingPunct="1">
        <a:defRPr sz="1799" kern="1200">
          <a:solidFill>
            <a:schemeClr val="tx1"/>
          </a:solidFill>
          <a:latin typeface="+mn-lt"/>
          <a:ea typeface="+mn-ea"/>
          <a:cs typeface="+mn-cs"/>
        </a:defRPr>
      </a:lvl3pPr>
      <a:lvl4pPr marL="1371189" algn="l" defTabSz="457063" rtl="0" eaLnBrk="1" latinLnBrk="0" hangingPunct="1">
        <a:defRPr sz="1799" kern="1200">
          <a:solidFill>
            <a:schemeClr val="tx1"/>
          </a:solidFill>
          <a:latin typeface="+mn-lt"/>
          <a:ea typeface="+mn-ea"/>
          <a:cs typeface="+mn-cs"/>
        </a:defRPr>
      </a:lvl4pPr>
      <a:lvl5pPr marL="1828251" algn="l" defTabSz="457063" rtl="0" eaLnBrk="1" latinLnBrk="0" hangingPunct="1">
        <a:defRPr sz="1799" kern="1200">
          <a:solidFill>
            <a:schemeClr val="tx1"/>
          </a:solidFill>
          <a:latin typeface="+mn-lt"/>
          <a:ea typeface="+mn-ea"/>
          <a:cs typeface="+mn-cs"/>
        </a:defRPr>
      </a:lvl5pPr>
      <a:lvl6pPr marL="2285314" algn="l" defTabSz="457063" rtl="0" eaLnBrk="1" latinLnBrk="0" hangingPunct="1">
        <a:defRPr sz="1799" kern="1200">
          <a:solidFill>
            <a:schemeClr val="tx1"/>
          </a:solidFill>
          <a:latin typeface="+mn-lt"/>
          <a:ea typeface="+mn-ea"/>
          <a:cs typeface="+mn-cs"/>
        </a:defRPr>
      </a:lvl6pPr>
      <a:lvl7pPr marL="2742377" algn="l" defTabSz="457063" rtl="0" eaLnBrk="1" latinLnBrk="0" hangingPunct="1">
        <a:defRPr sz="1799" kern="1200">
          <a:solidFill>
            <a:schemeClr val="tx1"/>
          </a:solidFill>
          <a:latin typeface="+mn-lt"/>
          <a:ea typeface="+mn-ea"/>
          <a:cs typeface="+mn-cs"/>
        </a:defRPr>
      </a:lvl7pPr>
      <a:lvl8pPr marL="3199440" algn="l" defTabSz="457063" rtl="0" eaLnBrk="1" latinLnBrk="0" hangingPunct="1">
        <a:defRPr sz="1799" kern="1200">
          <a:solidFill>
            <a:schemeClr val="tx1"/>
          </a:solidFill>
          <a:latin typeface="+mn-lt"/>
          <a:ea typeface="+mn-ea"/>
          <a:cs typeface="+mn-cs"/>
        </a:defRPr>
      </a:lvl8pPr>
      <a:lvl9pPr marL="3656503" algn="l" defTabSz="457063"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hyperlink" Target="mailto:amd@kcs.org.uk"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6673" y="999460"/>
            <a:ext cx="5696583" cy="4479852"/>
          </a:xfrm>
        </p:spPr>
        <p:txBody>
          <a:bodyPr anchor="ctr">
            <a:normAutofit/>
          </a:bodyPr>
          <a:lstStyle/>
          <a:p>
            <a:r>
              <a:rPr lang="en-US" dirty="0"/>
              <a:t>Spring HT 3</a:t>
            </a:r>
          </a:p>
        </p:txBody>
      </p:sp>
      <p:sp>
        <p:nvSpPr>
          <p:cNvPr id="3" name="Subtitle 2"/>
          <p:cNvSpPr>
            <a:spLocks noGrp="1"/>
          </p:cNvSpPr>
          <p:nvPr>
            <p:ph type="subTitle" idx="1"/>
          </p:nvPr>
        </p:nvSpPr>
        <p:spPr>
          <a:xfrm>
            <a:off x="7869921" y="999460"/>
            <a:ext cx="3122806" cy="4479852"/>
          </a:xfrm>
        </p:spPr>
        <p:txBody>
          <a:bodyPr anchor="ctr">
            <a:normAutofit/>
          </a:bodyPr>
          <a:lstStyle/>
          <a:p>
            <a:pPr algn="l"/>
            <a:r>
              <a:rPr lang="en-US" sz="1750" dirty="0">
                <a:solidFill>
                  <a:schemeClr val="tx1"/>
                </a:solidFill>
              </a:rPr>
              <a:t>Lesson 3 -</a:t>
            </a:r>
          </a:p>
          <a:p>
            <a:pPr algn="l"/>
            <a:r>
              <a:rPr lang="en-US" sz="1750" dirty="0">
                <a:solidFill>
                  <a:schemeClr val="tx1"/>
                </a:solidFill>
              </a:rPr>
              <a:t>Relationships </a:t>
            </a:r>
          </a:p>
          <a:p>
            <a:pPr algn="l"/>
            <a:r>
              <a:rPr lang="en-US" sz="1750" dirty="0">
                <a:solidFill>
                  <a:schemeClr val="tx1"/>
                </a:solidFill>
              </a:rPr>
              <a:t>with self</a:t>
            </a:r>
          </a:p>
        </p:txBody>
      </p:sp>
    </p:spTree>
    <p:extLst>
      <p:ext uri="{BB962C8B-B14F-4D97-AF65-F5344CB8AC3E}">
        <p14:creationId xmlns:p14="http://schemas.microsoft.com/office/powerpoint/2010/main" val="506761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F8D8A-7A15-1320-2930-195F7913173F}"/>
              </a:ext>
            </a:extLst>
          </p:cNvPr>
          <p:cNvSpPr>
            <a:spLocks noGrp="1"/>
          </p:cNvSpPr>
          <p:nvPr>
            <p:ph type="title"/>
          </p:nvPr>
        </p:nvSpPr>
        <p:spPr>
          <a:xfrm>
            <a:off x="1286597" y="609600"/>
            <a:ext cx="10194839" cy="1099457"/>
          </a:xfrm>
        </p:spPr>
        <p:txBody>
          <a:bodyPr>
            <a:normAutofit/>
          </a:bodyPr>
          <a:lstStyle/>
          <a:p>
            <a:r>
              <a:rPr lang="en-GB" dirty="0"/>
              <a:t>What is “attractive”?</a:t>
            </a:r>
          </a:p>
        </p:txBody>
      </p:sp>
      <p:graphicFrame>
        <p:nvGraphicFramePr>
          <p:cNvPr id="5" name="Content Placeholder 2">
            <a:extLst>
              <a:ext uri="{FF2B5EF4-FFF2-40B4-BE49-F238E27FC236}">
                <a16:creationId xmlns:a16="http://schemas.microsoft.com/office/drawing/2014/main" id="{E0E24A85-C18D-59A0-4A42-75EC2AB62B3C}"/>
              </a:ext>
            </a:extLst>
          </p:cNvPr>
          <p:cNvGraphicFramePr>
            <a:graphicFrameLocks noGrp="1"/>
          </p:cNvGraphicFramePr>
          <p:nvPr>
            <p:ph idx="1"/>
            <p:extLst>
              <p:ext uri="{D42A27DB-BD31-4B8C-83A1-F6EECF244321}">
                <p14:modId xmlns:p14="http://schemas.microsoft.com/office/powerpoint/2010/main" val="4194543100"/>
              </p:ext>
            </p:extLst>
          </p:nvPr>
        </p:nvGraphicFramePr>
        <p:xfrm>
          <a:off x="1286597" y="1948543"/>
          <a:ext cx="9615629"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6408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762D0-451E-3BB9-B951-17C16327CA4A}"/>
              </a:ext>
            </a:extLst>
          </p:cNvPr>
          <p:cNvSpPr>
            <a:spLocks noGrp="1"/>
          </p:cNvSpPr>
          <p:nvPr>
            <p:ph type="title"/>
          </p:nvPr>
        </p:nvSpPr>
        <p:spPr>
          <a:xfrm>
            <a:off x="985711" y="4473225"/>
            <a:ext cx="8285876" cy="1095059"/>
          </a:xfrm>
        </p:spPr>
        <p:txBody>
          <a:bodyPr vert="horz" lIns="91440" tIns="45720" rIns="91440" bIns="45720" rtlCol="0" anchor="b">
            <a:normAutofit/>
          </a:bodyPr>
          <a:lstStyle/>
          <a:p>
            <a:pPr algn="ctr" defTabSz="457200">
              <a:lnSpc>
                <a:spcPct val="90000"/>
              </a:lnSpc>
            </a:pPr>
            <a:r>
              <a:rPr lang="en-US" sz="3400"/>
              <a:t>How does the media influence body image?</a:t>
            </a:r>
          </a:p>
        </p:txBody>
      </p:sp>
      <p:pic>
        <p:nvPicPr>
          <p:cNvPr id="4" name="Picture 3">
            <a:extLst>
              <a:ext uri="{FF2B5EF4-FFF2-40B4-BE49-F238E27FC236}">
                <a16:creationId xmlns:a16="http://schemas.microsoft.com/office/drawing/2014/main" id="{A9C20BBD-9CEE-8AC2-647D-5F8FC9729792}"/>
              </a:ext>
            </a:extLst>
          </p:cNvPr>
          <p:cNvPicPr>
            <a:picLocks noChangeAspect="1"/>
          </p:cNvPicPr>
          <p:nvPr/>
        </p:nvPicPr>
        <p:blipFill>
          <a:blip r:embed="rId3"/>
          <a:stretch>
            <a:fillRect/>
          </a:stretch>
        </p:blipFill>
        <p:spPr>
          <a:xfrm>
            <a:off x="4072394" y="934221"/>
            <a:ext cx="2207802" cy="3317736"/>
          </a:xfrm>
          <a:prstGeom prst="rect">
            <a:avLst/>
          </a:prstGeom>
        </p:spPr>
      </p:pic>
      <p:pic>
        <p:nvPicPr>
          <p:cNvPr id="1026" name="Picture 2" descr="Florence Pugh Opted for Another Sheer Valentino Gown at Venice  International Film Festival | Teen Vogue">
            <a:extLst>
              <a:ext uri="{FF2B5EF4-FFF2-40B4-BE49-F238E27FC236}">
                <a16:creationId xmlns:a16="http://schemas.microsoft.com/office/drawing/2014/main" id="{A296AEA3-D609-8274-ABCB-B92757F1BF21}"/>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356221" y="918714"/>
            <a:ext cx="2214588" cy="331773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46AE1B9A-3787-ACDB-77B4-AAB1E67CF299}"/>
              </a:ext>
            </a:extLst>
          </p:cNvPr>
          <p:cNvPicPr>
            <a:picLocks noChangeAspect="1"/>
          </p:cNvPicPr>
          <p:nvPr/>
        </p:nvPicPr>
        <p:blipFill>
          <a:blip r:embed="rId5"/>
          <a:stretch>
            <a:fillRect/>
          </a:stretch>
        </p:blipFill>
        <p:spPr>
          <a:xfrm>
            <a:off x="6795350" y="934221"/>
            <a:ext cx="2347298" cy="3317736"/>
          </a:xfrm>
          <a:prstGeom prst="rect">
            <a:avLst/>
          </a:prstGeom>
        </p:spPr>
      </p:pic>
    </p:spTree>
    <p:extLst>
      <p:ext uri="{BB962C8B-B14F-4D97-AF65-F5344CB8AC3E}">
        <p14:creationId xmlns:p14="http://schemas.microsoft.com/office/powerpoint/2010/main" val="1097329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2B1B4-1680-1ED0-E2ED-F3E2F7AD4150}"/>
              </a:ext>
            </a:extLst>
          </p:cNvPr>
          <p:cNvSpPr>
            <a:spLocks noGrp="1"/>
          </p:cNvSpPr>
          <p:nvPr>
            <p:ph type="title"/>
          </p:nvPr>
        </p:nvSpPr>
        <p:spPr>
          <a:xfrm>
            <a:off x="2848819" y="609600"/>
            <a:ext cx="6422766" cy="1320800"/>
          </a:xfrm>
        </p:spPr>
        <p:txBody>
          <a:bodyPr>
            <a:normAutofit/>
          </a:bodyPr>
          <a:lstStyle/>
          <a:p>
            <a:r>
              <a:rPr lang="en-GB" dirty="0"/>
              <a:t>Body image in the media</a:t>
            </a:r>
          </a:p>
        </p:txBody>
      </p:sp>
      <p:pic>
        <p:nvPicPr>
          <p:cNvPr id="7" name="Picture 6">
            <a:extLst>
              <a:ext uri="{FF2B5EF4-FFF2-40B4-BE49-F238E27FC236}">
                <a16:creationId xmlns:a16="http://schemas.microsoft.com/office/drawing/2014/main" id="{079BB808-C380-A977-020B-7165312AD8EA}"/>
              </a:ext>
            </a:extLst>
          </p:cNvPr>
          <p:cNvPicPr>
            <a:picLocks noChangeAspect="1"/>
          </p:cNvPicPr>
          <p:nvPr/>
        </p:nvPicPr>
        <p:blipFill rotWithShape="1">
          <a:blip r:embed="rId3">
            <a:alphaModFix/>
          </a:blip>
          <a:srcRect b="21898"/>
          <a:stretch/>
        </p:blipFill>
        <p:spPr>
          <a:xfrm>
            <a:off x="20" y="10"/>
            <a:ext cx="1942757" cy="1714490"/>
          </a:xfrm>
          <a:custGeom>
            <a:avLst/>
            <a:gdLst/>
            <a:ahLst/>
            <a:cxnLst/>
            <a:rect l="l" t="t" r="r" b="b"/>
            <a:pathLst>
              <a:path w="1943283" h="1714500">
                <a:moveTo>
                  <a:pt x="0" y="0"/>
                </a:moveTo>
                <a:lnTo>
                  <a:pt x="1676558" y="0"/>
                </a:lnTo>
                <a:lnTo>
                  <a:pt x="1943283" y="1714500"/>
                </a:lnTo>
                <a:lnTo>
                  <a:pt x="0" y="1714500"/>
                </a:lnTo>
                <a:close/>
              </a:path>
            </a:pathLst>
          </a:custGeom>
        </p:spPr>
      </p:pic>
      <p:pic>
        <p:nvPicPr>
          <p:cNvPr id="5" name="Picture 4">
            <a:extLst>
              <a:ext uri="{FF2B5EF4-FFF2-40B4-BE49-F238E27FC236}">
                <a16:creationId xmlns:a16="http://schemas.microsoft.com/office/drawing/2014/main" id="{DA92406B-138D-8020-AF00-BB542FBE07FA}"/>
              </a:ext>
            </a:extLst>
          </p:cNvPr>
          <p:cNvPicPr>
            <a:picLocks noChangeAspect="1"/>
          </p:cNvPicPr>
          <p:nvPr/>
        </p:nvPicPr>
        <p:blipFill rotWithShape="1">
          <a:blip r:embed="rId4">
            <a:alphaModFix/>
          </a:blip>
          <a:srcRect l="16522" r="10026" b="4"/>
          <a:stretch/>
        </p:blipFill>
        <p:spPr>
          <a:xfrm>
            <a:off x="20" y="1714500"/>
            <a:ext cx="2209412" cy="1714498"/>
          </a:xfrm>
          <a:custGeom>
            <a:avLst/>
            <a:gdLst/>
            <a:ahLst/>
            <a:cxnLst/>
            <a:rect l="l" t="t" r="r" b="b"/>
            <a:pathLst>
              <a:path w="2210007" h="1714498">
                <a:moveTo>
                  <a:pt x="0" y="0"/>
                </a:moveTo>
                <a:lnTo>
                  <a:pt x="1943283" y="0"/>
                </a:lnTo>
                <a:lnTo>
                  <a:pt x="2210007" y="1714498"/>
                </a:lnTo>
                <a:lnTo>
                  <a:pt x="0" y="1714498"/>
                </a:lnTo>
                <a:close/>
              </a:path>
            </a:pathLst>
          </a:custGeom>
        </p:spPr>
      </p:pic>
      <p:cxnSp>
        <p:nvCxnSpPr>
          <p:cNvPr id="13" name="Straight Connector 12">
            <a:extLst>
              <a:ext uri="{FF2B5EF4-FFF2-40B4-BE49-F238E27FC236}">
                <a16:creationId xmlns:a16="http://schemas.microsoft.com/office/drawing/2014/main" id="{27AC90C5-C7B6-49B4-9F62-33BE7D24B6D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1714500"/>
            <a:ext cx="194277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E45A7742-AA1E-BBAA-ADDB-5759C2FCA805}"/>
              </a:ext>
            </a:extLst>
          </p:cNvPr>
          <p:cNvPicPr>
            <a:picLocks noChangeAspect="1"/>
          </p:cNvPicPr>
          <p:nvPr/>
        </p:nvPicPr>
        <p:blipFill rotWithShape="1">
          <a:blip r:embed="rId5">
            <a:alphaModFix/>
          </a:blip>
          <a:srcRect r="3176" b="-3"/>
          <a:stretch/>
        </p:blipFill>
        <p:spPr>
          <a:xfrm>
            <a:off x="20" y="3429001"/>
            <a:ext cx="2473655" cy="1698991"/>
          </a:xfrm>
          <a:custGeom>
            <a:avLst/>
            <a:gdLst/>
            <a:ahLst/>
            <a:cxnLst/>
            <a:rect l="l" t="t" r="r" b="b"/>
            <a:pathLst>
              <a:path w="2474319" h="1698991">
                <a:moveTo>
                  <a:pt x="0" y="0"/>
                </a:moveTo>
                <a:lnTo>
                  <a:pt x="2210007" y="0"/>
                </a:lnTo>
                <a:lnTo>
                  <a:pt x="2474319" y="1698991"/>
                </a:lnTo>
                <a:lnTo>
                  <a:pt x="188387" y="1698991"/>
                </a:lnTo>
                <a:lnTo>
                  <a:pt x="0" y="574652"/>
                </a:lnTo>
                <a:close/>
              </a:path>
            </a:pathLst>
          </a:custGeom>
        </p:spPr>
      </p:pic>
      <p:cxnSp>
        <p:nvCxnSpPr>
          <p:cNvPr id="15" name="Straight Connector 14">
            <a:extLst>
              <a:ext uri="{FF2B5EF4-FFF2-40B4-BE49-F238E27FC236}">
                <a16:creationId xmlns:a16="http://schemas.microsoft.com/office/drawing/2014/main" id="{FA53BFA7-7771-4B70-B2CC-51EFFA9319C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3428998"/>
            <a:ext cx="220943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558EE5D1-4359-A78C-6180-ABE4A8876EDB}"/>
              </a:ext>
            </a:extLst>
          </p:cNvPr>
          <p:cNvPicPr>
            <a:picLocks noChangeAspect="1"/>
          </p:cNvPicPr>
          <p:nvPr/>
        </p:nvPicPr>
        <p:blipFill rotWithShape="1">
          <a:blip r:embed="rId6">
            <a:alphaModFix/>
          </a:blip>
          <a:srcRect r="2" b="12905"/>
          <a:stretch/>
        </p:blipFill>
        <p:spPr>
          <a:xfrm>
            <a:off x="188338" y="5127992"/>
            <a:ext cx="2554739" cy="1730008"/>
          </a:xfrm>
          <a:custGeom>
            <a:avLst/>
            <a:gdLst/>
            <a:ahLst/>
            <a:cxnLst/>
            <a:rect l="l" t="t" r="r" b="b"/>
            <a:pathLst>
              <a:path w="2555404" h="1730008">
                <a:moveTo>
                  <a:pt x="0" y="0"/>
                </a:moveTo>
                <a:lnTo>
                  <a:pt x="2285932" y="0"/>
                </a:lnTo>
                <a:lnTo>
                  <a:pt x="2538174" y="1621404"/>
                </a:lnTo>
                <a:lnTo>
                  <a:pt x="2538508" y="1621404"/>
                </a:lnTo>
                <a:lnTo>
                  <a:pt x="2555404" y="1730008"/>
                </a:lnTo>
                <a:lnTo>
                  <a:pt x="289868" y="1730008"/>
                </a:lnTo>
                <a:close/>
              </a:path>
            </a:pathLst>
          </a:custGeom>
        </p:spPr>
      </p:pic>
      <p:sp>
        <p:nvSpPr>
          <p:cNvPr id="17" name="Isosceles Triangle 8">
            <a:extLst>
              <a:ext uri="{FF2B5EF4-FFF2-40B4-BE49-F238E27FC236}">
                <a16:creationId xmlns:a16="http://schemas.microsoft.com/office/drawing/2014/main" id="{2D3F96D1-A749-49D3-BD9F-2CCF5271C9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1"/>
            <a:ext cx="476530"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a:extLst>
              <a:ext uri="{FF2B5EF4-FFF2-40B4-BE49-F238E27FC236}">
                <a16:creationId xmlns:a16="http://schemas.microsoft.com/office/drawing/2014/main" id="{0B965B7B-8893-48AF-95FD-72F6A428458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88338" y="5127992"/>
            <a:ext cx="22853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BC4E6AFB-FE25-CC3C-9E0D-389FD05452CF}"/>
              </a:ext>
            </a:extLst>
          </p:cNvPr>
          <p:cNvSpPr>
            <a:spLocks noGrp="1"/>
          </p:cNvSpPr>
          <p:nvPr>
            <p:ph idx="1"/>
          </p:nvPr>
        </p:nvSpPr>
        <p:spPr>
          <a:xfrm>
            <a:off x="2848819" y="2160589"/>
            <a:ext cx="6422766" cy="3880773"/>
          </a:xfrm>
        </p:spPr>
        <p:txBody>
          <a:bodyPr>
            <a:normAutofit/>
          </a:bodyPr>
          <a:lstStyle/>
          <a:p>
            <a:r>
              <a:rPr lang="en-GB" dirty="0"/>
              <a:t>Do video game represent everybody?</a:t>
            </a:r>
          </a:p>
          <a:p>
            <a:r>
              <a:rPr lang="en-GB" dirty="0"/>
              <a:t>Does the media interpretation of sport represent everybody.</a:t>
            </a:r>
          </a:p>
          <a:p>
            <a:r>
              <a:rPr lang="en-GB" dirty="0"/>
              <a:t>Does Social media represent everyone</a:t>
            </a:r>
          </a:p>
          <a:p>
            <a:r>
              <a:rPr lang="en-GB" dirty="0"/>
              <a:t>Do movies represent everyone?</a:t>
            </a:r>
          </a:p>
          <a:p>
            <a:endParaRPr lang="en-GB" dirty="0"/>
          </a:p>
        </p:txBody>
      </p:sp>
    </p:spTree>
    <p:extLst>
      <p:ext uri="{BB962C8B-B14F-4D97-AF65-F5344CB8AC3E}">
        <p14:creationId xmlns:p14="http://schemas.microsoft.com/office/powerpoint/2010/main" val="603987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descr="6 Ways to Build a Caring Relationship with Yourself - Yoga Skies">
            <a:extLst>
              <a:ext uri="{FF2B5EF4-FFF2-40B4-BE49-F238E27FC236}">
                <a16:creationId xmlns:a16="http://schemas.microsoft.com/office/drawing/2014/main" id="{BEE31E40-AA7A-8782-80DE-6E62EFC84F3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538" t="5360" b="5310"/>
          <a:stretch/>
        </p:blipFill>
        <p:spPr bwMode="auto">
          <a:xfrm>
            <a:off x="4268742" y="-1"/>
            <a:ext cx="7920083"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FC7A6392-59A8-9291-C844-427641870265}"/>
              </a:ext>
            </a:extLst>
          </p:cNvPr>
          <p:cNvSpPr>
            <a:spLocks noGrp="1"/>
          </p:cNvSpPr>
          <p:nvPr>
            <p:ph type="title"/>
          </p:nvPr>
        </p:nvSpPr>
        <p:spPr>
          <a:xfrm>
            <a:off x="668692" y="1678666"/>
            <a:ext cx="4087126" cy="2369093"/>
          </a:xfrm>
        </p:spPr>
        <p:txBody>
          <a:bodyPr vert="horz" lIns="91440" tIns="45720" rIns="91440" bIns="45720" rtlCol="0" anchor="b">
            <a:normAutofit/>
          </a:bodyPr>
          <a:lstStyle/>
          <a:p>
            <a:pPr algn="r" defTabSz="457200">
              <a:lnSpc>
                <a:spcPct val="90000"/>
              </a:lnSpc>
            </a:pPr>
            <a:r>
              <a:rPr lang="en-US" sz="4100"/>
              <a:t>What makes a healthy relationship with self?</a:t>
            </a:r>
          </a:p>
        </p:txBody>
      </p:sp>
    </p:spTree>
    <p:extLst>
      <p:ext uri="{BB962C8B-B14F-4D97-AF65-F5344CB8AC3E}">
        <p14:creationId xmlns:p14="http://schemas.microsoft.com/office/powerpoint/2010/main" val="2376412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How To Establish a Conscious Relationship With Yourself - The Self-Awareness  Blog">
            <a:extLst>
              <a:ext uri="{FF2B5EF4-FFF2-40B4-BE49-F238E27FC236}">
                <a16:creationId xmlns:a16="http://schemas.microsoft.com/office/drawing/2014/main" id="{02D46C8D-35A2-792C-FABF-C377C0F7683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007" r="14391" b="-1"/>
          <a:stretch/>
        </p:blipFill>
        <p:spPr bwMode="auto">
          <a:xfrm>
            <a:off x="4268742" y="-1"/>
            <a:ext cx="7920083"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91B51462-9BF3-61A2-6922-C43A89779577}"/>
              </a:ext>
            </a:extLst>
          </p:cNvPr>
          <p:cNvSpPr>
            <a:spLocks noGrp="1"/>
          </p:cNvSpPr>
          <p:nvPr>
            <p:ph type="title"/>
          </p:nvPr>
        </p:nvSpPr>
        <p:spPr>
          <a:xfrm>
            <a:off x="677156" y="609600"/>
            <a:ext cx="3850120" cy="1320800"/>
          </a:xfrm>
        </p:spPr>
        <p:txBody>
          <a:bodyPr>
            <a:normAutofit/>
          </a:bodyPr>
          <a:lstStyle/>
          <a:p>
            <a:pPr>
              <a:lnSpc>
                <a:spcPct val="90000"/>
              </a:lnSpc>
            </a:pPr>
            <a:r>
              <a:rPr lang="en-GB" sz="2800"/>
              <a:t>Maintaining a good relationship with self</a:t>
            </a:r>
          </a:p>
        </p:txBody>
      </p:sp>
      <p:sp>
        <p:nvSpPr>
          <p:cNvPr id="3" name="Content Placeholder 2">
            <a:extLst>
              <a:ext uri="{FF2B5EF4-FFF2-40B4-BE49-F238E27FC236}">
                <a16:creationId xmlns:a16="http://schemas.microsoft.com/office/drawing/2014/main" id="{72D11A3C-8732-D155-CECE-7022A34D79CF}"/>
              </a:ext>
            </a:extLst>
          </p:cNvPr>
          <p:cNvSpPr>
            <a:spLocks noGrp="1"/>
          </p:cNvSpPr>
          <p:nvPr>
            <p:ph idx="1"/>
          </p:nvPr>
        </p:nvSpPr>
        <p:spPr>
          <a:xfrm>
            <a:off x="677157" y="2160589"/>
            <a:ext cx="3850119" cy="3880773"/>
          </a:xfrm>
        </p:spPr>
        <p:txBody>
          <a:bodyPr>
            <a:normAutofit/>
          </a:bodyPr>
          <a:lstStyle/>
          <a:p>
            <a:r>
              <a:rPr lang="en-GB" dirty="0"/>
              <a:t>In your journals distinguish between these three core components:</a:t>
            </a:r>
          </a:p>
          <a:p>
            <a:pPr lvl="1"/>
            <a:r>
              <a:rPr lang="en-GB" dirty="0"/>
              <a:t>Self-awareness</a:t>
            </a:r>
          </a:p>
          <a:p>
            <a:pPr lvl="1"/>
            <a:r>
              <a:rPr lang="en-GB" dirty="0"/>
              <a:t>Self-acceptance</a:t>
            </a:r>
          </a:p>
          <a:p>
            <a:pPr lvl="1"/>
            <a:r>
              <a:rPr lang="en-GB" dirty="0"/>
              <a:t>Self-care</a:t>
            </a:r>
          </a:p>
        </p:txBody>
      </p:sp>
    </p:spTree>
    <p:extLst>
      <p:ext uri="{BB962C8B-B14F-4D97-AF65-F5344CB8AC3E}">
        <p14:creationId xmlns:p14="http://schemas.microsoft.com/office/powerpoint/2010/main" val="1538552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73D3D-0C8B-4846-041E-86B1B3A8DD24}"/>
              </a:ext>
            </a:extLst>
          </p:cNvPr>
          <p:cNvSpPr>
            <a:spLocks noGrp="1"/>
          </p:cNvSpPr>
          <p:nvPr>
            <p:ph type="title"/>
          </p:nvPr>
        </p:nvSpPr>
        <p:spPr>
          <a:xfrm>
            <a:off x="674889" y="609600"/>
            <a:ext cx="2929755" cy="1320800"/>
          </a:xfrm>
        </p:spPr>
        <p:txBody>
          <a:bodyPr anchor="ctr">
            <a:normAutofit/>
          </a:bodyPr>
          <a:lstStyle/>
          <a:p>
            <a:r>
              <a:rPr lang="en-GB"/>
              <a:t>Definitions</a:t>
            </a:r>
          </a:p>
        </p:txBody>
      </p:sp>
      <p:sp>
        <p:nvSpPr>
          <p:cNvPr id="3" name="Content Placeholder 2">
            <a:extLst>
              <a:ext uri="{FF2B5EF4-FFF2-40B4-BE49-F238E27FC236}">
                <a16:creationId xmlns:a16="http://schemas.microsoft.com/office/drawing/2014/main" id="{FDFE5ACF-1DA1-A17C-025E-A57C479A3504}"/>
              </a:ext>
            </a:extLst>
          </p:cNvPr>
          <p:cNvSpPr>
            <a:spLocks noGrp="1"/>
          </p:cNvSpPr>
          <p:nvPr>
            <p:ph idx="1"/>
          </p:nvPr>
        </p:nvSpPr>
        <p:spPr>
          <a:xfrm>
            <a:off x="671186" y="2160589"/>
            <a:ext cx="2929754" cy="3880773"/>
          </a:xfrm>
        </p:spPr>
        <p:txBody>
          <a:bodyPr>
            <a:normAutofit/>
          </a:bodyPr>
          <a:lstStyle/>
          <a:p>
            <a:r>
              <a:rPr lang="en-GB"/>
              <a:t>Self-awareness: conscious knowledge of one's own character and feelings</a:t>
            </a:r>
          </a:p>
          <a:p>
            <a:r>
              <a:rPr lang="en-GB"/>
              <a:t>Self-acceptance: Accepting who you are and valuing that.</a:t>
            </a:r>
          </a:p>
          <a:p>
            <a:r>
              <a:rPr lang="en-GB"/>
              <a:t>Self-care: the practice of taking action to preserve or improve one's own health</a:t>
            </a:r>
          </a:p>
        </p:txBody>
      </p:sp>
      <p:pic>
        <p:nvPicPr>
          <p:cNvPr id="6" name="Picture 5">
            <a:extLst>
              <a:ext uri="{FF2B5EF4-FFF2-40B4-BE49-F238E27FC236}">
                <a16:creationId xmlns:a16="http://schemas.microsoft.com/office/drawing/2014/main" id="{2B141822-3785-71DB-FAF9-F70C75C2D25C}"/>
              </a:ext>
            </a:extLst>
          </p:cNvPr>
          <p:cNvPicPr>
            <a:picLocks noChangeAspect="1"/>
          </p:cNvPicPr>
          <p:nvPr/>
        </p:nvPicPr>
        <p:blipFill>
          <a:blip r:embed="rId3"/>
          <a:stretch>
            <a:fillRect/>
          </a:stretch>
        </p:blipFill>
        <p:spPr>
          <a:xfrm>
            <a:off x="3853333" y="670706"/>
            <a:ext cx="5419750" cy="2479535"/>
          </a:xfrm>
          <a:prstGeom prst="rect">
            <a:avLst/>
          </a:prstGeom>
        </p:spPr>
      </p:pic>
      <p:pic>
        <p:nvPicPr>
          <p:cNvPr id="4" name="Picture 3">
            <a:extLst>
              <a:ext uri="{FF2B5EF4-FFF2-40B4-BE49-F238E27FC236}">
                <a16:creationId xmlns:a16="http://schemas.microsoft.com/office/drawing/2014/main" id="{5A710093-B80A-A663-754A-BE7B5DD45D18}"/>
              </a:ext>
            </a:extLst>
          </p:cNvPr>
          <p:cNvPicPr>
            <a:picLocks noChangeAspect="1"/>
          </p:cNvPicPr>
          <p:nvPr/>
        </p:nvPicPr>
        <p:blipFill>
          <a:blip r:embed="rId4"/>
          <a:stretch>
            <a:fillRect/>
          </a:stretch>
        </p:blipFill>
        <p:spPr>
          <a:xfrm>
            <a:off x="4260252" y="3439020"/>
            <a:ext cx="4605914" cy="2602341"/>
          </a:xfrm>
          <a:prstGeom prst="rect">
            <a:avLst/>
          </a:prstGeom>
        </p:spPr>
      </p:pic>
    </p:spTree>
    <p:extLst>
      <p:ext uri="{BB962C8B-B14F-4D97-AF65-F5344CB8AC3E}">
        <p14:creationId xmlns:p14="http://schemas.microsoft.com/office/powerpoint/2010/main" val="2820221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 name="Rectangle 8">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7" name="Rectangle 10">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12">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09981" y="0"/>
            <a:ext cx="1218883"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14">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121" y="3681413"/>
            <a:ext cx="476231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1400" y="-8467"/>
            <a:ext cx="3006566"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3256" y="-8467"/>
            <a:ext cx="2587884"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Isosceles Triangle 20">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2322" y="3048000"/>
            <a:ext cx="3258818"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4384" y="-8467"/>
            <a:ext cx="2853583"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Isosceles Triangle 24">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1280" y="3589867"/>
            <a:ext cx="1816686"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Shape 26">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6017" y="-8467"/>
            <a:ext cx="5992808"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A044ACF6-D015-DABE-D64A-F810491E27DD}"/>
              </a:ext>
            </a:extLst>
          </p:cNvPr>
          <p:cNvSpPr>
            <a:spLocks noGrp="1"/>
          </p:cNvSpPr>
          <p:nvPr>
            <p:ph type="title"/>
          </p:nvPr>
        </p:nvSpPr>
        <p:spPr>
          <a:xfrm>
            <a:off x="7179852" y="609600"/>
            <a:ext cx="4511814" cy="2227730"/>
          </a:xfrm>
        </p:spPr>
        <p:txBody>
          <a:bodyPr anchor="ctr">
            <a:normAutofit/>
          </a:bodyPr>
          <a:lstStyle/>
          <a:p>
            <a:r>
              <a:rPr lang="en-GB">
                <a:solidFill>
                  <a:srgbClr val="FFFFFF"/>
                </a:solidFill>
              </a:rPr>
              <a:t>How can we be more kind to ourselves?</a:t>
            </a:r>
          </a:p>
        </p:txBody>
      </p:sp>
      <p:pic>
        <p:nvPicPr>
          <p:cNvPr id="4" name="Picture 3">
            <a:extLst>
              <a:ext uri="{FF2B5EF4-FFF2-40B4-BE49-F238E27FC236}">
                <a16:creationId xmlns:a16="http://schemas.microsoft.com/office/drawing/2014/main" id="{8540F43C-637F-1F89-969D-D1ABE0E2BA7D}"/>
              </a:ext>
            </a:extLst>
          </p:cNvPr>
          <p:cNvPicPr>
            <a:picLocks noChangeAspect="1"/>
          </p:cNvPicPr>
          <p:nvPr/>
        </p:nvPicPr>
        <p:blipFill>
          <a:blip r:embed="rId3"/>
          <a:stretch>
            <a:fillRect/>
          </a:stretch>
        </p:blipFill>
        <p:spPr>
          <a:xfrm>
            <a:off x="757053" y="2393834"/>
            <a:ext cx="3855770" cy="2159231"/>
          </a:xfrm>
          <a:prstGeom prst="rect">
            <a:avLst/>
          </a:prstGeom>
        </p:spPr>
      </p:pic>
      <p:sp>
        <p:nvSpPr>
          <p:cNvPr id="3" name="Content Placeholder 2">
            <a:extLst>
              <a:ext uri="{FF2B5EF4-FFF2-40B4-BE49-F238E27FC236}">
                <a16:creationId xmlns:a16="http://schemas.microsoft.com/office/drawing/2014/main" id="{19F42750-4809-C512-C971-8D4A94CE284A}"/>
              </a:ext>
            </a:extLst>
          </p:cNvPr>
          <p:cNvSpPr>
            <a:spLocks noGrp="1"/>
          </p:cNvSpPr>
          <p:nvPr>
            <p:ph idx="1"/>
          </p:nvPr>
        </p:nvSpPr>
        <p:spPr>
          <a:xfrm>
            <a:off x="7179854" y="2837329"/>
            <a:ext cx="4511813" cy="3317938"/>
          </a:xfrm>
        </p:spPr>
        <p:txBody>
          <a:bodyPr anchor="t">
            <a:normAutofit lnSpcReduction="10000"/>
          </a:bodyPr>
          <a:lstStyle/>
          <a:p>
            <a:pPr lvl="1" fontAlgn="base">
              <a:lnSpc>
                <a:spcPct val="90000"/>
              </a:lnSpc>
            </a:pPr>
            <a:r>
              <a:rPr lang="en-GB" sz="1700" b="1" i="0">
                <a:solidFill>
                  <a:srgbClr val="FFFFFF"/>
                </a:solidFill>
                <a:effectLst/>
                <a:latin typeface="BupaSemiBold"/>
              </a:rPr>
              <a:t>1. Talk kindly to yourself</a:t>
            </a:r>
          </a:p>
          <a:p>
            <a:pPr lvl="1" fontAlgn="base">
              <a:lnSpc>
                <a:spcPct val="90000"/>
              </a:lnSpc>
            </a:pPr>
            <a:r>
              <a:rPr lang="en-GB" sz="1700" b="1" i="0">
                <a:solidFill>
                  <a:srgbClr val="FFFFFF"/>
                </a:solidFill>
                <a:effectLst/>
                <a:latin typeface="BupaSemiBold"/>
              </a:rPr>
              <a:t>2. Practise gratitude</a:t>
            </a:r>
          </a:p>
          <a:p>
            <a:pPr lvl="1" fontAlgn="base">
              <a:lnSpc>
                <a:spcPct val="90000"/>
              </a:lnSpc>
            </a:pPr>
            <a:r>
              <a:rPr lang="en-GB" sz="1700" b="1" i="0">
                <a:solidFill>
                  <a:srgbClr val="FFFFFF"/>
                </a:solidFill>
                <a:effectLst/>
                <a:latin typeface="BupaSemiBold"/>
              </a:rPr>
              <a:t>3. Perform acts of kindness to others</a:t>
            </a:r>
          </a:p>
          <a:p>
            <a:pPr lvl="1" fontAlgn="base">
              <a:lnSpc>
                <a:spcPct val="90000"/>
              </a:lnSpc>
            </a:pPr>
            <a:r>
              <a:rPr lang="en-GB" sz="1700" b="1" i="0">
                <a:solidFill>
                  <a:srgbClr val="FFFFFF"/>
                </a:solidFill>
                <a:effectLst/>
                <a:latin typeface="BupaSemiBold"/>
              </a:rPr>
              <a:t>4. Reflect daily</a:t>
            </a:r>
          </a:p>
          <a:p>
            <a:pPr lvl="1" fontAlgn="base">
              <a:lnSpc>
                <a:spcPct val="90000"/>
              </a:lnSpc>
            </a:pPr>
            <a:r>
              <a:rPr lang="en-GB" sz="1700" b="1" i="0">
                <a:solidFill>
                  <a:srgbClr val="FFFFFF"/>
                </a:solidFill>
                <a:effectLst/>
                <a:latin typeface="BupaSemiBold"/>
              </a:rPr>
              <a:t>5. Self-care</a:t>
            </a:r>
          </a:p>
          <a:p>
            <a:pPr lvl="1" fontAlgn="base">
              <a:lnSpc>
                <a:spcPct val="90000"/>
              </a:lnSpc>
            </a:pPr>
            <a:r>
              <a:rPr lang="en-GB" sz="1700" b="1" i="0">
                <a:solidFill>
                  <a:srgbClr val="FFFFFF"/>
                </a:solidFill>
                <a:effectLst/>
                <a:latin typeface="BupaSemiBold"/>
              </a:rPr>
              <a:t>6. Be responsible for yourself</a:t>
            </a:r>
          </a:p>
          <a:p>
            <a:pPr lvl="1" fontAlgn="base">
              <a:lnSpc>
                <a:spcPct val="90000"/>
              </a:lnSpc>
            </a:pPr>
            <a:r>
              <a:rPr lang="en-GB" sz="1700" b="1" i="0">
                <a:solidFill>
                  <a:srgbClr val="FFFFFF"/>
                </a:solidFill>
                <a:effectLst/>
                <a:latin typeface="BupaSemiBold"/>
              </a:rPr>
              <a:t>7. Invest in your interests</a:t>
            </a:r>
          </a:p>
          <a:p>
            <a:pPr lvl="1" fontAlgn="base">
              <a:lnSpc>
                <a:spcPct val="90000"/>
              </a:lnSpc>
            </a:pPr>
            <a:r>
              <a:rPr lang="en-GB" sz="1700" b="1" i="0">
                <a:solidFill>
                  <a:srgbClr val="FFFFFF"/>
                </a:solidFill>
                <a:effectLst/>
                <a:latin typeface="BupaSemiBold"/>
              </a:rPr>
              <a:t>8. Practise mindfulness</a:t>
            </a:r>
          </a:p>
          <a:p>
            <a:pPr lvl="1" fontAlgn="base">
              <a:lnSpc>
                <a:spcPct val="90000"/>
              </a:lnSpc>
            </a:pPr>
            <a:r>
              <a:rPr lang="en-GB" sz="1700" b="1" i="0">
                <a:solidFill>
                  <a:srgbClr val="FFFFFF"/>
                </a:solidFill>
                <a:effectLst/>
                <a:latin typeface="BupaSemiBold"/>
              </a:rPr>
              <a:t>9. Spend time in or around nature</a:t>
            </a:r>
          </a:p>
          <a:p>
            <a:pPr lvl="1" fontAlgn="base">
              <a:lnSpc>
                <a:spcPct val="90000"/>
              </a:lnSpc>
            </a:pPr>
            <a:r>
              <a:rPr lang="en-GB" sz="1700" b="1" i="0">
                <a:solidFill>
                  <a:srgbClr val="FFFFFF"/>
                </a:solidFill>
                <a:effectLst/>
                <a:latin typeface="BupaSemiBold"/>
              </a:rPr>
              <a:t>10. Think of the opportunities</a:t>
            </a:r>
          </a:p>
          <a:p>
            <a:pPr>
              <a:lnSpc>
                <a:spcPct val="90000"/>
              </a:lnSpc>
            </a:pPr>
            <a:endParaRPr lang="en-GB" sz="1700">
              <a:solidFill>
                <a:srgbClr val="FFFFFF"/>
              </a:solidFill>
            </a:endParaRPr>
          </a:p>
        </p:txBody>
      </p:sp>
    </p:spTree>
    <p:extLst>
      <p:ext uri="{BB962C8B-B14F-4D97-AF65-F5344CB8AC3E}">
        <p14:creationId xmlns:p14="http://schemas.microsoft.com/office/powerpoint/2010/main" val="2291432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Reflection</a:t>
            </a:r>
          </a:p>
        </p:txBody>
      </p:sp>
      <p:graphicFrame>
        <p:nvGraphicFramePr>
          <p:cNvPr id="27" name="Content Placeholder 6">
            <a:extLst>
              <a:ext uri="{FF2B5EF4-FFF2-40B4-BE49-F238E27FC236}">
                <a16:creationId xmlns:a16="http://schemas.microsoft.com/office/drawing/2014/main" id="{1FD21517-7FD6-CCA5-BECE-B1115F0F2DBD}"/>
              </a:ext>
            </a:extLst>
          </p:cNvPr>
          <p:cNvGraphicFramePr/>
          <p:nvPr>
            <p:extLst>
              <p:ext uri="{D42A27DB-BD31-4B8C-83A1-F6EECF244321}">
                <p14:modId xmlns:p14="http://schemas.microsoft.com/office/powerpoint/2010/main" val="2047819552"/>
              </p:ext>
            </p:extLst>
          </p:nvPr>
        </p:nvGraphicFramePr>
        <p:xfrm>
          <a:off x="765820" y="404664"/>
          <a:ext cx="8657614" cy="64034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extBox 11">
            <a:extLst>
              <a:ext uri="{FF2B5EF4-FFF2-40B4-BE49-F238E27FC236}">
                <a16:creationId xmlns:a16="http://schemas.microsoft.com/office/drawing/2014/main" id="{1146886F-B404-A087-E1EB-E0D177B5A621}"/>
              </a:ext>
            </a:extLst>
          </p:cNvPr>
          <p:cNvSpPr txBox="1"/>
          <p:nvPr/>
        </p:nvSpPr>
        <p:spPr>
          <a:xfrm>
            <a:off x="677158" y="1340768"/>
            <a:ext cx="6100090" cy="369332"/>
          </a:xfrm>
          <a:prstGeom prst="rect">
            <a:avLst/>
          </a:prstGeom>
          <a:noFill/>
        </p:spPr>
        <p:txBody>
          <a:bodyPr wrap="square" lIns="91440" tIns="45720" rIns="91440" bIns="45720" anchor="t">
            <a:spAutoFit/>
          </a:bodyPr>
          <a:lstStyle/>
          <a:p>
            <a:pPr>
              <a:spcAft>
                <a:spcPts val="800"/>
              </a:spcAft>
            </a:pPr>
            <a:r>
              <a:rPr lang="en-GB" dirty="0"/>
              <a:t>In your journal please do the following:</a:t>
            </a:r>
          </a:p>
        </p:txBody>
      </p:sp>
      <p:sp>
        <p:nvSpPr>
          <p:cNvPr id="14" name="TextBox 13">
            <a:extLst>
              <a:ext uri="{FF2B5EF4-FFF2-40B4-BE49-F238E27FC236}">
                <a16:creationId xmlns:a16="http://schemas.microsoft.com/office/drawing/2014/main" id="{3649EE14-0F25-4BA1-50DF-777809189176}"/>
              </a:ext>
            </a:extLst>
          </p:cNvPr>
          <p:cNvSpPr txBox="1"/>
          <p:nvPr/>
        </p:nvSpPr>
        <p:spPr>
          <a:xfrm>
            <a:off x="549796" y="5925234"/>
            <a:ext cx="8496944" cy="646331"/>
          </a:xfrm>
          <a:prstGeom prst="rect">
            <a:avLst/>
          </a:prstGeom>
          <a:noFill/>
        </p:spPr>
        <p:txBody>
          <a:bodyPr wrap="square" lIns="91440" tIns="45720" rIns="91440" bIns="45720" anchor="t">
            <a:spAutoFit/>
          </a:bodyPr>
          <a:lstStyle/>
          <a:p>
            <a:pPr lvl="0" algn="ctr"/>
            <a:r>
              <a:rPr lang="en-GB" sz="1800" i="1" dirty="0"/>
              <a:t>(remember the format of your journal is totally up to you – you can keep it traditional, style it as a </a:t>
            </a:r>
            <a:r>
              <a:rPr lang="en-GB" sz="1800" i="1" dirty="0" err="1"/>
              <a:t>mindmap</a:t>
            </a:r>
            <a:r>
              <a:rPr lang="en-GB" sz="1800" i="1" dirty="0"/>
              <a:t>, use colours or not, etc.)</a:t>
            </a:r>
            <a:endParaRPr lang="en-GB" i="1" dirty="0"/>
          </a:p>
        </p:txBody>
      </p:sp>
    </p:spTree>
    <p:extLst>
      <p:ext uri="{BB962C8B-B14F-4D97-AF65-F5344CB8AC3E}">
        <p14:creationId xmlns:p14="http://schemas.microsoft.com/office/powerpoint/2010/main" val="1655512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6DA24-8BC5-C18A-E2B6-C120ED2E2663}"/>
              </a:ext>
            </a:extLst>
          </p:cNvPr>
          <p:cNvSpPr>
            <a:spLocks noGrp="1"/>
          </p:cNvSpPr>
          <p:nvPr>
            <p:ph type="title"/>
          </p:nvPr>
        </p:nvSpPr>
        <p:spPr/>
        <p:txBody>
          <a:bodyPr/>
          <a:lstStyle/>
          <a:p>
            <a:r>
              <a:rPr lang="en-GB" dirty="0"/>
              <a:t>Seeking support in school</a:t>
            </a:r>
          </a:p>
        </p:txBody>
      </p:sp>
      <p:sp>
        <p:nvSpPr>
          <p:cNvPr id="3" name="Content Placeholder 2">
            <a:extLst>
              <a:ext uri="{FF2B5EF4-FFF2-40B4-BE49-F238E27FC236}">
                <a16:creationId xmlns:a16="http://schemas.microsoft.com/office/drawing/2014/main" id="{DFEA3BEA-72C2-0F37-21FB-8D1D75AB6108}"/>
              </a:ext>
            </a:extLst>
          </p:cNvPr>
          <p:cNvSpPr>
            <a:spLocks noGrp="1"/>
          </p:cNvSpPr>
          <p:nvPr>
            <p:ph sz="half" idx="1"/>
          </p:nvPr>
        </p:nvSpPr>
        <p:spPr>
          <a:xfrm>
            <a:off x="677158" y="1297695"/>
            <a:ext cx="7361470" cy="5443070"/>
          </a:xfrm>
        </p:spPr>
        <p:txBody>
          <a:bodyPr vert="horz" lIns="91440" tIns="45720" rIns="91440" bIns="45720" rtlCol="0" anchor="t">
            <a:normAutofit/>
          </a:bodyPr>
          <a:lstStyle/>
          <a:p>
            <a:pPr algn="l" rtl="0" fontAlgn="base">
              <a:buFont typeface="Arial" panose="020B0604020202020204" pitchFamily="34" charset="0"/>
              <a:buChar char="•"/>
            </a:pPr>
            <a:r>
              <a:rPr lang="en-US" b="0" i="0" u="none" strike="noStrike" dirty="0">
                <a:solidFill>
                  <a:schemeClr val="tx1"/>
                </a:solidFill>
                <a:effectLst/>
                <a:latin typeface="Gill Sans MT" panose="020B0502020104020203" pitchFamily="34" charset="0"/>
              </a:rPr>
              <a:t>Tutor</a:t>
            </a:r>
            <a:r>
              <a:rPr lang="en-GB" b="0" i="0" dirty="0">
                <a:solidFill>
                  <a:schemeClr val="tx1"/>
                </a:solidFill>
                <a:effectLst/>
                <a:latin typeface="Gill Sans MT" panose="020B0502020104020203" pitchFamily="34" charset="0"/>
              </a:rPr>
              <a:t>​</a:t>
            </a:r>
          </a:p>
          <a:p>
            <a:pPr algn="l" rtl="0" fontAlgn="base">
              <a:buFont typeface="Arial" panose="020B0604020202020204" pitchFamily="34" charset="0"/>
              <a:buChar char="•"/>
            </a:pPr>
            <a:r>
              <a:rPr lang="en-US" b="0" i="0" u="none" strike="noStrike" dirty="0">
                <a:solidFill>
                  <a:schemeClr val="tx1"/>
                </a:solidFill>
                <a:effectLst/>
                <a:latin typeface="Gill Sans MT" panose="020B0502020104020203" pitchFamily="34" charset="0"/>
              </a:rPr>
              <a:t>Form Teacher</a:t>
            </a:r>
            <a:r>
              <a:rPr lang="en-GB" b="0" i="0" dirty="0">
                <a:solidFill>
                  <a:schemeClr val="tx1"/>
                </a:solidFill>
                <a:effectLst/>
                <a:latin typeface="Gill Sans MT" panose="020B0502020104020203" pitchFamily="34" charset="0"/>
              </a:rPr>
              <a:t>​</a:t>
            </a:r>
          </a:p>
          <a:p>
            <a:pPr algn="l" rtl="0" fontAlgn="base">
              <a:buFont typeface="Arial" panose="020B0604020202020204" pitchFamily="34" charset="0"/>
              <a:buChar char="•"/>
            </a:pPr>
            <a:r>
              <a:rPr lang="en-US" b="0" i="0" u="none" strike="noStrike" dirty="0">
                <a:solidFill>
                  <a:schemeClr val="tx1"/>
                </a:solidFill>
                <a:effectLst/>
                <a:latin typeface="Gill Sans MT" panose="020B0502020104020203" pitchFamily="34" charset="0"/>
              </a:rPr>
              <a:t>Head of house</a:t>
            </a:r>
            <a:r>
              <a:rPr lang="en-GB" b="0" i="0" dirty="0">
                <a:solidFill>
                  <a:schemeClr val="tx1"/>
                </a:solidFill>
                <a:effectLst/>
                <a:latin typeface="Gill Sans MT" panose="020B0502020104020203" pitchFamily="34" charset="0"/>
              </a:rPr>
              <a:t>​</a:t>
            </a:r>
          </a:p>
          <a:p>
            <a:pPr algn="l" rtl="0" fontAlgn="base">
              <a:buFont typeface="Arial" panose="020B0604020202020204" pitchFamily="34" charset="0"/>
              <a:buChar char="•"/>
            </a:pPr>
            <a:r>
              <a:rPr lang="en-US" b="0" i="0" u="none" strike="noStrike" dirty="0">
                <a:solidFill>
                  <a:schemeClr val="tx1"/>
                </a:solidFill>
                <a:effectLst/>
                <a:latin typeface="Gill Sans MT" panose="020B0502020104020203" pitchFamily="34" charset="0"/>
              </a:rPr>
              <a:t>Sixth form team</a:t>
            </a:r>
            <a:r>
              <a:rPr lang="en-US" b="0" i="0" dirty="0">
                <a:solidFill>
                  <a:schemeClr val="tx1"/>
                </a:solidFill>
                <a:effectLst/>
                <a:latin typeface="Gill Sans MT" panose="020B0502020104020203" pitchFamily="34" charset="0"/>
              </a:rPr>
              <a:t>​</a:t>
            </a:r>
          </a:p>
          <a:p>
            <a:pPr algn="l" rtl="0" fontAlgn="base">
              <a:buFont typeface="Arial" panose="020B0604020202020204" pitchFamily="34" charset="0"/>
              <a:buChar char="•"/>
            </a:pPr>
            <a:r>
              <a:rPr lang="en-US" b="0" i="0" u="none" strike="noStrike" dirty="0">
                <a:solidFill>
                  <a:schemeClr val="tx1"/>
                </a:solidFill>
                <a:effectLst/>
                <a:latin typeface="Gill Sans MT" panose="020B0502020104020203" pitchFamily="34" charset="0"/>
              </a:rPr>
              <a:t>Trusted teacher</a:t>
            </a:r>
            <a:r>
              <a:rPr lang="en-GB" b="0" i="0" dirty="0">
                <a:solidFill>
                  <a:schemeClr val="tx1"/>
                </a:solidFill>
                <a:effectLst/>
                <a:latin typeface="Gill Sans MT" panose="020B0502020104020203" pitchFamily="34" charset="0"/>
              </a:rPr>
              <a:t>​</a:t>
            </a:r>
          </a:p>
          <a:p>
            <a:pPr algn="l" rtl="0" fontAlgn="base">
              <a:buFont typeface="Arial" panose="020B0604020202020204" pitchFamily="34" charset="0"/>
              <a:buChar char="•"/>
            </a:pPr>
            <a:r>
              <a:rPr lang="en-US" b="0" i="0" u="none" strike="noStrike" dirty="0">
                <a:solidFill>
                  <a:schemeClr val="tx1"/>
                </a:solidFill>
                <a:effectLst/>
                <a:latin typeface="Gill Sans MT" panose="020B0502020104020203" pitchFamily="34" charset="0"/>
              </a:rPr>
              <a:t>School counsellors - </a:t>
            </a:r>
            <a:r>
              <a:rPr lang="en-US" b="0" i="0" u="none" strike="noStrike" dirty="0">
                <a:solidFill>
                  <a:schemeClr val="tx1"/>
                </a:solidFill>
                <a:effectLst/>
                <a:highlight>
                  <a:srgbClr val="000000"/>
                </a:highlight>
                <a:latin typeface="Gill Sans MT" panose="020B0502020104020203" pitchFamily="34" charset="0"/>
              </a:rPr>
              <a:t>Anna and Catherine</a:t>
            </a:r>
            <a:r>
              <a:rPr lang="en-GB" b="0" i="0" dirty="0">
                <a:solidFill>
                  <a:schemeClr val="tx1"/>
                </a:solidFill>
                <a:effectLst/>
                <a:highlight>
                  <a:srgbClr val="000000"/>
                </a:highlight>
                <a:latin typeface="Gill Sans MT" panose="020B0502020104020203" pitchFamily="34" charset="0"/>
              </a:rPr>
              <a:t>​</a:t>
            </a:r>
          </a:p>
          <a:p>
            <a:pPr algn="l" rtl="0" fontAlgn="base">
              <a:buFont typeface="Arial" panose="020B0604020202020204" pitchFamily="34" charset="0"/>
              <a:buChar char="•"/>
            </a:pPr>
            <a:r>
              <a:rPr lang="en-US" b="0" i="0" u="none" strike="noStrike" dirty="0">
                <a:solidFill>
                  <a:schemeClr val="tx1"/>
                </a:solidFill>
                <a:effectLst/>
                <a:latin typeface="Gill Sans MT" panose="020B0502020104020203" pitchFamily="34" charset="0"/>
              </a:rPr>
              <a:t>Chaplain – </a:t>
            </a:r>
            <a:r>
              <a:rPr lang="en-US" b="0" i="0" u="none" strike="noStrike" dirty="0" err="1">
                <a:solidFill>
                  <a:schemeClr val="tx1"/>
                </a:solidFill>
                <a:effectLst/>
                <a:highlight>
                  <a:srgbClr val="000000"/>
                </a:highlight>
                <a:latin typeface="Gill Sans MT" panose="020B0502020104020203" pitchFamily="34" charset="0"/>
              </a:rPr>
              <a:t>Ms</a:t>
            </a:r>
            <a:r>
              <a:rPr lang="en-US" b="0" i="0" u="none" strike="noStrike" dirty="0">
                <a:solidFill>
                  <a:schemeClr val="tx1"/>
                </a:solidFill>
                <a:effectLst/>
                <a:highlight>
                  <a:srgbClr val="000000"/>
                </a:highlight>
                <a:latin typeface="Gill Sans MT" panose="020B0502020104020203" pitchFamily="34" charset="0"/>
              </a:rPr>
              <a:t> Miller</a:t>
            </a:r>
            <a:r>
              <a:rPr lang="en-GB" b="0" i="0" dirty="0">
                <a:solidFill>
                  <a:schemeClr val="tx1"/>
                </a:solidFill>
                <a:effectLst/>
                <a:highlight>
                  <a:srgbClr val="000000"/>
                </a:highlight>
                <a:latin typeface="Gill Sans MT" panose="020B0502020104020203" pitchFamily="34" charset="0"/>
              </a:rPr>
              <a:t>​</a:t>
            </a:r>
          </a:p>
          <a:p>
            <a:pPr algn="l" rtl="0" fontAlgn="base">
              <a:buFont typeface="Arial" panose="020B0604020202020204" pitchFamily="34" charset="0"/>
              <a:buChar char="•"/>
            </a:pPr>
            <a:r>
              <a:rPr lang="en-US" b="0" i="0" u="none" strike="noStrike" dirty="0">
                <a:solidFill>
                  <a:schemeClr val="tx1"/>
                </a:solidFill>
                <a:effectLst/>
                <a:latin typeface="Gill Sans MT" panose="020B0502020104020203" pitchFamily="34" charset="0"/>
              </a:rPr>
              <a:t>Deputy head pastoral – </a:t>
            </a:r>
            <a:r>
              <a:rPr lang="en-US" b="0" i="0" u="none" strike="noStrike" dirty="0" err="1">
                <a:solidFill>
                  <a:schemeClr val="tx1"/>
                </a:solidFill>
                <a:effectLst/>
                <a:highlight>
                  <a:srgbClr val="000000"/>
                </a:highlight>
                <a:latin typeface="Gill Sans MT" panose="020B0502020104020203" pitchFamily="34" charset="0"/>
              </a:rPr>
              <a:t>Mr</a:t>
            </a:r>
            <a:r>
              <a:rPr lang="en-US" b="0" i="0" u="none" strike="noStrike" dirty="0">
                <a:solidFill>
                  <a:schemeClr val="tx1"/>
                </a:solidFill>
                <a:effectLst/>
                <a:highlight>
                  <a:srgbClr val="000000"/>
                </a:highlight>
                <a:latin typeface="Gill Sans MT" panose="020B0502020104020203" pitchFamily="34" charset="0"/>
              </a:rPr>
              <a:t> Amlot</a:t>
            </a:r>
            <a:r>
              <a:rPr lang="en-US" b="0" i="0" dirty="0">
                <a:solidFill>
                  <a:schemeClr val="tx1"/>
                </a:solidFill>
                <a:effectLst/>
                <a:highlight>
                  <a:srgbClr val="000000"/>
                </a:highlight>
                <a:latin typeface="Gill Sans MT" panose="020B0502020104020203" pitchFamily="34" charset="0"/>
              </a:rPr>
              <a:t>​</a:t>
            </a:r>
          </a:p>
          <a:p>
            <a:pPr algn="l" rtl="0" fontAlgn="base">
              <a:buFont typeface="Arial" panose="020B0604020202020204" pitchFamily="34" charset="0"/>
              <a:buChar char="•"/>
            </a:pPr>
            <a:r>
              <a:rPr lang="en-US" b="0" i="0" u="none" strike="noStrike" dirty="0">
                <a:solidFill>
                  <a:schemeClr val="tx1"/>
                </a:solidFill>
                <a:effectLst/>
                <a:latin typeface="Gill Sans MT" panose="020B0502020104020203" pitchFamily="34" charset="0"/>
              </a:rPr>
              <a:t>Head – </a:t>
            </a:r>
            <a:r>
              <a:rPr lang="en-US" b="0" i="0" u="none" strike="noStrike" dirty="0">
                <a:solidFill>
                  <a:schemeClr val="tx1"/>
                </a:solidFill>
                <a:effectLst/>
                <a:highlight>
                  <a:srgbClr val="000000"/>
                </a:highlight>
                <a:latin typeface="Gill Sans MT" panose="020B0502020104020203" pitchFamily="34" charset="0"/>
              </a:rPr>
              <a:t>Dr Cotton</a:t>
            </a:r>
            <a:r>
              <a:rPr lang="en-US" b="0" i="0" dirty="0">
                <a:solidFill>
                  <a:schemeClr val="tx1"/>
                </a:solidFill>
                <a:effectLst/>
                <a:highlight>
                  <a:srgbClr val="000000"/>
                </a:highlight>
                <a:latin typeface="Gill Sans MT" panose="020B0502020104020203" pitchFamily="34" charset="0"/>
              </a:rPr>
              <a:t>​</a:t>
            </a:r>
          </a:p>
          <a:p>
            <a:pPr algn="l" rtl="0" fontAlgn="base">
              <a:buFont typeface="Arial" panose="020B0604020202020204" pitchFamily="34" charset="0"/>
              <a:buChar char="•"/>
            </a:pPr>
            <a:r>
              <a:rPr lang="en-US" b="0" i="0" u="none" strike="noStrike" dirty="0">
                <a:solidFill>
                  <a:schemeClr val="tx1"/>
                </a:solidFill>
                <a:effectLst/>
                <a:latin typeface="Gill Sans MT" panose="020B0502020104020203" pitchFamily="34" charset="0"/>
              </a:rPr>
              <a:t>Director of Safeguarding – </a:t>
            </a:r>
            <a:r>
              <a:rPr lang="en-US" b="0" i="0" u="none" strike="noStrike" dirty="0" err="1">
                <a:solidFill>
                  <a:schemeClr val="tx1"/>
                </a:solidFill>
                <a:effectLst/>
                <a:highlight>
                  <a:srgbClr val="000000"/>
                </a:highlight>
                <a:latin typeface="Gill Sans MT" panose="020B0502020104020203" pitchFamily="34" charset="0"/>
              </a:rPr>
              <a:t>Mrs</a:t>
            </a:r>
            <a:r>
              <a:rPr lang="en-US" b="0" i="0" u="none" strike="noStrike" dirty="0">
                <a:solidFill>
                  <a:schemeClr val="tx1"/>
                </a:solidFill>
                <a:effectLst/>
                <a:highlight>
                  <a:srgbClr val="000000"/>
                </a:highlight>
                <a:latin typeface="Gill Sans MT" panose="020B0502020104020203" pitchFamily="34" charset="0"/>
              </a:rPr>
              <a:t> Willis</a:t>
            </a:r>
            <a:endParaRPr lang="en-GB" u="none" strike="noStrike" dirty="0">
              <a:solidFill>
                <a:schemeClr val="tx1"/>
              </a:solidFill>
              <a:highlight>
                <a:srgbClr val="000000"/>
              </a:highlight>
              <a:latin typeface="Gill Sans MT" panose="020B0502020104020203" pitchFamily="34" charset="0"/>
            </a:endParaRPr>
          </a:p>
          <a:p>
            <a:pPr algn="l" rtl="0" fontAlgn="base">
              <a:buFont typeface="Arial" panose="020B0604020202020204" pitchFamily="34" charset="0"/>
              <a:buChar char="•"/>
            </a:pPr>
            <a:r>
              <a:rPr lang="en-GB" b="0" i="0" dirty="0">
                <a:solidFill>
                  <a:schemeClr val="tx1"/>
                </a:solidFill>
                <a:effectLst/>
                <a:latin typeface="Gill Sans MT" panose="020B0502020104020203" pitchFamily="34" charset="0"/>
              </a:rPr>
              <a:t>Director of mental health and wellbeing – </a:t>
            </a:r>
            <a:r>
              <a:rPr lang="en-GB" b="0" i="0" dirty="0">
                <a:solidFill>
                  <a:schemeClr val="tx1"/>
                </a:solidFill>
                <a:effectLst/>
                <a:highlight>
                  <a:srgbClr val="000000"/>
                </a:highlight>
                <a:latin typeface="Gill Sans MT" panose="020B0502020104020203" pitchFamily="34" charset="0"/>
              </a:rPr>
              <a:t>Miss Tozzi</a:t>
            </a:r>
          </a:p>
          <a:p>
            <a:pPr marL="342265" indent="-342265" algn="l" rtl="0" fontAlgn="base">
              <a:buFont typeface="Arial" panose="020B0604020202020204" pitchFamily="34" charset="0"/>
              <a:buChar char="•"/>
            </a:pPr>
            <a:r>
              <a:rPr lang="en-GB" sz="1750" b="0" i="0" dirty="0">
                <a:solidFill>
                  <a:schemeClr val="tx1"/>
                </a:solidFill>
                <a:effectLst/>
                <a:latin typeface="Gill Sans MT"/>
              </a:rPr>
              <a:t>Safeguarding team – </a:t>
            </a:r>
            <a:r>
              <a:rPr lang="en-GB" sz="1750" b="0" i="0" dirty="0">
                <a:solidFill>
                  <a:schemeClr val="tx1"/>
                </a:solidFill>
                <a:effectLst/>
                <a:highlight>
                  <a:srgbClr val="000000"/>
                </a:highlight>
                <a:latin typeface="Gill Sans MT"/>
              </a:rPr>
              <a:t>Mr Grabowski, Ms Lowson (+ Mr </a:t>
            </a:r>
            <a:r>
              <a:rPr lang="en-GB" sz="1750" b="0" i="0" dirty="0" err="1">
                <a:solidFill>
                  <a:schemeClr val="tx1"/>
                </a:solidFill>
                <a:effectLst/>
                <a:highlight>
                  <a:srgbClr val="000000"/>
                </a:highlight>
                <a:latin typeface="Gill Sans MT"/>
              </a:rPr>
              <a:t>Amlot</a:t>
            </a:r>
            <a:r>
              <a:rPr lang="en-GB" sz="1750" b="0" i="0" dirty="0">
                <a:solidFill>
                  <a:schemeClr val="tx1"/>
                </a:solidFill>
                <a:effectLst/>
                <a:highlight>
                  <a:srgbClr val="000000"/>
                </a:highlight>
                <a:latin typeface="Gill Sans MT"/>
              </a:rPr>
              <a:t>, Miss </a:t>
            </a:r>
            <a:r>
              <a:rPr lang="en-GB" sz="1750" b="0" i="0" dirty="0" err="1">
                <a:solidFill>
                  <a:schemeClr val="tx1"/>
                </a:solidFill>
                <a:effectLst/>
                <a:highlight>
                  <a:srgbClr val="000000"/>
                </a:highlight>
                <a:latin typeface="Gill Sans MT"/>
              </a:rPr>
              <a:t>Tozzi</a:t>
            </a:r>
            <a:r>
              <a:rPr lang="en-GB" sz="1750" b="0" i="0" dirty="0">
                <a:solidFill>
                  <a:schemeClr val="tx1"/>
                </a:solidFill>
                <a:effectLst/>
                <a:highlight>
                  <a:srgbClr val="000000"/>
                </a:highlight>
                <a:latin typeface="Gill Sans MT"/>
              </a:rPr>
              <a:t> and </a:t>
            </a:r>
            <a:r>
              <a:rPr lang="en-GB" sz="1750" dirty="0">
                <a:solidFill>
                  <a:schemeClr val="tx1"/>
                </a:solidFill>
                <a:highlight>
                  <a:srgbClr val="000000"/>
                </a:highlight>
                <a:latin typeface="Gill Sans MT"/>
              </a:rPr>
              <a:t>Mrs</a:t>
            </a:r>
            <a:r>
              <a:rPr lang="en-GB" sz="1750" b="0" i="0" dirty="0">
                <a:solidFill>
                  <a:schemeClr val="tx1"/>
                </a:solidFill>
                <a:effectLst/>
                <a:highlight>
                  <a:srgbClr val="000000"/>
                </a:highlight>
                <a:latin typeface="Gill Sans MT"/>
              </a:rPr>
              <a:t> Willis)</a:t>
            </a:r>
          </a:p>
          <a:p>
            <a:pPr algn="l" rtl="0" fontAlgn="base">
              <a:buFont typeface="Arial" panose="020B0604020202020204" pitchFamily="34" charset="0"/>
              <a:buChar char="•"/>
            </a:pPr>
            <a:endParaRPr lang="en-US" b="0" i="0" u="none" strike="noStrike" dirty="0">
              <a:solidFill>
                <a:schemeClr val="tx1"/>
              </a:solidFill>
              <a:effectLst/>
              <a:latin typeface="Gill Sans MT" panose="020B0502020104020203" pitchFamily="34" charset="0"/>
            </a:endParaRPr>
          </a:p>
        </p:txBody>
      </p:sp>
      <p:sp>
        <p:nvSpPr>
          <p:cNvPr id="9" name="Callout: Line 8">
            <a:extLst>
              <a:ext uri="{FF2B5EF4-FFF2-40B4-BE49-F238E27FC236}">
                <a16:creationId xmlns:a16="http://schemas.microsoft.com/office/drawing/2014/main" id="{1CA61420-7AF1-7147-90CE-ABE2FE2878CC}"/>
              </a:ext>
            </a:extLst>
          </p:cNvPr>
          <p:cNvSpPr/>
          <p:nvPr/>
        </p:nvSpPr>
        <p:spPr>
          <a:xfrm>
            <a:off x="9485534" y="5470861"/>
            <a:ext cx="1584176" cy="1080120"/>
          </a:xfrm>
          <a:prstGeom prst="borderCallout1">
            <a:avLst>
              <a:gd name="adj1" fmla="val 26446"/>
              <a:gd name="adj2" fmla="val 194"/>
              <a:gd name="adj3" fmla="val -36131"/>
              <a:gd name="adj4" fmla="val -2652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Click here to access support, contact counsellors, etc.</a:t>
            </a:r>
          </a:p>
        </p:txBody>
      </p:sp>
    </p:spTree>
    <p:extLst>
      <p:ext uri="{BB962C8B-B14F-4D97-AF65-F5344CB8AC3E}">
        <p14:creationId xmlns:p14="http://schemas.microsoft.com/office/powerpoint/2010/main" val="1078785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Shared values and ground rules</a:t>
            </a:r>
          </a:p>
        </p:txBody>
      </p:sp>
      <p:sp>
        <p:nvSpPr>
          <p:cNvPr id="7" name="Content Placeholder 6"/>
          <p:cNvSpPr>
            <a:spLocks noGrp="1"/>
          </p:cNvSpPr>
          <p:nvPr>
            <p:ph sz="half" idx="1"/>
          </p:nvPr>
        </p:nvSpPr>
        <p:spPr>
          <a:xfrm>
            <a:off x="677158" y="1491909"/>
            <a:ext cx="8873638" cy="1152128"/>
          </a:xfrm>
        </p:spPr>
        <p:txBody>
          <a:bodyPr vert="horz" lIns="91440" tIns="45720" rIns="91440" bIns="45720" numCol="1" rtlCol="0" anchor="t">
            <a:normAutofit/>
          </a:bodyPr>
          <a:lstStyle/>
          <a:p>
            <a:pPr marL="0" indent="0">
              <a:lnSpc>
                <a:spcPct val="90000"/>
              </a:lnSpc>
              <a:buNone/>
            </a:pPr>
            <a:r>
              <a:rPr lang="en-US" sz="1800" dirty="0">
                <a:solidFill>
                  <a:schemeClr val="tx1"/>
                </a:solidFill>
              </a:rPr>
              <a:t>PSHE at King’s centers around the shared values of tolerance, kindness, inclusion, respect and compassion.</a:t>
            </a:r>
          </a:p>
        </p:txBody>
      </p:sp>
      <p:sp>
        <p:nvSpPr>
          <p:cNvPr id="24" name="Content Placeholder 6">
            <a:extLst>
              <a:ext uri="{FF2B5EF4-FFF2-40B4-BE49-F238E27FC236}">
                <a16:creationId xmlns:a16="http://schemas.microsoft.com/office/drawing/2014/main" id="{585750E7-E665-5C07-723F-6AB8ED63939E}"/>
              </a:ext>
            </a:extLst>
          </p:cNvPr>
          <p:cNvSpPr txBox="1">
            <a:spLocks/>
          </p:cNvSpPr>
          <p:nvPr/>
        </p:nvSpPr>
        <p:spPr>
          <a:xfrm>
            <a:off x="677158" y="2204864"/>
            <a:ext cx="8873638" cy="4464496"/>
          </a:xfrm>
          <a:prstGeom prst="rect">
            <a:avLst/>
          </a:prstGeom>
        </p:spPr>
        <p:txBody>
          <a:bodyPr vert="horz" lIns="91440" tIns="45720" rIns="91440" bIns="45720" rtlCol="0" anchor="t">
            <a:normAutofit fontScale="92500" lnSpcReduction="10000"/>
          </a:bodyPr>
          <a:lstStyle>
            <a:lvl1pPr marL="342797" indent="-342797" algn="l" defTabSz="457063" rtl="0" eaLnBrk="1" latinLnBrk="0" hangingPunct="1">
              <a:spcBef>
                <a:spcPts val="1000"/>
              </a:spcBef>
              <a:spcAft>
                <a:spcPts val="0"/>
              </a:spcAft>
              <a:buClr>
                <a:schemeClr val="accent1"/>
              </a:buClr>
              <a:buSzPct val="80000"/>
              <a:buFont typeface="Wingdings 3" charset="2"/>
              <a:buChar char=""/>
              <a:defRPr sz="1799" kern="1200">
                <a:solidFill>
                  <a:schemeClr val="tx1">
                    <a:lumMod val="75000"/>
                    <a:lumOff val="25000"/>
                  </a:schemeClr>
                </a:solidFill>
                <a:latin typeface="+mn-lt"/>
                <a:ea typeface="+mn-ea"/>
                <a:cs typeface="+mn-cs"/>
              </a:defRPr>
            </a:lvl1pPr>
            <a:lvl2pPr marL="742727" indent="-285664" algn="l" defTabSz="457063"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2657" indent="-228531" algn="l" defTabSz="457063"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599720" indent="-228531" algn="l" defTabSz="457063"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6783" indent="-228531" algn="l" defTabSz="457063"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3846" indent="-228531" algn="l" defTabSz="457063"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0908" indent="-228531" algn="l" defTabSz="457063"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7971" indent="-228531" algn="l" defTabSz="457063"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5034" indent="-228531" algn="l" defTabSz="457063"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nSpc>
                <a:spcPct val="90000"/>
              </a:lnSpc>
              <a:buFont typeface="Wingdings 3" charset="2"/>
              <a:buNone/>
            </a:pPr>
            <a:endParaRPr lang="en-GB" sz="1800" dirty="0">
              <a:solidFill>
                <a:schemeClr val="tx1"/>
              </a:solidFill>
            </a:endParaRPr>
          </a:p>
          <a:p>
            <a:pPr marL="0" indent="0">
              <a:lnSpc>
                <a:spcPct val="90000"/>
              </a:lnSpc>
              <a:buFont typeface="Wingdings 3" charset="2"/>
              <a:buNone/>
            </a:pPr>
            <a:r>
              <a:rPr lang="en-GB" sz="1800" dirty="0">
                <a:solidFill>
                  <a:schemeClr val="tx1"/>
                </a:solidFill>
              </a:rPr>
              <a:t>Non-negotiables:</a:t>
            </a:r>
          </a:p>
          <a:p>
            <a:pPr marL="342265" indent="-342265">
              <a:spcAft>
                <a:spcPts val="800"/>
              </a:spcAft>
            </a:pPr>
            <a:r>
              <a:rPr lang="en-GB" sz="1800" dirty="0">
                <a:solidFill>
                  <a:schemeClr val="tx1"/>
                </a:solidFill>
              </a:rPr>
              <a:t>The values above must be upheld at all times.</a:t>
            </a:r>
          </a:p>
          <a:p>
            <a:pPr marL="342265" indent="-342265">
              <a:spcAft>
                <a:spcPts val="800"/>
              </a:spcAft>
            </a:pPr>
            <a:r>
              <a:rPr lang="en-GB" sz="1800" dirty="0">
                <a:solidFill>
                  <a:schemeClr val="tx1"/>
                </a:solidFill>
              </a:rPr>
              <a:t>This is a safe space – sensitivity should be shown to the content of discussions and these discussion should not be continued outside the classroom without first giving careful consideration to the feelings of all members of your group.</a:t>
            </a:r>
          </a:p>
          <a:p>
            <a:pPr marL="342265" indent="-342265">
              <a:spcAft>
                <a:spcPts val="800"/>
              </a:spcAft>
            </a:pPr>
            <a:r>
              <a:rPr lang="en-GB" sz="1800" dirty="0">
                <a:solidFill>
                  <a:schemeClr val="tx1"/>
                </a:solidFill>
              </a:rPr>
              <a:t>No discrimination – all opinions are valid and we must have an appreciation of this even when we do not agree.</a:t>
            </a:r>
          </a:p>
          <a:p>
            <a:pPr marL="342265" indent="-342265">
              <a:spcAft>
                <a:spcPts val="800"/>
              </a:spcAft>
            </a:pPr>
            <a:r>
              <a:rPr lang="en-GB" sz="1800" dirty="0">
                <a:solidFill>
                  <a:schemeClr val="tx1"/>
                </a:solidFill>
              </a:rPr>
              <a:t>No names – stories and scenarios should be generalised and depersonalised wherever possible so as to uphold confidentiality.</a:t>
            </a:r>
          </a:p>
          <a:p>
            <a:pPr marL="342265" indent="-342265">
              <a:spcAft>
                <a:spcPts val="800"/>
              </a:spcAft>
            </a:pPr>
            <a:r>
              <a:rPr lang="en-GB" sz="1800" dirty="0">
                <a:solidFill>
                  <a:schemeClr val="tx1"/>
                </a:solidFill>
              </a:rPr>
              <a:t>Any concerns you have about the nature of discussions or content in lessons should be raised with your teacher, </a:t>
            </a:r>
            <a:r>
              <a:rPr lang="en-GB" sz="1800" dirty="0">
                <a:solidFill>
                  <a:schemeClr val="tx1"/>
                </a:solidFill>
                <a:highlight>
                  <a:srgbClr val="000000"/>
                </a:highlight>
              </a:rPr>
              <a:t>Miss Dawe (</a:t>
            </a:r>
            <a:r>
              <a:rPr lang="en-GB" sz="1800" dirty="0">
                <a:solidFill>
                  <a:schemeClr val="tx1"/>
                </a:solidFill>
                <a:highlight>
                  <a:srgbClr val="000000"/>
                </a:highlight>
                <a:hlinkClick r:id="rId2">
                  <a:extLst>
                    <a:ext uri="{A12FA001-AC4F-418D-AE19-62706E023703}">
                      <ahyp:hlinkClr xmlns:ahyp="http://schemas.microsoft.com/office/drawing/2018/hyperlinkcolor" val="tx"/>
                    </a:ext>
                  </a:extLst>
                </a:hlinkClick>
              </a:rPr>
              <a:t>amd@kcs.org.uk</a:t>
            </a:r>
            <a:r>
              <a:rPr lang="en-GB" sz="1800" dirty="0">
                <a:solidFill>
                  <a:schemeClr val="tx1"/>
                </a:solidFill>
                <a:highlight>
                  <a:srgbClr val="000000"/>
                </a:highlight>
              </a:rPr>
              <a:t>) </a:t>
            </a:r>
            <a:r>
              <a:rPr lang="en-GB" sz="1800" dirty="0">
                <a:solidFill>
                  <a:schemeClr val="tx1"/>
                </a:solidFill>
              </a:rPr>
              <a:t>or any member of the sixth form team as soon as possible</a:t>
            </a:r>
            <a:r>
              <a:rPr lang="en-GB" sz="1800" dirty="0"/>
              <a:t>.</a:t>
            </a:r>
          </a:p>
        </p:txBody>
      </p:sp>
    </p:spTree>
    <p:extLst>
      <p:ext uri="{BB962C8B-B14F-4D97-AF65-F5344CB8AC3E}">
        <p14:creationId xmlns:p14="http://schemas.microsoft.com/office/powerpoint/2010/main" val="2593339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Lesson Content</a:t>
            </a:r>
          </a:p>
        </p:txBody>
      </p:sp>
      <p:sp>
        <p:nvSpPr>
          <p:cNvPr id="14" name="Content Placeholder 13"/>
          <p:cNvSpPr>
            <a:spLocks noGrp="1"/>
          </p:cNvSpPr>
          <p:nvPr>
            <p:ph idx="1"/>
          </p:nvPr>
        </p:nvSpPr>
        <p:spPr/>
        <p:txBody>
          <a:bodyPr vert="horz" lIns="91440" tIns="45720" rIns="91440" bIns="45720" rtlCol="0" anchor="t">
            <a:normAutofit/>
          </a:bodyPr>
          <a:lstStyle/>
          <a:p>
            <a:pPr marL="342265" indent="-342265">
              <a:spcAft>
                <a:spcPts val="800"/>
              </a:spcAft>
            </a:pPr>
            <a:r>
              <a:rPr lang="en-GB" sz="1750" dirty="0">
                <a:solidFill>
                  <a:schemeClr val="tx1"/>
                </a:solidFill>
              </a:rPr>
              <a:t>What is “attractive”</a:t>
            </a:r>
          </a:p>
          <a:p>
            <a:pPr marL="342265" indent="-342265">
              <a:spcAft>
                <a:spcPts val="800"/>
              </a:spcAft>
            </a:pPr>
            <a:r>
              <a:rPr lang="en-GB" sz="1750" dirty="0">
                <a:solidFill>
                  <a:schemeClr val="tx1"/>
                </a:solidFill>
              </a:rPr>
              <a:t>Body images in the media</a:t>
            </a:r>
          </a:p>
          <a:p>
            <a:pPr marL="342265" indent="-342265">
              <a:spcAft>
                <a:spcPts val="800"/>
              </a:spcAft>
            </a:pPr>
            <a:r>
              <a:rPr lang="en-GB" sz="1750" dirty="0">
                <a:solidFill>
                  <a:schemeClr val="tx1"/>
                </a:solidFill>
              </a:rPr>
              <a:t>Strengths and weaknesses</a:t>
            </a:r>
          </a:p>
          <a:p>
            <a:pPr marL="342265" indent="-342265">
              <a:spcAft>
                <a:spcPts val="800"/>
              </a:spcAft>
            </a:pPr>
            <a:r>
              <a:rPr lang="en-GB" sz="1750" dirty="0">
                <a:solidFill>
                  <a:schemeClr val="tx1"/>
                </a:solidFill>
              </a:rPr>
              <a:t>Reflection</a:t>
            </a:r>
          </a:p>
          <a:p>
            <a:pPr marL="342265" indent="-342265"/>
            <a:endParaRPr lang="en-GB" dirty="0"/>
          </a:p>
          <a:p>
            <a:pPr marL="0" indent="0">
              <a:buNone/>
            </a:pPr>
            <a:endParaRPr lang="en-GB" dirty="0">
              <a:effectLst/>
            </a:endParaRPr>
          </a:p>
          <a:p>
            <a:pPr marL="342265" indent="-342265">
              <a:spcAft>
                <a:spcPts val="800"/>
              </a:spcAft>
            </a:pPr>
            <a:endParaRPr lang="en-US" dirty="0"/>
          </a:p>
        </p:txBody>
      </p:sp>
    </p:spTree>
    <p:extLst>
      <p:ext uri="{BB962C8B-B14F-4D97-AF65-F5344CB8AC3E}">
        <p14:creationId xmlns:p14="http://schemas.microsoft.com/office/powerpoint/2010/main" val="1720426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A414C-264D-51CC-84B6-6EBAC4BE9359}"/>
              </a:ext>
            </a:extLst>
          </p:cNvPr>
          <p:cNvSpPr>
            <a:spLocks noGrp="1"/>
          </p:cNvSpPr>
          <p:nvPr>
            <p:ph type="title"/>
          </p:nvPr>
        </p:nvSpPr>
        <p:spPr/>
        <p:txBody>
          <a:bodyPr anchor="t">
            <a:normAutofit/>
          </a:bodyPr>
          <a:lstStyle/>
          <a:p>
            <a:r>
              <a:rPr lang="en-GB" dirty="0"/>
              <a:t>What is “attractive”?</a:t>
            </a:r>
          </a:p>
        </p:txBody>
      </p:sp>
      <p:sp>
        <p:nvSpPr>
          <p:cNvPr id="3" name="Content Placeholder 2">
            <a:extLst>
              <a:ext uri="{FF2B5EF4-FFF2-40B4-BE49-F238E27FC236}">
                <a16:creationId xmlns:a16="http://schemas.microsoft.com/office/drawing/2014/main" id="{60E491D6-2611-C90F-4664-C6219A876584}"/>
              </a:ext>
            </a:extLst>
          </p:cNvPr>
          <p:cNvSpPr>
            <a:spLocks noGrp="1"/>
          </p:cNvSpPr>
          <p:nvPr>
            <p:ph idx="1"/>
          </p:nvPr>
        </p:nvSpPr>
        <p:spPr>
          <a:xfrm>
            <a:off x="6334636" y="2160589"/>
            <a:ext cx="2933950" cy="3880773"/>
          </a:xfrm>
        </p:spPr>
        <p:txBody>
          <a:bodyPr>
            <a:normAutofit/>
          </a:bodyPr>
          <a:lstStyle/>
          <a:p>
            <a:r>
              <a:rPr lang="en-GB" dirty="0"/>
              <a:t>Independently in your journals draw or describe what you would stereotypically consider attractive in a person.</a:t>
            </a:r>
          </a:p>
        </p:txBody>
      </p:sp>
      <p:pic>
        <p:nvPicPr>
          <p:cNvPr id="4" name="Picture 3">
            <a:extLst>
              <a:ext uri="{FF2B5EF4-FFF2-40B4-BE49-F238E27FC236}">
                <a16:creationId xmlns:a16="http://schemas.microsoft.com/office/drawing/2014/main" id="{7314F56F-BC42-A392-F358-0FD309A840B1}"/>
              </a:ext>
            </a:extLst>
          </p:cNvPr>
          <p:cNvPicPr>
            <a:picLocks noChangeAspect="1"/>
          </p:cNvPicPr>
          <p:nvPr/>
        </p:nvPicPr>
        <p:blipFill rotWithShape="1">
          <a:blip r:embed="rId2"/>
          <a:srcRect l="1293" r="7231" b="-1"/>
          <a:stretch/>
        </p:blipFill>
        <p:spPr>
          <a:xfrm>
            <a:off x="677157" y="2159331"/>
            <a:ext cx="5422017" cy="3882362"/>
          </a:xfrm>
          <a:prstGeom prst="rect">
            <a:avLst/>
          </a:prstGeom>
        </p:spPr>
      </p:pic>
    </p:spTree>
    <p:extLst>
      <p:ext uri="{BB962C8B-B14F-4D97-AF65-F5344CB8AC3E}">
        <p14:creationId xmlns:p14="http://schemas.microsoft.com/office/powerpoint/2010/main" val="1746854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A1661-9C04-2416-45E6-92C025C41B27}"/>
              </a:ext>
            </a:extLst>
          </p:cNvPr>
          <p:cNvSpPr>
            <a:spLocks noGrp="1"/>
          </p:cNvSpPr>
          <p:nvPr>
            <p:ph type="title"/>
          </p:nvPr>
        </p:nvSpPr>
        <p:spPr>
          <a:xfrm>
            <a:off x="1286597" y="609600"/>
            <a:ext cx="10194839" cy="1099457"/>
          </a:xfrm>
        </p:spPr>
        <p:txBody>
          <a:bodyPr>
            <a:normAutofit/>
          </a:bodyPr>
          <a:lstStyle/>
          <a:p>
            <a:r>
              <a:rPr lang="en-GB" dirty="0"/>
              <a:t>What is “attractive”?</a:t>
            </a:r>
          </a:p>
        </p:txBody>
      </p:sp>
      <p:graphicFrame>
        <p:nvGraphicFramePr>
          <p:cNvPr id="5" name="Content Placeholder 2">
            <a:extLst>
              <a:ext uri="{FF2B5EF4-FFF2-40B4-BE49-F238E27FC236}">
                <a16:creationId xmlns:a16="http://schemas.microsoft.com/office/drawing/2014/main" id="{B17D4281-4A6D-F8AB-8258-98D9578653C8}"/>
              </a:ext>
            </a:extLst>
          </p:cNvPr>
          <p:cNvGraphicFramePr>
            <a:graphicFrameLocks noGrp="1"/>
          </p:cNvGraphicFramePr>
          <p:nvPr>
            <p:ph idx="1"/>
            <p:extLst>
              <p:ext uri="{D42A27DB-BD31-4B8C-83A1-F6EECF244321}">
                <p14:modId xmlns:p14="http://schemas.microsoft.com/office/powerpoint/2010/main" val="1835321394"/>
              </p:ext>
            </p:extLst>
          </p:nvPr>
        </p:nvGraphicFramePr>
        <p:xfrm>
          <a:off x="189756" y="1709057"/>
          <a:ext cx="9615629"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06746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F1554-2CE1-E63A-58DD-86CBD1369F07}"/>
              </a:ext>
            </a:extLst>
          </p:cNvPr>
          <p:cNvSpPr>
            <a:spLocks noGrp="1"/>
          </p:cNvSpPr>
          <p:nvPr>
            <p:ph type="title"/>
          </p:nvPr>
        </p:nvSpPr>
        <p:spPr>
          <a:xfrm>
            <a:off x="1043678" y="1179151"/>
            <a:ext cx="3299786" cy="4463889"/>
          </a:xfrm>
        </p:spPr>
        <p:txBody>
          <a:bodyPr anchor="ctr">
            <a:normAutofit/>
          </a:bodyPr>
          <a:lstStyle/>
          <a:p>
            <a:r>
              <a:rPr lang="en-GB" dirty="0"/>
              <a:t>What is “attractive”?</a:t>
            </a:r>
          </a:p>
        </p:txBody>
      </p:sp>
      <p:sp>
        <p:nvSpPr>
          <p:cNvPr id="3" name="Content Placeholder 2">
            <a:extLst>
              <a:ext uri="{FF2B5EF4-FFF2-40B4-BE49-F238E27FC236}">
                <a16:creationId xmlns:a16="http://schemas.microsoft.com/office/drawing/2014/main" id="{8F3A06EA-1052-E19C-AF27-FD0272E2149C}"/>
              </a:ext>
            </a:extLst>
          </p:cNvPr>
          <p:cNvSpPr>
            <a:spLocks noGrp="1"/>
          </p:cNvSpPr>
          <p:nvPr>
            <p:ph idx="1"/>
          </p:nvPr>
        </p:nvSpPr>
        <p:spPr>
          <a:xfrm>
            <a:off x="4977621" y="1109145"/>
            <a:ext cx="6339365" cy="4603900"/>
          </a:xfrm>
        </p:spPr>
        <p:txBody>
          <a:bodyPr anchor="ctr">
            <a:normAutofit/>
          </a:bodyPr>
          <a:lstStyle/>
          <a:p>
            <a:r>
              <a:rPr lang="en-GB" dirty="0"/>
              <a:t>Over the next 3 slides compare how the model of male attractiveness has changed over the last 37 years</a:t>
            </a:r>
          </a:p>
          <a:p>
            <a:r>
              <a:rPr lang="en-GB" dirty="0"/>
              <a:t>Afterwards consider how this has changed for women </a:t>
            </a:r>
            <a:r>
              <a:rPr lang="en-GB" dirty="0" err="1"/>
              <a:t>aswell</a:t>
            </a:r>
            <a:endParaRPr lang="en-GB" dirty="0"/>
          </a:p>
        </p:txBody>
      </p:sp>
    </p:spTree>
    <p:extLst>
      <p:ext uri="{BB962C8B-B14F-4D97-AF65-F5344CB8AC3E}">
        <p14:creationId xmlns:p14="http://schemas.microsoft.com/office/powerpoint/2010/main" val="56111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71C74D2-C2AA-317F-45E6-ADCA8C52D110}"/>
              </a:ext>
            </a:extLst>
          </p:cNvPr>
          <p:cNvPicPr>
            <a:picLocks noChangeAspect="1"/>
          </p:cNvPicPr>
          <p:nvPr/>
        </p:nvPicPr>
        <p:blipFill>
          <a:blip r:embed="rId2"/>
          <a:stretch>
            <a:fillRect/>
          </a:stretch>
        </p:blipFill>
        <p:spPr>
          <a:xfrm>
            <a:off x="261764" y="908720"/>
            <a:ext cx="2857500" cy="3810000"/>
          </a:xfrm>
          <a:prstGeom prst="rect">
            <a:avLst/>
          </a:prstGeom>
        </p:spPr>
      </p:pic>
      <p:pic>
        <p:nvPicPr>
          <p:cNvPr id="5" name="Picture 4">
            <a:extLst>
              <a:ext uri="{FF2B5EF4-FFF2-40B4-BE49-F238E27FC236}">
                <a16:creationId xmlns:a16="http://schemas.microsoft.com/office/drawing/2014/main" id="{11CFF479-F206-FB4C-6531-AE171306BFEF}"/>
              </a:ext>
            </a:extLst>
          </p:cNvPr>
          <p:cNvPicPr>
            <a:picLocks noChangeAspect="1"/>
          </p:cNvPicPr>
          <p:nvPr/>
        </p:nvPicPr>
        <p:blipFill>
          <a:blip r:embed="rId3"/>
          <a:stretch>
            <a:fillRect/>
          </a:stretch>
        </p:blipFill>
        <p:spPr>
          <a:xfrm>
            <a:off x="3430116" y="908720"/>
            <a:ext cx="2857500" cy="3810000"/>
          </a:xfrm>
          <a:prstGeom prst="rect">
            <a:avLst/>
          </a:prstGeom>
        </p:spPr>
      </p:pic>
      <p:pic>
        <p:nvPicPr>
          <p:cNvPr id="6" name="Picture 5">
            <a:extLst>
              <a:ext uri="{FF2B5EF4-FFF2-40B4-BE49-F238E27FC236}">
                <a16:creationId xmlns:a16="http://schemas.microsoft.com/office/drawing/2014/main" id="{3F389239-E502-756B-2BB6-65943EDBAC1A}"/>
              </a:ext>
            </a:extLst>
          </p:cNvPr>
          <p:cNvPicPr>
            <a:picLocks noChangeAspect="1"/>
          </p:cNvPicPr>
          <p:nvPr/>
        </p:nvPicPr>
        <p:blipFill>
          <a:blip r:embed="rId4"/>
          <a:stretch>
            <a:fillRect/>
          </a:stretch>
        </p:blipFill>
        <p:spPr>
          <a:xfrm>
            <a:off x="6454452" y="908720"/>
            <a:ext cx="2857500" cy="3810000"/>
          </a:xfrm>
          <a:prstGeom prst="rect">
            <a:avLst/>
          </a:prstGeom>
        </p:spPr>
      </p:pic>
      <p:sp>
        <p:nvSpPr>
          <p:cNvPr id="7" name="Rectangle 6">
            <a:extLst>
              <a:ext uri="{FF2B5EF4-FFF2-40B4-BE49-F238E27FC236}">
                <a16:creationId xmlns:a16="http://schemas.microsoft.com/office/drawing/2014/main" id="{435A33AB-91D5-29E2-8842-238E02173F8B}"/>
              </a:ext>
            </a:extLst>
          </p:cNvPr>
          <p:cNvSpPr/>
          <p:nvPr/>
        </p:nvSpPr>
        <p:spPr>
          <a:xfrm>
            <a:off x="870417" y="4797152"/>
            <a:ext cx="1640193" cy="923330"/>
          </a:xfrm>
          <a:prstGeom prst="rect">
            <a:avLst/>
          </a:prstGeom>
          <a:noFill/>
        </p:spPr>
        <p:txBody>
          <a:bodyPr wrap="none" lIns="91440" tIns="45720" rIns="91440" bIns="45720">
            <a:spAutoFit/>
          </a:bodyPr>
          <a:lstStyle/>
          <a:p>
            <a:pPr algn="ctr"/>
            <a:r>
              <a:rPr lang="en-US" sz="5400" b="0" cap="none" spc="0" dirty="0">
                <a:ln w="0"/>
                <a:solidFill>
                  <a:schemeClr val="tx1"/>
                </a:solidFill>
                <a:effectLst>
                  <a:outerShdw blurRad="38100" dist="19050" dir="2700000" algn="tl" rotWithShape="0">
                    <a:schemeClr val="dk1">
                      <a:alpha val="40000"/>
                    </a:schemeClr>
                  </a:outerShdw>
                </a:effectLst>
              </a:rPr>
              <a:t>1985</a:t>
            </a:r>
          </a:p>
        </p:txBody>
      </p:sp>
      <p:sp>
        <p:nvSpPr>
          <p:cNvPr id="8" name="Rectangle 7">
            <a:extLst>
              <a:ext uri="{FF2B5EF4-FFF2-40B4-BE49-F238E27FC236}">
                <a16:creationId xmlns:a16="http://schemas.microsoft.com/office/drawing/2014/main" id="{7F979036-A48B-553A-770B-32FC3102D62F}"/>
              </a:ext>
            </a:extLst>
          </p:cNvPr>
          <p:cNvSpPr/>
          <p:nvPr/>
        </p:nvSpPr>
        <p:spPr>
          <a:xfrm>
            <a:off x="4038768" y="4820707"/>
            <a:ext cx="1640193" cy="923330"/>
          </a:xfrm>
          <a:prstGeom prst="rect">
            <a:avLst/>
          </a:prstGeom>
          <a:noFill/>
        </p:spPr>
        <p:txBody>
          <a:bodyPr wrap="none" lIns="91440" tIns="45720" rIns="91440" bIns="45720">
            <a:spAutoFit/>
          </a:bodyPr>
          <a:lstStyle/>
          <a:p>
            <a:pPr algn="ctr"/>
            <a:r>
              <a:rPr lang="en-US" sz="5400" b="0" cap="none" spc="0" dirty="0">
                <a:ln w="0"/>
                <a:solidFill>
                  <a:schemeClr val="tx1"/>
                </a:solidFill>
                <a:effectLst>
                  <a:outerShdw blurRad="38100" dist="19050" dir="2700000" algn="tl" rotWithShape="0">
                    <a:schemeClr val="dk1">
                      <a:alpha val="40000"/>
                    </a:schemeClr>
                  </a:outerShdw>
                </a:effectLst>
              </a:rPr>
              <a:t>1990</a:t>
            </a:r>
          </a:p>
        </p:txBody>
      </p:sp>
      <p:sp>
        <p:nvSpPr>
          <p:cNvPr id="9" name="Rectangle 8">
            <a:extLst>
              <a:ext uri="{FF2B5EF4-FFF2-40B4-BE49-F238E27FC236}">
                <a16:creationId xmlns:a16="http://schemas.microsoft.com/office/drawing/2014/main" id="{6AC18636-8780-2827-190B-F239CE2E2E23}"/>
              </a:ext>
            </a:extLst>
          </p:cNvPr>
          <p:cNvSpPr/>
          <p:nvPr/>
        </p:nvSpPr>
        <p:spPr>
          <a:xfrm>
            <a:off x="7063105" y="4847448"/>
            <a:ext cx="1640193" cy="923330"/>
          </a:xfrm>
          <a:prstGeom prst="rect">
            <a:avLst/>
          </a:prstGeom>
          <a:noFill/>
        </p:spPr>
        <p:txBody>
          <a:bodyPr wrap="none" lIns="91440" tIns="45720" rIns="91440" bIns="45720">
            <a:spAutoFit/>
          </a:bodyPr>
          <a:lstStyle/>
          <a:p>
            <a:pPr algn="ctr"/>
            <a:r>
              <a:rPr lang="en-US" sz="5400" b="0" cap="none" spc="0" dirty="0">
                <a:ln w="0"/>
                <a:solidFill>
                  <a:schemeClr val="tx1"/>
                </a:solidFill>
                <a:effectLst>
                  <a:outerShdw blurRad="38100" dist="19050" dir="2700000" algn="tl" rotWithShape="0">
                    <a:schemeClr val="dk1">
                      <a:alpha val="40000"/>
                    </a:schemeClr>
                  </a:outerShdw>
                </a:effectLst>
              </a:rPr>
              <a:t>1995</a:t>
            </a:r>
          </a:p>
        </p:txBody>
      </p:sp>
    </p:spTree>
    <p:extLst>
      <p:ext uri="{BB962C8B-B14F-4D97-AF65-F5344CB8AC3E}">
        <p14:creationId xmlns:p14="http://schemas.microsoft.com/office/powerpoint/2010/main" val="3120845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151AC57-F0D4-5EC7-C0C6-D0216648CDC7}"/>
              </a:ext>
            </a:extLst>
          </p:cNvPr>
          <p:cNvPicPr>
            <a:picLocks noChangeAspect="1"/>
          </p:cNvPicPr>
          <p:nvPr/>
        </p:nvPicPr>
        <p:blipFill>
          <a:blip r:embed="rId2"/>
          <a:stretch>
            <a:fillRect/>
          </a:stretch>
        </p:blipFill>
        <p:spPr>
          <a:xfrm>
            <a:off x="189756" y="836712"/>
            <a:ext cx="2857500" cy="3810000"/>
          </a:xfrm>
          <a:prstGeom prst="rect">
            <a:avLst/>
          </a:prstGeom>
        </p:spPr>
      </p:pic>
      <p:pic>
        <p:nvPicPr>
          <p:cNvPr id="5" name="Picture 4">
            <a:extLst>
              <a:ext uri="{FF2B5EF4-FFF2-40B4-BE49-F238E27FC236}">
                <a16:creationId xmlns:a16="http://schemas.microsoft.com/office/drawing/2014/main" id="{7AE3CA20-6153-33C5-4314-3FEC99582B52}"/>
              </a:ext>
            </a:extLst>
          </p:cNvPr>
          <p:cNvPicPr>
            <a:picLocks noChangeAspect="1"/>
          </p:cNvPicPr>
          <p:nvPr/>
        </p:nvPicPr>
        <p:blipFill>
          <a:blip r:embed="rId3"/>
          <a:stretch>
            <a:fillRect/>
          </a:stretch>
        </p:blipFill>
        <p:spPr>
          <a:xfrm>
            <a:off x="3358108" y="836712"/>
            <a:ext cx="2857500" cy="3810000"/>
          </a:xfrm>
          <a:prstGeom prst="rect">
            <a:avLst/>
          </a:prstGeom>
        </p:spPr>
      </p:pic>
      <p:pic>
        <p:nvPicPr>
          <p:cNvPr id="6" name="Picture 5">
            <a:extLst>
              <a:ext uri="{FF2B5EF4-FFF2-40B4-BE49-F238E27FC236}">
                <a16:creationId xmlns:a16="http://schemas.microsoft.com/office/drawing/2014/main" id="{ED6AA41B-DC3B-E068-DDD2-661483AC3499}"/>
              </a:ext>
            </a:extLst>
          </p:cNvPr>
          <p:cNvPicPr>
            <a:picLocks noChangeAspect="1"/>
          </p:cNvPicPr>
          <p:nvPr/>
        </p:nvPicPr>
        <p:blipFill>
          <a:blip r:embed="rId4"/>
          <a:stretch>
            <a:fillRect/>
          </a:stretch>
        </p:blipFill>
        <p:spPr>
          <a:xfrm>
            <a:off x="6526460" y="850351"/>
            <a:ext cx="2857500" cy="3810000"/>
          </a:xfrm>
          <a:prstGeom prst="rect">
            <a:avLst/>
          </a:prstGeom>
        </p:spPr>
      </p:pic>
      <p:sp>
        <p:nvSpPr>
          <p:cNvPr id="8" name="Rectangle 7">
            <a:extLst>
              <a:ext uri="{FF2B5EF4-FFF2-40B4-BE49-F238E27FC236}">
                <a16:creationId xmlns:a16="http://schemas.microsoft.com/office/drawing/2014/main" id="{663D27C9-8A01-979C-E9D0-2DC11478B9B3}"/>
              </a:ext>
            </a:extLst>
          </p:cNvPr>
          <p:cNvSpPr/>
          <p:nvPr/>
        </p:nvSpPr>
        <p:spPr>
          <a:xfrm>
            <a:off x="870417" y="4797152"/>
            <a:ext cx="1640193"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2000</a:t>
            </a:r>
            <a:endParaRPr lang="en-US" sz="5400" b="0" cap="none" spc="0" dirty="0">
              <a:ln w="0"/>
              <a:solidFill>
                <a:schemeClr val="tx1"/>
              </a:solidFill>
              <a:effectLst>
                <a:outerShdw blurRad="38100" dist="19050" dir="2700000" algn="tl" rotWithShape="0">
                  <a:schemeClr val="dk1">
                    <a:alpha val="40000"/>
                  </a:schemeClr>
                </a:outerShdw>
              </a:effectLst>
            </a:endParaRPr>
          </a:p>
        </p:txBody>
      </p:sp>
      <p:sp>
        <p:nvSpPr>
          <p:cNvPr id="9" name="Rectangle 8">
            <a:extLst>
              <a:ext uri="{FF2B5EF4-FFF2-40B4-BE49-F238E27FC236}">
                <a16:creationId xmlns:a16="http://schemas.microsoft.com/office/drawing/2014/main" id="{6154384F-2DCB-686B-BD90-AB775FE991F6}"/>
              </a:ext>
            </a:extLst>
          </p:cNvPr>
          <p:cNvSpPr/>
          <p:nvPr/>
        </p:nvSpPr>
        <p:spPr>
          <a:xfrm>
            <a:off x="3966761" y="4869160"/>
            <a:ext cx="1640193"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2005</a:t>
            </a:r>
            <a:endParaRPr lang="en-US" sz="5400" b="0" cap="none" spc="0" dirty="0">
              <a:ln w="0"/>
              <a:solidFill>
                <a:schemeClr val="tx1"/>
              </a:solidFill>
              <a:effectLst>
                <a:outerShdw blurRad="38100" dist="19050" dir="2700000" algn="tl" rotWithShape="0">
                  <a:schemeClr val="dk1">
                    <a:alpha val="40000"/>
                  </a:schemeClr>
                </a:outerShdw>
              </a:effectLst>
            </a:endParaRPr>
          </a:p>
        </p:txBody>
      </p:sp>
      <p:sp>
        <p:nvSpPr>
          <p:cNvPr id="10" name="Rectangle 9">
            <a:extLst>
              <a:ext uri="{FF2B5EF4-FFF2-40B4-BE49-F238E27FC236}">
                <a16:creationId xmlns:a16="http://schemas.microsoft.com/office/drawing/2014/main" id="{8C2D20B1-240A-50E8-E915-C7340A921EDF}"/>
              </a:ext>
            </a:extLst>
          </p:cNvPr>
          <p:cNvSpPr/>
          <p:nvPr/>
        </p:nvSpPr>
        <p:spPr>
          <a:xfrm>
            <a:off x="7135113" y="4814785"/>
            <a:ext cx="1640193"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2010</a:t>
            </a:r>
            <a:endParaRPr lang="en-US" sz="54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93662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221CBFD-3C2C-DF3D-468B-2010ED0118FF}"/>
              </a:ext>
            </a:extLst>
          </p:cNvPr>
          <p:cNvPicPr>
            <a:picLocks noChangeAspect="1"/>
          </p:cNvPicPr>
          <p:nvPr/>
        </p:nvPicPr>
        <p:blipFill>
          <a:blip r:embed="rId3"/>
          <a:stretch>
            <a:fillRect/>
          </a:stretch>
        </p:blipFill>
        <p:spPr>
          <a:xfrm>
            <a:off x="189756" y="908720"/>
            <a:ext cx="2754306" cy="3672408"/>
          </a:xfrm>
          <a:prstGeom prst="rect">
            <a:avLst/>
          </a:prstGeom>
        </p:spPr>
      </p:pic>
      <p:pic>
        <p:nvPicPr>
          <p:cNvPr id="5" name="Picture 4">
            <a:extLst>
              <a:ext uri="{FF2B5EF4-FFF2-40B4-BE49-F238E27FC236}">
                <a16:creationId xmlns:a16="http://schemas.microsoft.com/office/drawing/2014/main" id="{3AEF07CE-2E9B-E25B-F914-383370396B51}"/>
              </a:ext>
            </a:extLst>
          </p:cNvPr>
          <p:cNvPicPr>
            <a:picLocks noChangeAspect="1"/>
          </p:cNvPicPr>
          <p:nvPr/>
        </p:nvPicPr>
        <p:blipFill>
          <a:blip r:embed="rId4"/>
          <a:stretch>
            <a:fillRect/>
          </a:stretch>
        </p:blipFill>
        <p:spPr>
          <a:xfrm>
            <a:off x="3547914" y="922359"/>
            <a:ext cx="2780524" cy="3707365"/>
          </a:xfrm>
          <a:prstGeom prst="rect">
            <a:avLst/>
          </a:prstGeom>
        </p:spPr>
      </p:pic>
      <p:pic>
        <p:nvPicPr>
          <p:cNvPr id="7" name="Picture 6">
            <a:extLst>
              <a:ext uri="{FF2B5EF4-FFF2-40B4-BE49-F238E27FC236}">
                <a16:creationId xmlns:a16="http://schemas.microsoft.com/office/drawing/2014/main" id="{BC7AD68B-FFE3-2F32-9F94-84621B3BF177}"/>
              </a:ext>
            </a:extLst>
          </p:cNvPr>
          <p:cNvPicPr>
            <a:picLocks noChangeAspect="1"/>
          </p:cNvPicPr>
          <p:nvPr/>
        </p:nvPicPr>
        <p:blipFill>
          <a:blip r:embed="rId5"/>
          <a:stretch>
            <a:fillRect/>
          </a:stretch>
        </p:blipFill>
        <p:spPr>
          <a:xfrm>
            <a:off x="6958508" y="1043397"/>
            <a:ext cx="2571504" cy="3428672"/>
          </a:xfrm>
          <a:prstGeom prst="rect">
            <a:avLst/>
          </a:prstGeom>
        </p:spPr>
      </p:pic>
      <p:sp>
        <p:nvSpPr>
          <p:cNvPr id="8" name="Rectangle 7">
            <a:extLst>
              <a:ext uri="{FF2B5EF4-FFF2-40B4-BE49-F238E27FC236}">
                <a16:creationId xmlns:a16="http://schemas.microsoft.com/office/drawing/2014/main" id="{2B044EB8-0011-5E73-CB95-09920E1BECE6}"/>
              </a:ext>
            </a:extLst>
          </p:cNvPr>
          <p:cNvSpPr/>
          <p:nvPr/>
        </p:nvSpPr>
        <p:spPr>
          <a:xfrm>
            <a:off x="746812" y="4797152"/>
            <a:ext cx="1640193"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2015</a:t>
            </a:r>
            <a:endParaRPr lang="en-US" sz="5400" b="0" cap="none" spc="0" dirty="0">
              <a:ln w="0"/>
              <a:solidFill>
                <a:schemeClr val="tx1"/>
              </a:solidFill>
              <a:effectLst>
                <a:outerShdw blurRad="38100" dist="19050" dir="2700000" algn="tl" rotWithShape="0">
                  <a:schemeClr val="dk1">
                    <a:alpha val="40000"/>
                  </a:schemeClr>
                </a:outerShdw>
              </a:effectLst>
            </a:endParaRPr>
          </a:p>
        </p:txBody>
      </p:sp>
      <p:sp>
        <p:nvSpPr>
          <p:cNvPr id="9" name="Rectangle 8">
            <a:extLst>
              <a:ext uri="{FF2B5EF4-FFF2-40B4-BE49-F238E27FC236}">
                <a16:creationId xmlns:a16="http://schemas.microsoft.com/office/drawing/2014/main" id="{E8A37516-89B7-D7C9-D7AE-75A4C8C1C4A0}"/>
              </a:ext>
            </a:extLst>
          </p:cNvPr>
          <p:cNvSpPr/>
          <p:nvPr/>
        </p:nvSpPr>
        <p:spPr>
          <a:xfrm>
            <a:off x="4118079" y="4869160"/>
            <a:ext cx="1640193"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2020</a:t>
            </a:r>
            <a:endParaRPr lang="en-US" sz="5400" b="0" cap="none" spc="0" dirty="0">
              <a:ln w="0"/>
              <a:solidFill>
                <a:schemeClr val="tx1"/>
              </a:solidFill>
              <a:effectLst>
                <a:outerShdw blurRad="38100" dist="19050" dir="2700000" algn="tl" rotWithShape="0">
                  <a:schemeClr val="dk1">
                    <a:alpha val="40000"/>
                  </a:schemeClr>
                </a:outerShdw>
              </a:effectLst>
            </a:endParaRPr>
          </a:p>
        </p:txBody>
      </p:sp>
      <p:sp>
        <p:nvSpPr>
          <p:cNvPr id="10" name="Rectangle 9">
            <a:extLst>
              <a:ext uri="{FF2B5EF4-FFF2-40B4-BE49-F238E27FC236}">
                <a16:creationId xmlns:a16="http://schemas.microsoft.com/office/drawing/2014/main" id="{F2F72D2C-FDAF-9469-73ED-6E9716DE87C2}"/>
              </a:ext>
            </a:extLst>
          </p:cNvPr>
          <p:cNvSpPr/>
          <p:nvPr/>
        </p:nvSpPr>
        <p:spPr>
          <a:xfrm>
            <a:off x="7424163" y="4891273"/>
            <a:ext cx="1640193"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2022</a:t>
            </a:r>
            <a:endParaRPr lang="en-US" sz="54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97634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ppt/theme/theme2.xml><?xml version="1.0" encoding="utf-8"?>
<a:theme xmlns:a="http://schemas.openxmlformats.org/drawingml/2006/main" name="Office Theme">
  <a:themeElements>
    <a:clrScheme name="Math_16x9">
      <a:dk1>
        <a:srgbClr val="465562"/>
      </a:dk1>
      <a:lt1>
        <a:srgbClr val="FFFFFF"/>
      </a:lt1>
      <a:dk2>
        <a:srgbClr val="000000"/>
      </a:dk2>
      <a:lt2>
        <a:srgbClr val="F2ECE2"/>
      </a:lt2>
      <a:accent1>
        <a:srgbClr val="9BAAB7"/>
      </a:accent1>
      <a:accent2>
        <a:srgbClr val="B8D082"/>
      </a:accent2>
      <a:accent3>
        <a:srgbClr val="EFDB85"/>
      </a:accent3>
      <a:accent4>
        <a:srgbClr val="E8A565"/>
      </a:accent4>
      <a:accent5>
        <a:srgbClr val="BC9AAE"/>
      </a:accent5>
      <a:accent6>
        <a:srgbClr val="BABABA"/>
      </a:accent6>
      <a:hlink>
        <a:srgbClr val="8FC48C"/>
      </a:hlink>
      <a:folHlink>
        <a:srgbClr val="A97C96"/>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Math_16x9">
      <a:dk1>
        <a:srgbClr val="465562"/>
      </a:dk1>
      <a:lt1>
        <a:srgbClr val="FFFFFF"/>
      </a:lt1>
      <a:dk2>
        <a:srgbClr val="000000"/>
      </a:dk2>
      <a:lt2>
        <a:srgbClr val="F2ECE2"/>
      </a:lt2>
      <a:accent1>
        <a:srgbClr val="9BAAB7"/>
      </a:accent1>
      <a:accent2>
        <a:srgbClr val="B8D082"/>
      </a:accent2>
      <a:accent3>
        <a:srgbClr val="EFDB85"/>
      </a:accent3>
      <a:accent4>
        <a:srgbClr val="E8A565"/>
      </a:accent4>
      <a:accent5>
        <a:srgbClr val="BC9AAE"/>
      </a:accent5>
      <a:accent6>
        <a:srgbClr val="BABABA"/>
      </a:accent6>
      <a:hlink>
        <a:srgbClr val="8FC48C"/>
      </a:hlink>
      <a:folHlink>
        <a:srgbClr val="A97C96"/>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E69916D00EB34F94F593F28F75ABED" ma:contentTypeVersion="10" ma:contentTypeDescription="Create a new document." ma:contentTypeScope="" ma:versionID="f7f2ce5b4f703d4fbcb8a99cebf333c8">
  <xsd:schema xmlns:xsd="http://www.w3.org/2001/XMLSchema" xmlns:xs="http://www.w3.org/2001/XMLSchema" xmlns:p="http://schemas.microsoft.com/office/2006/metadata/properties" xmlns:ns2="8b74ebee-8587-45a9-87bb-d503e7162890" xmlns:ns3="25ade97a-ab1d-4a98-b298-116063839ac1" targetNamespace="http://schemas.microsoft.com/office/2006/metadata/properties" ma:root="true" ma:fieldsID="c8ecac1b27f2ac879e3767334389af10" ns2:_="" ns3:_="">
    <xsd:import namespace="8b74ebee-8587-45a9-87bb-d503e7162890"/>
    <xsd:import namespace="25ade97a-ab1d-4a98-b298-116063839ac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b74ebee-8587-45a9-87bb-d503e716289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5ade97a-ab1d-4a98-b298-116063839ac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8D9278E-3784-4A0E-9A46-BE0C15488076}">
  <ds:schemaRefs>
    <ds:schemaRef ds:uri="http://schemas.microsoft.com/sharepoint/v3/contenttype/forms"/>
  </ds:schemaRefs>
</ds:datastoreItem>
</file>

<file path=customXml/itemProps2.xml><?xml version="1.0" encoding="utf-8"?>
<ds:datastoreItem xmlns:ds="http://schemas.openxmlformats.org/officeDocument/2006/customXml" ds:itemID="{565D84EA-05E1-4639-9531-CCC6BD519E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b74ebee-8587-45a9-87bb-d503e7162890"/>
    <ds:schemaRef ds:uri="25ade97a-ab1d-4a98-b298-116063839ac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C5C02DE-E6E5-47B7-992D-DC6699F15577}">
  <ds:schemaRefs>
    <ds:schemaRef ds:uri="http://purl.org/dc/terms/"/>
    <ds:schemaRef ds:uri="25ade97a-ab1d-4a98-b298-116063839ac1"/>
    <ds:schemaRef ds:uri="http://www.w3.org/XML/1998/namespace"/>
    <ds:schemaRef ds:uri="http://purl.org/dc/elements/1.1/"/>
    <ds:schemaRef ds:uri="http://purl.org/dc/dcmitype/"/>
    <ds:schemaRef ds:uri="8b74ebee-8587-45a9-87bb-d503e7162890"/>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Facet</Template>
  <TotalTime>0</TotalTime>
  <Words>797</Words>
  <Application>Microsoft Office PowerPoint</Application>
  <PresentationFormat>Custom</PresentationFormat>
  <Paragraphs>108</Paragraphs>
  <Slides>18</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BupaSemiBold</vt:lpstr>
      <vt:lpstr>Euphemia</vt:lpstr>
      <vt:lpstr>Gill Sans MT</vt:lpstr>
      <vt:lpstr>Trebuchet MS</vt:lpstr>
      <vt:lpstr>Wingdings 3</vt:lpstr>
      <vt:lpstr>Facet</vt:lpstr>
      <vt:lpstr>Spring HT 3</vt:lpstr>
      <vt:lpstr>Shared values and ground rules</vt:lpstr>
      <vt:lpstr>Lesson Content</vt:lpstr>
      <vt:lpstr>What is “attractive”?</vt:lpstr>
      <vt:lpstr>What is “attractive”?</vt:lpstr>
      <vt:lpstr>What is “attractive”?</vt:lpstr>
      <vt:lpstr>PowerPoint Presentation</vt:lpstr>
      <vt:lpstr>PowerPoint Presentation</vt:lpstr>
      <vt:lpstr>PowerPoint Presentation</vt:lpstr>
      <vt:lpstr>What is “attractive”?</vt:lpstr>
      <vt:lpstr>How does the media influence body image?</vt:lpstr>
      <vt:lpstr>Body image in the media</vt:lpstr>
      <vt:lpstr>What makes a healthy relationship with self?</vt:lpstr>
      <vt:lpstr>Maintaining a good relationship with self</vt:lpstr>
      <vt:lpstr>Definitions</vt:lpstr>
      <vt:lpstr>How can we be more kind to ourselves?</vt:lpstr>
      <vt:lpstr>Reflection</vt:lpstr>
      <vt:lpstr>Seeking support in school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Autumn HT 1</dc:title>
  <dc:creator>Alice Dawe</dc:creator>
  <cp:lastModifiedBy>Smriti Gupta</cp:lastModifiedBy>
  <cp:revision>40</cp:revision>
  <dcterms:created xsi:type="dcterms:W3CDTF">2022-06-06T13:34:28Z</dcterms:created>
  <dcterms:modified xsi:type="dcterms:W3CDTF">2023-02-25T12:30:17Z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0x0101001CE69916D00EB34F94F593F28F75ABED</vt:lpwstr>
  </property>
  <property fmtid="{D5CDD505-2E9C-101B-9397-08002B2CF9AE}" pid="4" name="FeatureTags">
    <vt:lpwstr/>
  </property>
  <property fmtid="{D5CDD505-2E9C-101B-9397-08002B2CF9AE}" pid="5" name="LocalizationTags">
    <vt:lpwstr/>
  </property>
  <property fmtid="{D5CDD505-2E9C-101B-9397-08002B2CF9AE}" pid="6" name="CampaignTags">
    <vt:lpwstr/>
  </property>
  <property fmtid="{D5CDD505-2E9C-101B-9397-08002B2CF9AE}" pid="7" name="ScenarioTags">
    <vt:lpwstr/>
  </property>
</Properties>
</file>