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80" r:id="rId4"/>
    <p:sldId id="258" r:id="rId5"/>
    <p:sldId id="281" r:id="rId6"/>
    <p:sldId id="282" r:id="rId7"/>
    <p:sldId id="289" r:id="rId8"/>
    <p:sldId id="284" r:id="rId9"/>
    <p:sldId id="285" r:id="rId10"/>
    <p:sldId id="286" r:id="rId11"/>
    <p:sldId id="287" r:id="rId12"/>
    <p:sldId id="28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84B88F-4B21-428E-8AFD-656C667C0FD3}" v="8" dt="2023-01-12T10:14:04.7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88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E9A685-21EF-4B88-BD3C-476FC868D61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2AE8646-4C1E-485E-AA56-260B832F9D0A}">
      <dgm:prSet/>
      <dgm:spPr/>
      <dgm:t>
        <a:bodyPr/>
        <a:lstStyle/>
        <a:p>
          <a:r>
            <a:rPr lang="en-GB"/>
            <a:t>Personal: </a:t>
          </a:r>
          <a:endParaRPr lang="en-US"/>
        </a:p>
      </dgm:t>
    </dgm:pt>
    <dgm:pt modelId="{9E7C899F-0E0D-40E8-820B-5AB21BA6219B}" type="parTrans" cxnId="{FFC1CB00-8AC3-4BF4-9ADF-DC484D65F8D9}">
      <dgm:prSet/>
      <dgm:spPr/>
      <dgm:t>
        <a:bodyPr/>
        <a:lstStyle/>
        <a:p>
          <a:endParaRPr lang="en-US"/>
        </a:p>
      </dgm:t>
    </dgm:pt>
    <dgm:pt modelId="{BFBBF122-5E67-4E8A-A431-B9F2740EA827}" type="sibTrans" cxnId="{FFC1CB00-8AC3-4BF4-9ADF-DC484D65F8D9}">
      <dgm:prSet/>
      <dgm:spPr/>
      <dgm:t>
        <a:bodyPr/>
        <a:lstStyle/>
        <a:p>
          <a:endParaRPr lang="en-US"/>
        </a:p>
      </dgm:t>
    </dgm:pt>
    <dgm:pt modelId="{3730417C-E815-4971-B837-7FE99D56FA5A}">
      <dgm:prSet/>
      <dgm:spPr/>
      <dgm:t>
        <a:bodyPr/>
        <a:lstStyle/>
        <a:p>
          <a:r>
            <a:rPr lang="en-GB"/>
            <a:t>Personal safety, Identity, Bullying…</a:t>
          </a:r>
          <a:endParaRPr lang="en-US"/>
        </a:p>
      </dgm:t>
    </dgm:pt>
    <dgm:pt modelId="{B624FD42-6EAC-43B1-ACFD-A5989CF7F8FF}" type="parTrans" cxnId="{9FFC5E44-47AE-4652-816D-35A6662C37AC}">
      <dgm:prSet/>
      <dgm:spPr/>
      <dgm:t>
        <a:bodyPr/>
        <a:lstStyle/>
        <a:p>
          <a:endParaRPr lang="en-US"/>
        </a:p>
      </dgm:t>
    </dgm:pt>
    <dgm:pt modelId="{12565B07-06CD-4A9F-AD0A-4D3D9BF2FE06}" type="sibTrans" cxnId="{9FFC5E44-47AE-4652-816D-35A6662C37AC}">
      <dgm:prSet/>
      <dgm:spPr/>
      <dgm:t>
        <a:bodyPr/>
        <a:lstStyle/>
        <a:p>
          <a:endParaRPr lang="en-US"/>
        </a:p>
      </dgm:t>
    </dgm:pt>
    <dgm:pt modelId="{F53D19F5-4C3C-49E5-80AD-81176A60EA7D}">
      <dgm:prSet/>
      <dgm:spPr/>
      <dgm:t>
        <a:bodyPr/>
        <a:lstStyle/>
        <a:p>
          <a:r>
            <a:rPr lang="en-GB"/>
            <a:t>Social:</a:t>
          </a:r>
          <a:endParaRPr lang="en-US"/>
        </a:p>
      </dgm:t>
    </dgm:pt>
    <dgm:pt modelId="{929B88F4-320E-4BFA-BCA5-D75026161B95}" type="parTrans" cxnId="{C4BA88D6-7102-4E95-8FAB-562C294D70E1}">
      <dgm:prSet/>
      <dgm:spPr/>
      <dgm:t>
        <a:bodyPr/>
        <a:lstStyle/>
        <a:p>
          <a:endParaRPr lang="en-US"/>
        </a:p>
      </dgm:t>
    </dgm:pt>
    <dgm:pt modelId="{E04B360A-5AFF-4804-9A18-E2A55FB7B3E9}" type="sibTrans" cxnId="{C4BA88D6-7102-4E95-8FAB-562C294D70E1}">
      <dgm:prSet/>
      <dgm:spPr/>
      <dgm:t>
        <a:bodyPr/>
        <a:lstStyle/>
        <a:p>
          <a:endParaRPr lang="en-US"/>
        </a:p>
      </dgm:t>
    </dgm:pt>
    <dgm:pt modelId="{1748BED9-6D60-42DC-8C3E-FFAFEF53947C}">
      <dgm:prSet/>
      <dgm:spPr/>
      <dgm:t>
        <a:bodyPr/>
        <a:lstStyle/>
        <a:p>
          <a:r>
            <a:rPr lang="en-GB"/>
            <a:t>Relationships, Emotional Wellbeing…</a:t>
          </a:r>
          <a:endParaRPr lang="en-US"/>
        </a:p>
      </dgm:t>
    </dgm:pt>
    <dgm:pt modelId="{B702389B-5E73-4889-959E-F588AE6564B1}" type="parTrans" cxnId="{E9CF0A05-0C7E-4D71-A781-2BA7B273A974}">
      <dgm:prSet/>
      <dgm:spPr/>
      <dgm:t>
        <a:bodyPr/>
        <a:lstStyle/>
        <a:p>
          <a:endParaRPr lang="en-US"/>
        </a:p>
      </dgm:t>
    </dgm:pt>
    <dgm:pt modelId="{17008CBA-7C09-4748-9FD8-98B5613D2181}" type="sibTrans" cxnId="{E9CF0A05-0C7E-4D71-A781-2BA7B273A974}">
      <dgm:prSet/>
      <dgm:spPr/>
      <dgm:t>
        <a:bodyPr/>
        <a:lstStyle/>
        <a:p>
          <a:endParaRPr lang="en-US"/>
        </a:p>
      </dgm:t>
    </dgm:pt>
    <dgm:pt modelId="{A9AF0DD2-4FA3-4BE6-AAEB-62835C2ABA78}">
      <dgm:prSet/>
      <dgm:spPr/>
      <dgm:t>
        <a:bodyPr/>
        <a:lstStyle/>
        <a:p>
          <a:r>
            <a:rPr lang="en-GB"/>
            <a:t>Health:</a:t>
          </a:r>
          <a:endParaRPr lang="en-US"/>
        </a:p>
      </dgm:t>
    </dgm:pt>
    <dgm:pt modelId="{7B0BCC43-9860-4D29-A1E3-937B83645D01}" type="parTrans" cxnId="{E7D4CD9D-4F62-4C7B-8B8C-F83B3436FBC3}">
      <dgm:prSet/>
      <dgm:spPr/>
      <dgm:t>
        <a:bodyPr/>
        <a:lstStyle/>
        <a:p>
          <a:endParaRPr lang="en-US"/>
        </a:p>
      </dgm:t>
    </dgm:pt>
    <dgm:pt modelId="{AF90D6E2-7F94-43E3-B7AF-C81CEAC328D6}" type="sibTrans" cxnId="{E7D4CD9D-4F62-4C7B-8B8C-F83B3436FBC3}">
      <dgm:prSet/>
      <dgm:spPr/>
      <dgm:t>
        <a:bodyPr/>
        <a:lstStyle/>
        <a:p>
          <a:endParaRPr lang="en-US"/>
        </a:p>
      </dgm:t>
    </dgm:pt>
    <dgm:pt modelId="{78A8A880-26D3-4DAA-B5E5-BBCE8B5B7231}">
      <dgm:prSet/>
      <dgm:spPr/>
      <dgm:t>
        <a:bodyPr/>
        <a:lstStyle/>
        <a:p>
          <a:r>
            <a:rPr lang="en-GB"/>
            <a:t>Physical, mental, sexual health…</a:t>
          </a:r>
          <a:endParaRPr lang="en-US"/>
        </a:p>
      </dgm:t>
    </dgm:pt>
    <dgm:pt modelId="{57AF2AE0-72E1-4DE8-AFDF-560972CA2417}" type="parTrans" cxnId="{90EE58AA-D7A8-4DF3-BF54-815D9BEF4E6B}">
      <dgm:prSet/>
      <dgm:spPr/>
      <dgm:t>
        <a:bodyPr/>
        <a:lstStyle/>
        <a:p>
          <a:endParaRPr lang="en-US"/>
        </a:p>
      </dgm:t>
    </dgm:pt>
    <dgm:pt modelId="{2D6576EB-519B-44CA-A67C-46C4EA3E3203}" type="sibTrans" cxnId="{90EE58AA-D7A8-4DF3-BF54-815D9BEF4E6B}">
      <dgm:prSet/>
      <dgm:spPr/>
      <dgm:t>
        <a:bodyPr/>
        <a:lstStyle/>
        <a:p>
          <a:endParaRPr lang="en-US"/>
        </a:p>
      </dgm:t>
    </dgm:pt>
    <dgm:pt modelId="{D2139D8B-C6C8-4733-97A6-D10261600B2E}">
      <dgm:prSet/>
      <dgm:spPr/>
      <dgm:t>
        <a:bodyPr/>
        <a:lstStyle/>
        <a:p>
          <a:r>
            <a:rPr lang="en-GB"/>
            <a:t>Economic:</a:t>
          </a:r>
          <a:endParaRPr lang="en-US"/>
        </a:p>
      </dgm:t>
    </dgm:pt>
    <dgm:pt modelId="{F7442BDA-EF56-4DD1-843B-97ACF6D23B4C}" type="parTrans" cxnId="{2D3CA984-D94B-4DC1-82A9-1DE5D9F95BB5}">
      <dgm:prSet/>
      <dgm:spPr/>
      <dgm:t>
        <a:bodyPr/>
        <a:lstStyle/>
        <a:p>
          <a:endParaRPr lang="en-US"/>
        </a:p>
      </dgm:t>
    </dgm:pt>
    <dgm:pt modelId="{B3051E61-DF22-4611-B0F7-511A888148C9}" type="sibTrans" cxnId="{2D3CA984-D94B-4DC1-82A9-1DE5D9F95BB5}">
      <dgm:prSet/>
      <dgm:spPr/>
      <dgm:t>
        <a:bodyPr/>
        <a:lstStyle/>
        <a:p>
          <a:endParaRPr lang="en-US"/>
        </a:p>
      </dgm:t>
    </dgm:pt>
    <dgm:pt modelId="{F6ACF6C0-9579-4DE6-AC4E-635058B6078C}">
      <dgm:prSet/>
      <dgm:spPr/>
      <dgm:t>
        <a:bodyPr/>
        <a:lstStyle/>
        <a:p>
          <a:r>
            <a:rPr lang="en-GB"/>
            <a:t>Budgeting, taxes, contracts…</a:t>
          </a:r>
          <a:endParaRPr lang="en-US"/>
        </a:p>
      </dgm:t>
    </dgm:pt>
    <dgm:pt modelId="{1FC67DE1-C83A-406A-9766-1CF710B611D8}" type="parTrans" cxnId="{90572806-3695-4BFB-B849-1D8BA8FCA970}">
      <dgm:prSet/>
      <dgm:spPr/>
      <dgm:t>
        <a:bodyPr/>
        <a:lstStyle/>
        <a:p>
          <a:endParaRPr lang="en-US"/>
        </a:p>
      </dgm:t>
    </dgm:pt>
    <dgm:pt modelId="{8CA3AF7D-3BB5-4D3F-9BE1-22116037A898}" type="sibTrans" cxnId="{90572806-3695-4BFB-B849-1D8BA8FCA970}">
      <dgm:prSet/>
      <dgm:spPr/>
      <dgm:t>
        <a:bodyPr/>
        <a:lstStyle/>
        <a:p>
          <a:endParaRPr lang="en-US"/>
        </a:p>
      </dgm:t>
    </dgm:pt>
    <dgm:pt modelId="{1A7D2A33-9FE2-4458-99CB-665E7A3BCDE8}" type="pres">
      <dgm:prSet presAssocID="{36E9A685-21EF-4B88-BD3C-476FC868D61F}" presName="Name0" presStyleCnt="0">
        <dgm:presLayoutVars>
          <dgm:dir/>
          <dgm:animLvl val="lvl"/>
          <dgm:resizeHandles val="exact"/>
        </dgm:presLayoutVars>
      </dgm:prSet>
      <dgm:spPr/>
    </dgm:pt>
    <dgm:pt modelId="{2017BA3C-44A5-48B9-8F33-1B9A557938DA}" type="pres">
      <dgm:prSet presAssocID="{62AE8646-4C1E-485E-AA56-260B832F9D0A}" presName="linNode" presStyleCnt="0"/>
      <dgm:spPr/>
    </dgm:pt>
    <dgm:pt modelId="{A182994C-2F9D-41A9-858F-AC2EECB7F85D}" type="pres">
      <dgm:prSet presAssocID="{62AE8646-4C1E-485E-AA56-260B832F9D0A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855E56DE-E9DD-4B70-8BC2-947766244331}" type="pres">
      <dgm:prSet presAssocID="{62AE8646-4C1E-485E-AA56-260B832F9D0A}" presName="descendantText" presStyleLbl="alignAccFollowNode1" presStyleIdx="0" presStyleCnt="4">
        <dgm:presLayoutVars>
          <dgm:bulletEnabled val="1"/>
        </dgm:presLayoutVars>
      </dgm:prSet>
      <dgm:spPr/>
    </dgm:pt>
    <dgm:pt modelId="{AA649C12-57E9-4EA1-AD1C-9BF4940584C5}" type="pres">
      <dgm:prSet presAssocID="{BFBBF122-5E67-4E8A-A431-B9F2740EA827}" presName="sp" presStyleCnt="0"/>
      <dgm:spPr/>
    </dgm:pt>
    <dgm:pt modelId="{ACE8C1A8-B670-4E15-BFE8-0FFE36C09361}" type="pres">
      <dgm:prSet presAssocID="{F53D19F5-4C3C-49E5-80AD-81176A60EA7D}" presName="linNode" presStyleCnt="0"/>
      <dgm:spPr/>
    </dgm:pt>
    <dgm:pt modelId="{6D3F5520-7A17-4E80-B605-0C3A5992BF15}" type="pres">
      <dgm:prSet presAssocID="{F53D19F5-4C3C-49E5-80AD-81176A60EA7D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4C86B8F0-717E-4EEF-B9FF-976B935FFA97}" type="pres">
      <dgm:prSet presAssocID="{F53D19F5-4C3C-49E5-80AD-81176A60EA7D}" presName="descendantText" presStyleLbl="alignAccFollowNode1" presStyleIdx="1" presStyleCnt="4">
        <dgm:presLayoutVars>
          <dgm:bulletEnabled val="1"/>
        </dgm:presLayoutVars>
      </dgm:prSet>
      <dgm:spPr/>
    </dgm:pt>
    <dgm:pt modelId="{E1320E7E-A3C4-42B3-B680-3B3F0D5A11FB}" type="pres">
      <dgm:prSet presAssocID="{E04B360A-5AFF-4804-9A18-E2A55FB7B3E9}" presName="sp" presStyleCnt="0"/>
      <dgm:spPr/>
    </dgm:pt>
    <dgm:pt modelId="{00295923-1BB8-4AF0-8EF3-5B3E018EF79D}" type="pres">
      <dgm:prSet presAssocID="{A9AF0DD2-4FA3-4BE6-AAEB-62835C2ABA78}" presName="linNode" presStyleCnt="0"/>
      <dgm:spPr/>
    </dgm:pt>
    <dgm:pt modelId="{23AB5BF2-0B95-4D84-813A-43B2007DA25C}" type="pres">
      <dgm:prSet presAssocID="{A9AF0DD2-4FA3-4BE6-AAEB-62835C2ABA78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CE728C2B-F3D9-410B-A9BF-33898BE4A43C}" type="pres">
      <dgm:prSet presAssocID="{A9AF0DD2-4FA3-4BE6-AAEB-62835C2ABA78}" presName="descendantText" presStyleLbl="alignAccFollowNode1" presStyleIdx="2" presStyleCnt="4">
        <dgm:presLayoutVars>
          <dgm:bulletEnabled val="1"/>
        </dgm:presLayoutVars>
      </dgm:prSet>
      <dgm:spPr/>
    </dgm:pt>
    <dgm:pt modelId="{2EE7641E-B906-4D73-9822-3F3F2591F09A}" type="pres">
      <dgm:prSet presAssocID="{AF90D6E2-7F94-43E3-B7AF-C81CEAC328D6}" presName="sp" presStyleCnt="0"/>
      <dgm:spPr/>
    </dgm:pt>
    <dgm:pt modelId="{A478FC94-B147-46D8-899B-D7DA1C1B4F4D}" type="pres">
      <dgm:prSet presAssocID="{D2139D8B-C6C8-4733-97A6-D10261600B2E}" presName="linNode" presStyleCnt="0"/>
      <dgm:spPr/>
    </dgm:pt>
    <dgm:pt modelId="{0289568D-E571-4CA7-8736-9D153F8C4134}" type="pres">
      <dgm:prSet presAssocID="{D2139D8B-C6C8-4733-97A6-D10261600B2E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88C26DFA-181D-4596-91D2-93FB26FEC4CB}" type="pres">
      <dgm:prSet presAssocID="{D2139D8B-C6C8-4733-97A6-D10261600B2E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FFC1CB00-8AC3-4BF4-9ADF-DC484D65F8D9}" srcId="{36E9A685-21EF-4B88-BD3C-476FC868D61F}" destId="{62AE8646-4C1E-485E-AA56-260B832F9D0A}" srcOrd="0" destOrd="0" parTransId="{9E7C899F-0E0D-40E8-820B-5AB21BA6219B}" sibTransId="{BFBBF122-5E67-4E8A-A431-B9F2740EA827}"/>
    <dgm:cxn modelId="{E9CF0A05-0C7E-4D71-A781-2BA7B273A974}" srcId="{F53D19F5-4C3C-49E5-80AD-81176A60EA7D}" destId="{1748BED9-6D60-42DC-8C3E-FFAFEF53947C}" srcOrd="0" destOrd="0" parTransId="{B702389B-5E73-4889-959E-F588AE6564B1}" sibTransId="{17008CBA-7C09-4748-9FD8-98B5613D2181}"/>
    <dgm:cxn modelId="{90572806-3695-4BFB-B849-1D8BA8FCA970}" srcId="{D2139D8B-C6C8-4733-97A6-D10261600B2E}" destId="{F6ACF6C0-9579-4DE6-AC4E-635058B6078C}" srcOrd="0" destOrd="0" parTransId="{1FC67DE1-C83A-406A-9766-1CF710B611D8}" sibTransId="{8CA3AF7D-3BB5-4D3F-9BE1-22116037A898}"/>
    <dgm:cxn modelId="{173B4E38-65C9-4614-B509-5A49CF4F0BFB}" type="presOf" srcId="{62AE8646-4C1E-485E-AA56-260B832F9D0A}" destId="{A182994C-2F9D-41A9-858F-AC2EECB7F85D}" srcOrd="0" destOrd="0" presId="urn:microsoft.com/office/officeart/2005/8/layout/vList5"/>
    <dgm:cxn modelId="{9FFC5E44-47AE-4652-816D-35A6662C37AC}" srcId="{62AE8646-4C1E-485E-AA56-260B832F9D0A}" destId="{3730417C-E815-4971-B837-7FE99D56FA5A}" srcOrd="0" destOrd="0" parTransId="{B624FD42-6EAC-43B1-ACFD-A5989CF7F8FF}" sibTransId="{12565B07-06CD-4A9F-AD0A-4D3D9BF2FE06}"/>
    <dgm:cxn modelId="{8A084171-A886-4C62-924C-8C1C1910B257}" type="presOf" srcId="{3730417C-E815-4971-B837-7FE99D56FA5A}" destId="{855E56DE-E9DD-4B70-8BC2-947766244331}" srcOrd="0" destOrd="0" presId="urn:microsoft.com/office/officeart/2005/8/layout/vList5"/>
    <dgm:cxn modelId="{A0D85851-2368-4FC8-A933-0F6D391C8A1F}" type="presOf" srcId="{1748BED9-6D60-42DC-8C3E-FFAFEF53947C}" destId="{4C86B8F0-717E-4EEF-B9FF-976B935FFA97}" srcOrd="0" destOrd="0" presId="urn:microsoft.com/office/officeart/2005/8/layout/vList5"/>
    <dgm:cxn modelId="{B915AD7B-F274-4425-B96A-662AA2E60794}" type="presOf" srcId="{F53D19F5-4C3C-49E5-80AD-81176A60EA7D}" destId="{6D3F5520-7A17-4E80-B605-0C3A5992BF15}" srcOrd="0" destOrd="0" presId="urn:microsoft.com/office/officeart/2005/8/layout/vList5"/>
    <dgm:cxn modelId="{FE514A82-4756-4729-B988-7790E71EAE93}" type="presOf" srcId="{F6ACF6C0-9579-4DE6-AC4E-635058B6078C}" destId="{88C26DFA-181D-4596-91D2-93FB26FEC4CB}" srcOrd="0" destOrd="0" presId="urn:microsoft.com/office/officeart/2005/8/layout/vList5"/>
    <dgm:cxn modelId="{2D3CA984-D94B-4DC1-82A9-1DE5D9F95BB5}" srcId="{36E9A685-21EF-4B88-BD3C-476FC868D61F}" destId="{D2139D8B-C6C8-4733-97A6-D10261600B2E}" srcOrd="3" destOrd="0" parTransId="{F7442BDA-EF56-4DD1-843B-97ACF6D23B4C}" sibTransId="{B3051E61-DF22-4611-B0F7-511A888148C9}"/>
    <dgm:cxn modelId="{E7D4CD9D-4F62-4C7B-8B8C-F83B3436FBC3}" srcId="{36E9A685-21EF-4B88-BD3C-476FC868D61F}" destId="{A9AF0DD2-4FA3-4BE6-AAEB-62835C2ABA78}" srcOrd="2" destOrd="0" parTransId="{7B0BCC43-9860-4D29-A1E3-937B83645D01}" sibTransId="{AF90D6E2-7F94-43E3-B7AF-C81CEAC328D6}"/>
    <dgm:cxn modelId="{B54E33A6-F8C3-4046-AC75-00CC983F66DD}" type="presOf" srcId="{78A8A880-26D3-4DAA-B5E5-BBCE8B5B7231}" destId="{CE728C2B-F3D9-410B-A9BF-33898BE4A43C}" srcOrd="0" destOrd="0" presId="urn:microsoft.com/office/officeart/2005/8/layout/vList5"/>
    <dgm:cxn modelId="{90EE58AA-D7A8-4DF3-BF54-815D9BEF4E6B}" srcId="{A9AF0DD2-4FA3-4BE6-AAEB-62835C2ABA78}" destId="{78A8A880-26D3-4DAA-B5E5-BBCE8B5B7231}" srcOrd="0" destOrd="0" parTransId="{57AF2AE0-72E1-4DE8-AFDF-560972CA2417}" sibTransId="{2D6576EB-519B-44CA-A67C-46C4EA3E3203}"/>
    <dgm:cxn modelId="{7414B3BA-B735-41AF-A3D9-9CBBB63CCC91}" type="presOf" srcId="{A9AF0DD2-4FA3-4BE6-AAEB-62835C2ABA78}" destId="{23AB5BF2-0B95-4D84-813A-43B2007DA25C}" srcOrd="0" destOrd="0" presId="urn:microsoft.com/office/officeart/2005/8/layout/vList5"/>
    <dgm:cxn modelId="{C4BA88D6-7102-4E95-8FAB-562C294D70E1}" srcId="{36E9A685-21EF-4B88-BD3C-476FC868D61F}" destId="{F53D19F5-4C3C-49E5-80AD-81176A60EA7D}" srcOrd="1" destOrd="0" parTransId="{929B88F4-320E-4BFA-BCA5-D75026161B95}" sibTransId="{E04B360A-5AFF-4804-9A18-E2A55FB7B3E9}"/>
    <dgm:cxn modelId="{417817D9-104E-49BD-8F97-3A7CC6EEC204}" type="presOf" srcId="{D2139D8B-C6C8-4733-97A6-D10261600B2E}" destId="{0289568D-E571-4CA7-8736-9D153F8C4134}" srcOrd="0" destOrd="0" presId="urn:microsoft.com/office/officeart/2005/8/layout/vList5"/>
    <dgm:cxn modelId="{CAB5C1DA-4D02-47D6-B410-F3C2E1A8AB9D}" type="presOf" srcId="{36E9A685-21EF-4B88-BD3C-476FC868D61F}" destId="{1A7D2A33-9FE2-4458-99CB-665E7A3BCDE8}" srcOrd="0" destOrd="0" presId="urn:microsoft.com/office/officeart/2005/8/layout/vList5"/>
    <dgm:cxn modelId="{5BA0D4CE-271A-4833-850E-2D36DF93391E}" type="presParOf" srcId="{1A7D2A33-9FE2-4458-99CB-665E7A3BCDE8}" destId="{2017BA3C-44A5-48B9-8F33-1B9A557938DA}" srcOrd="0" destOrd="0" presId="urn:microsoft.com/office/officeart/2005/8/layout/vList5"/>
    <dgm:cxn modelId="{D27517FD-1C0A-43CF-A91D-056F1693D8D1}" type="presParOf" srcId="{2017BA3C-44A5-48B9-8F33-1B9A557938DA}" destId="{A182994C-2F9D-41A9-858F-AC2EECB7F85D}" srcOrd="0" destOrd="0" presId="urn:microsoft.com/office/officeart/2005/8/layout/vList5"/>
    <dgm:cxn modelId="{0F3ED452-1D9E-4E5A-A202-5D9C93897DD2}" type="presParOf" srcId="{2017BA3C-44A5-48B9-8F33-1B9A557938DA}" destId="{855E56DE-E9DD-4B70-8BC2-947766244331}" srcOrd="1" destOrd="0" presId="urn:microsoft.com/office/officeart/2005/8/layout/vList5"/>
    <dgm:cxn modelId="{AE6C93FA-A33B-4C23-B2A6-75F98A27420E}" type="presParOf" srcId="{1A7D2A33-9FE2-4458-99CB-665E7A3BCDE8}" destId="{AA649C12-57E9-4EA1-AD1C-9BF4940584C5}" srcOrd="1" destOrd="0" presId="urn:microsoft.com/office/officeart/2005/8/layout/vList5"/>
    <dgm:cxn modelId="{F88A5E60-FA5F-40D4-A2D1-0A97BFBC2C32}" type="presParOf" srcId="{1A7D2A33-9FE2-4458-99CB-665E7A3BCDE8}" destId="{ACE8C1A8-B670-4E15-BFE8-0FFE36C09361}" srcOrd="2" destOrd="0" presId="urn:microsoft.com/office/officeart/2005/8/layout/vList5"/>
    <dgm:cxn modelId="{468C0E21-9D7B-4528-887B-E81A5CB54F92}" type="presParOf" srcId="{ACE8C1A8-B670-4E15-BFE8-0FFE36C09361}" destId="{6D3F5520-7A17-4E80-B605-0C3A5992BF15}" srcOrd="0" destOrd="0" presId="urn:microsoft.com/office/officeart/2005/8/layout/vList5"/>
    <dgm:cxn modelId="{EBB6196A-5CEA-495B-9404-81AF826E8014}" type="presParOf" srcId="{ACE8C1A8-B670-4E15-BFE8-0FFE36C09361}" destId="{4C86B8F0-717E-4EEF-B9FF-976B935FFA97}" srcOrd="1" destOrd="0" presId="urn:microsoft.com/office/officeart/2005/8/layout/vList5"/>
    <dgm:cxn modelId="{734F2AD9-3AEC-42E8-BB81-03ACFF5C2CFE}" type="presParOf" srcId="{1A7D2A33-9FE2-4458-99CB-665E7A3BCDE8}" destId="{E1320E7E-A3C4-42B3-B680-3B3F0D5A11FB}" srcOrd="3" destOrd="0" presId="urn:microsoft.com/office/officeart/2005/8/layout/vList5"/>
    <dgm:cxn modelId="{6C220AE6-1EF3-4929-8B37-4287B871EF65}" type="presParOf" srcId="{1A7D2A33-9FE2-4458-99CB-665E7A3BCDE8}" destId="{00295923-1BB8-4AF0-8EF3-5B3E018EF79D}" srcOrd="4" destOrd="0" presId="urn:microsoft.com/office/officeart/2005/8/layout/vList5"/>
    <dgm:cxn modelId="{B034013B-A7CA-4837-A848-1349AAB7C245}" type="presParOf" srcId="{00295923-1BB8-4AF0-8EF3-5B3E018EF79D}" destId="{23AB5BF2-0B95-4D84-813A-43B2007DA25C}" srcOrd="0" destOrd="0" presId="urn:microsoft.com/office/officeart/2005/8/layout/vList5"/>
    <dgm:cxn modelId="{2FB8487E-04DF-49AB-BC23-9AD68C78A7ED}" type="presParOf" srcId="{00295923-1BB8-4AF0-8EF3-5B3E018EF79D}" destId="{CE728C2B-F3D9-410B-A9BF-33898BE4A43C}" srcOrd="1" destOrd="0" presId="urn:microsoft.com/office/officeart/2005/8/layout/vList5"/>
    <dgm:cxn modelId="{AA6A96EB-1EFA-40AD-9715-F63B372830FF}" type="presParOf" srcId="{1A7D2A33-9FE2-4458-99CB-665E7A3BCDE8}" destId="{2EE7641E-B906-4D73-9822-3F3F2591F09A}" srcOrd="5" destOrd="0" presId="urn:microsoft.com/office/officeart/2005/8/layout/vList5"/>
    <dgm:cxn modelId="{29A92FB5-DF53-4990-8D91-FC64D345CA1C}" type="presParOf" srcId="{1A7D2A33-9FE2-4458-99CB-665E7A3BCDE8}" destId="{A478FC94-B147-46D8-899B-D7DA1C1B4F4D}" srcOrd="6" destOrd="0" presId="urn:microsoft.com/office/officeart/2005/8/layout/vList5"/>
    <dgm:cxn modelId="{0B7A4F61-5939-4512-A9FE-C5F6293A1A20}" type="presParOf" srcId="{A478FC94-B147-46D8-899B-D7DA1C1B4F4D}" destId="{0289568D-E571-4CA7-8736-9D153F8C4134}" srcOrd="0" destOrd="0" presId="urn:microsoft.com/office/officeart/2005/8/layout/vList5"/>
    <dgm:cxn modelId="{B3611DAB-5255-4AC9-8F27-973A6A8CB6D4}" type="presParOf" srcId="{A478FC94-B147-46D8-899B-D7DA1C1B4F4D}" destId="{88C26DFA-181D-4596-91D2-93FB26FEC4C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A98391-3DC2-4233-835C-934E31AC1E4B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921DC55-0FEC-40BA-9566-F876E71391DD}">
      <dgm:prSet/>
      <dgm:spPr/>
      <dgm:t>
        <a:bodyPr/>
        <a:lstStyle/>
        <a:p>
          <a:r>
            <a:rPr lang="en-GB"/>
            <a:t>RSE -  “Why can’t some people have kids?”</a:t>
          </a:r>
          <a:endParaRPr lang="en-US"/>
        </a:p>
      </dgm:t>
    </dgm:pt>
    <dgm:pt modelId="{3A211867-56E3-43EA-81C5-259AA5C431E6}" type="parTrans" cxnId="{6F123D7B-6C9D-46C9-AE1A-D3128A04360B}">
      <dgm:prSet/>
      <dgm:spPr/>
      <dgm:t>
        <a:bodyPr/>
        <a:lstStyle/>
        <a:p>
          <a:endParaRPr lang="en-US"/>
        </a:p>
      </dgm:t>
    </dgm:pt>
    <dgm:pt modelId="{FB371B2C-E34E-47C3-82F1-1E782215B25D}" type="sibTrans" cxnId="{6F123D7B-6C9D-46C9-AE1A-D3128A04360B}">
      <dgm:prSet/>
      <dgm:spPr/>
      <dgm:t>
        <a:bodyPr/>
        <a:lstStyle/>
        <a:p>
          <a:endParaRPr lang="en-US"/>
        </a:p>
      </dgm:t>
    </dgm:pt>
    <dgm:pt modelId="{D19CB29B-8F26-49D7-82B5-2DD9E5FBAB86}">
      <dgm:prSet/>
      <dgm:spPr/>
      <dgm:t>
        <a:bodyPr/>
        <a:lstStyle/>
        <a:p>
          <a:r>
            <a:rPr lang="en-GB"/>
            <a:t>Careers -  “How would a disabled person be as qualified as me for a job?”</a:t>
          </a:r>
          <a:endParaRPr lang="en-US"/>
        </a:p>
      </dgm:t>
    </dgm:pt>
    <dgm:pt modelId="{532A072A-3926-4C59-A4EC-C2E24C3115F1}" type="parTrans" cxnId="{05E40EDF-9D83-4C10-8EDA-5EAA42FE0AC9}">
      <dgm:prSet/>
      <dgm:spPr/>
      <dgm:t>
        <a:bodyPr/>
        <a:lstStyle/>
        <a:p>
          <a:endParaRPr lang="en-US"/>
        </a:p>
      </dgm:t>
    </dgm:pt>
    <dgm:pt modelId="{C266182F-37AC-4E5A-9DEC-3B3E32A24FA1}" type="sibTrans" cxnId="{05E40EDF-9D83-4C10-8EDA-5EAA42FE0AC9}">
      <dgm:prSet/>
      <dgm:spPr/>
      <dgm:t>
        <a:bodyPr/>
        <a:lstStyle/>
        <a:p>
          <a:endParaRPr lang="en-US"/>
        </a:p>
      </dgm:t>
    </dgm:pt>
    <dgm:pt modelId="{28A40E10-67AA-46BE-A658-C2BAB0D4F9DE}">
      <dgm:prSet/>
      <dgm:spPr/>
      <dgm:t>
        <a:bodyPr/>
        <a:lstStyle/>
        <a:p>
          <a:r>
            <a:rPr lang="en-GB"/>
            <a:t>Feminism – “ Well Andrew Tate says…”</a:t>
          </a:r>
          <a:endParaRPr lang="en-US"/>
        </a:p>
      </dgm:t>
    </dgm:pt>
    <dgm:pt modelId="{51CFEBF3-178C-467A-9BC5-FEEA6B95EF49}" type="parTrans" cxnId="{79F0FBA1-1A59-4CF6-8BA0-9DBB7CF4A77C}">
      <dgm:prSet/>
      <dgm:spPr/>
      <dgm:t>
        <a:bodyPr/>
        <a:lstStyle/>
        <a:p>
          <a:endParaRPr lang="en-US"/>
        </a:p>
      </dgm:t>
    </dgm:pt>
    <dgm:pt modelId="{00B4E1E3-D6D6-46AF-A675-A88406CBEB05}" type="sibTrans" cxnId="{79F0FBA1-1A59-4CF6-8BA0-9DBB7CF4A77C}">
      <dgm:prSet/>
      <dgm:spPr/>
      <dgm:t>
        <a:bodyPr/>
        <a:lstStyle/>
        <a:p>
          <a:endParaRPr lang="en-US"/>
        </a:p>
      </dgm:t>
    </dgm:pt>
    <dgm:pt modelId="{5315B1FB-E022-446A-9876-BEF69A6E2044}">
      <dgm:prSet/>
      <dgm:spPr/>
      <dgm:t>
        <a:bodyPr/>
        <a:lstStyle/>
        <a:p>
          <a:r>
            <a:rPr lang="en-GB"/>
            <a:t>“Why are we learning about this”</a:t>
          </a:r>
          <a:endParaRPr lang="en-US"/>
        </a:p>
      </dgm:t>
    </dgm:pt>
    <dgm:pt modelId="{AA06928C-605A-4E22-909D-F01A08A0D95A}" type="parTrans" cxnId="{62FFECAE-BDFF-40CF-B087-8EF421C99243}">
      <dgm:prSet/>
      <dgm:spPr/>
      <dgm:t>
        <a:bodyPr/>
        <a:lstStyle/>
        <a:p>
          <a:endParaRPr lang="en-US"/>
        </a:p>
      </dgm:t>
    </dgm:pt>
    <dgm:pt modelId="{03B5D2A6-8AAC-4406-9603-43FA89E540D4}" type="sibTrans" cxnId="{62FFECAE-BDFF-40CF-B087-8EF421C99243}">
      <dgm:prSet/>
      <dgm:spPr/>
      <dgm:t>
        <a:bodyPr/>
        <a:lstStyle/>
        <a:p>
          <a:endParaRPr lang="en-US"/>
        </a:p>
      </dgm:t>
    </dgm:pt>
    <dgm:pt modelId="{F683D903-4FD5-400F-AC94-FD59BD2A3B47}">
      <dgm:prSet/>
      <dgm:spPr/>
      <dgm:t>
        <a:bodyPr/>
        <a:lstStyle/>
        <a:p>
          <a:r>
            <a:rPr lang="en-GB"/>
            <a:t>“ My Parent doesn’t care about PSHE so why should I?”</a:t>
          </a:r>
          <a:endParaRPr lang="en-US"/>
        </a:p>
      </dgm:t>
    </dgm:pt>
    <dgm:pt modelId="{74DAEA66-DA17-469B-9262-BCD85C6DD40C}" type="parTrans" cxnId="{5775E3EF-A873-4BA6-8B04-072F90E55222}">
      <dgm:prSet/>
      <dgm:spPr/>
      <dgm:t>
        <a:bodyPr/>
        <a:lstStyle/>
        <a:p>
          <a:endParaRPr lang="en-US"/>
        </a:p>
      </dgm:t>
    </dgm:pt>
    <dgm:pt modelId="{239774FC-6AD8-467C-955E-63A43675306C}" type="sibTrans" cxnId="{5775E3EF-A873-4BA6-8B04-072F90E55222}">
      <dgm:prSet/>
      <dgm:spPr/>
      <dgm:t>
        <a:bodyPr/>
        <a:lstStyle/>
        <a:p>
          <a:endParaRPr lang="en-US"/>
        </a:p>
      </dgm:t>
    </dgm:pt>
    <dgm:pt modelId="{D78EB0A0-72E4-46E1-8D93-F47B8DE36215}" type="pres">
      <dgm:prSet presAssocID="{10A98391-3DC2-4233-835C-934E31AC1E4B}" presName="linear" presStyleCnt="0">
        <dgm:presLayoutVars>
          <dgm:animLvl val="lvl"/>
          <dgm:resizeHandles val="exact"/>
        </dgm:presLayoutVars>
      </dgm:prSet>
      <dgm:spPr/>
    </dgm:pt>
    <dgm:pt modelId="{3D9A2B13-A37E-48EC-84E0-B4E0C9FDAC47}" type="pres">
      <dgm:prSet presAssocID="{5921DC55-0FEC-40BA-9566-F876E71391DD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54813565-B998-4CB9-BA28-B6B00165FA3E}" type="pres">
      <dgm:prSet presAssocID="{FB371B2C-E34E-47C3-82F1-1E782215B25D}" presName="spacer" presStyleCnt="0"/>
      <dgm:spPr/>
    </dgm:pt>
    <dgm:pt modelId="{18297A75-6AFD-4D2C-8094-C39A7E2762F3}" type="pres">
      <dgm:prSet presAssocID="{D19CB29B-8F26-49D7-82B5-2DD9E5FBAB8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93E34D7C-C6BD-4F94-9297-37396843A61E}" type="pres">
      <dgm:prSet presAssocID="{C266182F-37AC-4E5A-9DEC-3B3E32A24FA1}" presName="spacer" presStyleCnt="0"/>
      <dgm:spPr/>
    </dgm:pt>
    <dgm:pt modelId="{599C25B1-B7AE-496E-A433-E1BE74BDFA03}" type="pres">
      <dgm:prSet presAssocID="{28A40E10-67AA-46BE-A658-C2BAB0D4F9D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720BFF74-D843-4F10-A0B7-ACC4103DD3D9}" type="pres">
      <dgm:prSet presAssocID="{00B4E1E3-D6D6-46AF-A675-A88406CBEB05}" presName="spacer" presStyleCnt="0"/>
      <dgm:spPr/>
    </dgm:pt>
    <dgm:pt modelId="{A6B9421E-DAF3-45A0-BAE5-1C5EC4C136B8}" type="pres">
      <dgm:prSet presAssocID="{5315B1FB-E022-446A-9876-BEF69A6E2044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DF5EC16E-2E0B-42EB-9C3D-EC4D7FB75A28}" type="pres">
      <dgm:prSet presAssocID="{03B5D2A6-8AAC-4406-9603-43FA89E540D4}" presName="spacer" presStyleCnt="0"/>
      <dgm:spPr/>
    </dgm:pt>
    <dgm:pt modelId="{F12C7E10-0C70-484B-BB6D-85AC452582FD}" type="pres">
      <dgm:prSet presAssocID="{F683D903-4FD5-400F-AC94-FD59BD2A3B47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77EDA460-2E92-4F12-8ACE-9EE2448F403C}" type="presOf" srcId="{5921DC55-0FEC-40BA-9566-F876E71391DD}" destId="{3D9A2B13-A37E-48EC-84E0-B4E0C9FDAC47}" srcOrd="0" destOrd="0" presId="urn:microsoft.com/office/officeart/2005/8/layout/vList2"/>
    <dgm:cxn modelId="{28E4AD72-B361-442F-9538-CAFEA03EFE40}" type="presOf" srcId="{D19CB29B-8F26-49D7-82B5-2DD9E5FBAB86}" destId="{18297A75-6AFD-4D2C-8094-C39A7E2762F3}" srcOrd="0" destOrd="0" presId="urn:microsoft.com/office/officeart/2005/8/layout/vList2"/>
    <dgm:cxn modelId="{55FEC456-FA51-4870-9CC3-042DEC750925}" type="presOf" srcId="{28A40E10-67AA-46BE-A658-C2BAB0D4F9DE}" destId="{599C25B1-B7AE-496E-A433-E1BE74BDFA03}" srcOrd="0" destOrd="0" presId="urn:microsoft.com/office/officeart/2005/8/layout/vList2"/>
    <dgm:cxn modelId="{6F123D7B-6C9D-46C9-AE1A-D3128A04360B}" srcId="{10A98391-3DC2-4233-835C-934E31AC1E4B}" destId="{5921DC55-0FEC-40BA-9566-F876E71391DD}" srcOrd="0" destOrd="0" parTransId="{3A211867-56E3-43EA-81C5-259AA5C431E6}" sibTransId="{FB371B2C-E34E-47C3-82F1-1E782215B25D}"/>
    <dgm:cxn modelId="{F0C9447F-777F-4612-85CF-6EBADAC26E6C}" type="presOf" srcId="{10A98391-3DC2-4233-835C-934E31AC1E4B}" destId="{D78EB0A0-72E4-46E1-8D93-F47B8DE36215}" srcOrd="0" destOrd="0" presId="urn:microsoft.com/office/officeart/2005/8/layout/vList2"/>
    <dgm:cxn modelId="{79F0FBA1-1A59-4CF6-8BA0-9DBB7CF4A77C}" srcId="{10A98391-3DC2-4233-835C-934E31AC1E4B}" destId="{28A40E10-67AA-46BE-A658-C2BAB0D4F9DE}" srcOrd="2" destOrd="0" parTransId="{51CFEBF3-178C-467A-9BC5-FEEA6B95EF49}" sibTransId="{00B4E1E3-D6D6-46AF-A675-A88406CBEB05}"/>
    <dgm:cxn modelId="{62FFECAE-BDFF-40CF-B087-8EF421C99243}" srcId="{10A98391-3DC2-4233-835C-934E31AC1E4B}" destId="{5315B1FB-E022-446A-9876-BEF69A6E2044}" srcOrd="3" destOrd="0" parTransId="{AA06928C-605A-4E22-909D-F01A08A0D95A}" sibTransId="{03B5D2A6-8AAC-4406-9603-43FA89E540D4}"/>
    <dgm:cxn modelId="{BFB3D0CC-D079-4DF5-BD6A-66E691BF5944}" type="presOf" srcId="{5315B1FB-E022-446A-9876-BEF69A6E2044}" destId="{A6B9421E-DAF3-45A0-BAE5-1C5EC4C136B8}" srcOrd="0" destOrd="0" presId="urn:microsoft.com/office/officeart/2005/8/layout/vList2"/>
    <dgm:cxn modelId="{05E40EDF-9D83-4C10-8EDA-5EAA42FE0AC9}" srcId="{10A98391-3DC2-4233-835C-934E31AC1E4B}" destId="{D19CB29B-8F26-49D7-82B5-2DD9E5FBAB86}" srcOrd="1" destOrd="0" parTransId="{532A072A-3926-4C59-A4EC-C2E24C3115F1}" sibTransId="{C266182F-37AC-4E5A-9DEC-3B3E32A24FA1}"/>
    <dgm:cxn modelId="{716B3FEE-17C4-4F18-9C07-F136BE09AD8A}" type="presOf" srcId="{F683D903-4FD5-400F-AC94-FD59BD2A3B47}" destId="{F12C7E10-0C70-484B-BB6D-85AC452582FD}" srcOrd="0" destOrd="0" presId="urn:microsoft.com/office/officeart/2005/8/layout/vList2"/>
    <dgm:cxn modelId="{5775E3EF-A873-4BA6-8B04-072F90E55222}" srcId="{10A98391-3DC2-4233-835C-934E31AC1E4B}" destId="{F683D903-4FD5-400F-AC94-FD59BD2A3B47}" srcOrd="4" destOrd="0" parTransId="{74DAEA66-DA17-469B-9262-BCD85C6DD40C}" sibTransId="{239774FC-6AD8-467C-955E-63A43675306C}"/>
    <dgm:cxn modelId="{020CA976-B773-4196-B147-990522491B12}" type="presParOf" srcId="{D78EB0A0-72E4-46E1-8D93-F47B8DE36215}" destId="{3D9A2B13-A37E-48EC-84E0-B4E0C9FDAC47}" srcOrd="0" destOrd="0" presId="urn:microsoft.com/office/officeart/2005/8/layout/vList2"/>
    <dgm:cxn modelId="{381983FF-8C27-4C9C-B181-F45416A55424}" type="presParOf" srcId="{D78EB0A0-72E4-46E1-8D93-F47B8DE36215}" destId="{54813565-B998-4CB9-BA28-B6B00165FA3E}" srcOrd="1" destOrd="0" presId="urn:microsoft.com/office/officeart/2005/8/layout/vList2"/>
    <dgm:cxn modelId="{45406D93-FCAA-4293-B0D1-7958EF983D20}" type="presParOf" srcId="{D78EB0A0-72E4-46E1-8D93-F47B8DE36215}" destId="{18297A75-6AFD-4D2C-8094-C39A7E2762F3}" srcOrd="2" destOrd="0" presId="urn:microsoft.com/office/officeart/2005/8/layout/vList2"/>
    <dgm:cxn modelId="{E668585C-E2B4-43D6-B435-234A78090E7E}" type="presParOf" srcId="{D78EB0A0-72E4-46E1-8D93-F47B8DE36215}" destId="{93E34D7C-C6BD-4F94-9297-37396843A61E}" srcOrd="3" destOrd="0" presId="urn:microsoft.com/office/officeart/2005/8/layout/vList2"/>
    <dgm:cxn modelId="{3D6C18F7-F7AC-4FBF-AC2E-14D867C6AB93}" type="presParOf" srcId="{D78EB0A0-72E4-46E1-8D93-F47B8DE36215}" destId="{599C25B1-B7AE-496E-A433-E1BE74BDFA03}" srcOrd="4" destOrd="0" presId="urn:microsoft.com/office/officeart/2005/8/layout/vList2"/>
    <dgm:cxn modelId="{F014237A-DA9C-49C5-A40C-6060DC8E6DE4}" type="presParOf" srcId="{D78EB0A0-72E4-46E1-8D93-F47B8DE36215}" destId="{720BFF74-D843-4F10-A0B7-ACC4103DD3D9}" srcOrd="5" destOrd="0" presId="urn:microsoft.com/office/officeart/2005/8/layout/vList2"/>
    <dgm:cxn modelId="{D0276C8B-A254-4079-A368-111CE0E33572}" type="presParOf" srcId="{D78EB0A0-72E4-46E1-8D93-F47B8DE36215}" destId="{A6B9421E-DAF3-45A0-BAE5-1C5EC4C136B8}" srcOrd="6" destOrd="0" presId="urn:microsoft.com/office/officeart/2005/8/layout/vList2"/>
    <dgm:cxn modelId="{8465C36C-EA40-4782-B772-7FB43AC197EB}" type="presParOf" srcId="{D78EB0A0-72E4-46E1-8D93-F47B8DE36215}" destId="{DF5EC16E-2E0B-42EB-9C3D-EC4D7FB75A28}" srcOrd="7" destOrd="0" presId="urn:microsoft.com/office/officeart/2005/8/layout/vList2"/>
    <dgm:cxn modelId="{91E53459-D9E3-4886-86AF-D1D4FF1A42D6}" type="presParOf" srcId="{D78EB0A0-72E4-46E1-8D93-F47B8DE36215}" destId="{F12C7E10-0C70-484B-BB6D-85AC452582F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889547-EF08-482D-9E2B-669FB2E0453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FA0416E-0BC8-479C-9A60-1003B35BA8CB}">
      <dgm:prSet/>
      <dgm:spPr/>
      <dgm:t>
        <a:bodyPr/>
        <a:lstStyle/>
        <a:p>
          <a:r>
            <a:rPr lang="en-GB"/>
            <a:t>Is a Non examined subject</a:t>
          </a:r>
          <a:endParaRPr lang="en-US"/>
        </a:p>
      </dgm:t>
    </dgm:pt>
    <dgm:pt modelId="{ADEB6E55-F2AE-469F-BDED-F88FE1D80F18}" type="parTrans" cxnId="{2FC78EA4-CCA0-4398-AAEC-F27003DF8C57}">
      <dgm:prSet/>
      <dgm:spPr/>
      <dgm:t>
        <a:bodyPr/>
        <a:lstStyle/>
        <a:p>
          <a:endParaRPr lang="en-US"/>
        </a:p>
      </dgm:t>
    </dgm:pt>
    <dgm:pt modelId="{F7FBE079-090C-4EE5-9977-45BB604BEF38}" type="sibTrans" cxnId="{2FC78EA4-CCA0-4398-AAEC-F27003DF8C57}">
      <dgm:prSet/>
      <dgm:spPr/>
      <dgm:t>
        <a:bodyPr/>
        <a:lstStyle/>
        <a:p>
          <a:endParaRPr lang="en-US"/>
        </a:p>
      </dgm:t>
    </dgm:pt>
    <dgm:pt modelId="{925CEB46-0E1C-4588-8889-03F8DEE6378D}">
      <dgm:prSet/>
      <dgm:spPr/>
      <dgm:t>
        <a:bodyPr/>
        <a:lstStyle/>
        <a:p>
          <a:r>
            <a:rPr lang="en-GB"/>
            <a:t>Is Highly monitored by OFSTED/ISI</a:t>
          </a:r>
          <a:endParaRPr lang="en-US"/>
        </a:p>
      </dgm:t>
    </dgm:pt>
    <dgm:pt modelId="{824FF174-B0FC-482A-B446-7ED3A5E04EED}" type="parTrans" cxnId="{109B64A1-12A3-467B-B4F1-305C921EEEA6}">
      <dgm:prSet/>
      <dgm:spPr/>
      <dgm:t>
        <a:bodyPr/>
        <a:lstStyle/>
        <a:p>
          <a:endParaRPr lang="en-US"/>
        </a:p>
      </dgm:t>
    </dgm:pt>
    <dgm:pt modelId="{9ED4C6AE-1586-4AA4-9DCC-1BF0BDD0CC78}" type="sibTrans" cxnId="{109B64A1-12A3-467B-B4F1-305C921EEEA6}">
      <dgm:prSet/>
      <dgm:spPr/>
      <dgm:t>
        <a:bodyPr/>
        <a:lstStyle/>
        <a:p>
          <a:endParaRPr lang="en-US"/>
        </a:p>
      </dgm:t>
    </dgm:pt>
    <dgm:pt modelId="{B560A269-1CDB-4CE1-8E35-EE4691B15069}">
      <dgm:prSet/>
      <dgm:spPr/>
      <dgm:t>
        <a:bodyPr/>
        <a:lstStyle/>
        <a:p>
          <a:r>
            <a:rPr lang="en-GB"/>
            <a:t>Uses a lot of AFL</a:t>
          </a:r>
          <a:endParaRPr lang="en-US"/>
        </a:p>
      </dgm:t>
    </dgm:pt>
    <dgm:pt modelId="{662F96DC-5537-416A-A0B6-2D84AE3765E0}" type="parTrans" cxnId="{78ED71AE-5E46-45BE-B79C-7A81519E9B2F}">
      <dgm:prSet/>
      <dgm:spPr/>
      <dgm:t>
        <a:bodyPr/>
        <a:lstStyle/>
        <a:p>
          <a:endParaRPr lang="en-US"/>
        </a:p>
      </dgm:t>
    </dgm:pt>
    <dgm:pt modelId="{7A15B92E-8CF0-4A30-9FAC-8AFB810D5DF0}" type="sibTrans" cxnId="{78ED71AE-5E46-45BE-B79C-7A81519E9B2F}">
      <dgm:prSet/>
      <dgm:spPr/>
      <dgm:t>
        <a:bodyPr/>
        <a:lstStyle/>
        <a:p>
          <a:endParaRPr lang="en-US"/>
        </a:p>
      </dgm:t>
    </dgm:pt>
    <dgm:pt modelId="{7B83CD8B-D94E-498E-AF2D-32C143FE4B2E}">
      <dgm:prSet/>
      <dgm:spPr/>
      <dgm:t>
        <a:bodyPr/>
        <a:lstStyle/>
        <a:p>
          <a:r>
            <a:rPr lang="en-GB"/>
            <a:t>Questioning, short activities, Discussion</a:t>
          </a:r>
          <a:endParaRPr lang="en-US"/>
        </a:p>
      </dgm:t>
    </dgm:pt>
    <dgm:pt modelId="{18A60126-9676-44F2-96B7-2DC4105818A3}" type="parTrans" cxnId="{EDF42584-10F0-4FC2-A1E4-2FD0BDB99B35}">
      <dgm:prSet/>
      <dgm:spPr/>
      <dgm:t>
        <a:bodyPr/>
        <a:lstStyle/>
        <a:p>
          <a:endParaRPr lang="en-US"/>
        </a:p>
      </dgm:t>
    </dgm:pt>
    <dgm:pt modelId="{02B05F4D-716E-4F86-B4E8-7D3880F14930}" type="sibTrans" cxnId="{EDF42584-10F0-4FC2-A1E4-2FD0BDB99B35}">
      <dgm:prSet/>
      <dgm:spPr/>
      <dgm:t>
        <a:bodyPr/>
        <a:lstStyle/>
        <a:p>
          <a:endParaRPr lang="en-US"/>
        </a:p>
      </dgm:t>
    </dgm:pt>
    <dgm:pt modelId="{0A5232A4-13D0-4EFA-9448-D20340A68A14}">
      <dgm:prSet/>
      <dgm:spPr/>
      <dgm:t>
        <a:bodyPr/>
        <a:lstStyle/>
        <a:p>
          <a:r>
            <a:rPr lang="en-GB"/>
            <a:t>Plenaries are your best friend</a:t>
          </a:r>
          <a:endParaRPr lang="en-US"/>
        </a:p>
      </dgm:t>
    </dgm:pt>
    <dgm:pt modelId="{4A1292BB-36B9-4385-8027-9740395D43F5}" type="parTrans" cxnId="{2FE0BADD-8598-45C3-ABD3-7920F13216D8}">
      <dgm:prSet/>
      <dgm:spPr/>
      <dgm:t>
        <a:bodyPr/>
        <a:lstStyle/>
        <a:p>
          <a:endParaRPr lang="en-US"/>
        </a:p>
      </dgm:t>
    </dgm:pt>
    <dgm:pt modelId="{740E6572-8B4F-45FB-90C6-5E0CC8E26BAD}" type="sibTrans" cxnId="{2FE0BADD-8598-45C3-ABD3-7920F13216D8}">
      <dgm:prSet/>
      <dgm:spPr/>
      <dgm:t>
        <a:bodyPr/>
        <a:lstStyle/>
        <a:p>
          <a:endParaRPr lang="en-US"/>
        </a:p>
      </dgm:t>
    </dgm:pt>
    <dgm:pt modelId="{41630A76-32DA-45F7-A874-63D1B7899EF6}">
      <dgm:prSet/>
      <dgm:spPr/>
      <dgm:t>
        <a:bodyPr/>
        <a:lstStyle/>
        <a:p>
          <a:r>
            <a:rPr lang="en-GB"/>
            <a:t>Journal are helpful for evidence</a:t>
          </a:r>
          <a:endParaRPr lang="en-US"/>
        </a:p>
      </dgm:t>
    </dgm:pt>
    <dgm:pt modelId="{C498EAD1-C02D-40CA-A927-5FCCB09E6925}" type="parTrans" cxnId="{D9A0874F-2346-434D-855C-F655493A57CC}">
      <dgm:prSet/>
      <dgm:spPr/>
      <dgm:t>
        <a:bodyPr/>
        <a:lstStyle/>
        <a:p>
          <a:endParaRPr lang="en-US"/>
        </a:p>
      </dgm:t>
    </dgm:pt>
    <dgm:pt modelId="{EAAFC52B-80DC-48BF-9CCE-391D66A6FAEE}" type="sibTrans" cxnId="{D9A0874F-2346-434D-855C-F655493A57CC}">
      <dgm:prSet/>
      <dgm:spPr/>
      <dgm:t>
        <a:bodyPr/>
        <a:lstStyle/>
        <a:p>
          <a:endParaRPr lang="en-US"/>
        </a:p>
      </dgm:t>
    </dgm:pt>
    <dgm:pt modelId="{D932011C-70AD-4700-8C3B-1159F7730822}" type="pres">
      <dgm:prSet presAssocID="{51889547-EF08-482D-9E2B-669FB2E04533}" presName="Name0" presStyleCnt="0">
        <dgm:presLayoutVars>
          <dgm:dir/>
          <dgm:animLvl val="lvl"/>
          <dgm:resizeHandles val="exact"/>
        </dgm:presLayoutVars>
      </dgm:prSet>
      <dgm:spPr/>
    </dgm:pt>
    <dgm:pt modelId="{4248415E-9B85-405F-A4BB-10346345C0D6}" type="pres">
      <dgm:prSet presAssocID="{4FA0416E-0BC8-479C-9A60-1003B35BA8CB}" presName="composite" presStyleCnt="0"/>
      <dgm:spPr/>
    </dgm:pt>
    <dgm:pt modelId="{C0980537-6560-416D-8FFA-35DA6A8ECE94}" type="pres">
      <dgm:prSet presAssocID="{4FA0416E-0BC8-479C-9A60-1003B35BA8C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2251F8D8-6D7C-4E7F-A676-BD5320BCB678}" type="pres">
      <dgm:prSet presAssocID="{4FA0416E-0BC8-479C-9A60-1003B35BA8CB}" presName="desTx" presStyleLbl="alignAccFollowNode1" presStyleIdx="0" presStyleCnt="3">
        <dgm:presLayoutVars>
          <dgm:bulletEnabled val="1"/>
        </dgm:presLayoutVars>
      </dgm:prSet>
      <dgm:spPr/>
    </dgm:pt>
    <dgm:pt modelId="{06451402-0128-4FCE-86AB-F9A3C308E62C}" type="pres">
      <dgm:prSet presAssocID="{F7FBE079-090C-4EE5-9977-45BB604BEF38}" presName="space" presStyleCnt="0"/>
      <dgm:spPr/>
    </dgm:pt>
    <dgm:pt modelId="{1629D040-B382-42E6-9313-8DD4E3D3D02D}" type="pres">
      <dgm:prSet presAssocID="{B560A269-1CDB-4CE1-8E35-EE4691B15069}" presName="composite" presStyleCnt="0"/>
      <dgm:spPr/>
    </dgm:pt>
    <dgm:pt modelId="{09EDCF9B-44B4-4EAC-AA2F-E3E19BC8E432}" type="pres">
      <dgm:prSet presAssocID="{B560A269-1CDB-4CE1-8E35-EE4691B15069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1AB76363-EC98-4F20-9078-B0DC2EBF28A7}" type="pres">
      <dgm:prSet presAssocID="{B560A269-1CDB-4CE1-8E35-EE4691B15069}" presName="desTx" presStyleLbl="alignAccFollowNode1" presStyleIdx="1" presStyleCnt="3">
        <dgm:presLayoutVars>
          <dgm:bulletEnabled val="1"/>
        </dgm:presLayoutVars>
      </dgm:prSet>
      <dgm:spPr/>
    </dgm:pt>
    <dgm:pt modelId="{145E29F8-E5BF-4879-8935-1A657F50702F}" type="pres">
      <dgm:prSet presAssocID="{7A15B92E-8CF0-4A30-9FAC-8AFB810D5DF0}" presName="space" presStyleCnt="0"/>
      <dgm:spPr/>
    </dgm:pt>
    <dgm:pt modelId="{2AD37985-D4E8-44DF-B8F8-9BDBAA18DFEE}" type="pres">
      <dgm:prSet presAssocID="{0A5232A4-13D0-4EFA-9448-D20340A68A14}" presName="composite" presStyleCnt="0"/>
      <dgm:spPr/>
    </dgm:pt>
    <dgm:pt modelId="{1D00062A-4527-4548-B511-9D9971B1433A}" type="pres">
      <dgm:prSet presAssocID="{0A5232A4-13D0-4EFA-9448-D20340A68A1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2C6B9802-7F7B-46AD-91E8-649F230C753B}" type="pres">
      <dgm:prSet presAssocID="{0A5232A4-13D0-4EFA-9448-D20340A68A14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2FEE7664-F5CC-42A6-8F7F-7827135FFBB3}" type="presOf" srcId="{0A5232A4-13D0-4EFA-9448-D20340A68A14}" destId="{1D00062A-4527-4548-B511-9D9971B1433A}" srcOrd="0" destOrd="0" presId="urn:microsoft.com/office/officeart/2005/8/layout/hList1"/>
    <dgm:cxn modelId="{D9A0874F-2346-434D-855C-F655493A57CC}" srcId="{0A5232A4-13D0-4EFA-9448-D20340A68A14}" destId="{41630A76-32DA-45F7-A874-63D1B7899EF6}" srcOrd="0" destOrd="0" parTransId="{C498EAD1-C02D-40CA-A927-5FCCB09E6925}" sibTransId="{EAAFC52B-80DC-48BF-9CCE-391D66A6FAEE}"/>
    <dgm:cxn modelId="{476D4479-D6B9-4E18-8DE6-24EEE0760D6D}" type="presOf" srcId="{41630A76-32DA-45F7-A874-63D1B7899EF6}" destId="{2C6B9802-7F7B-46AD-91E8-649F230C753B}" srcOrd="0" destOrd="0" presId="urn:microsoft.com/office/officeart/2005/8/layout/hList1"/>
    <dgm:cxn modelId="{EDF42584-10F0-4FC2-A1E4-2FD0BDB99B35}" srcId="{B560A269-1CDB-4CE1-8E35-EE4691B15069}" destId="{7B83CD8B-D94E-498E-AF2D-32C143FE4B2E}" srcOrd="0" destOrd="0" parTransId="{18A60126-9676-44F2-96B7-2DC4105818A3}" sibTransId="{02B05F4D-716E-4F86-B4E8-7D3880F14930}"/>
    <dgm:cxn modelId="{4886D888-4C6A-4BB4-B907-5A69AA2EB024}" type="presOf" srcId="{925CEB46-0E1C-4588-8889-03F8DEE6378D}" destId="{2251F8D8-6D7C-4E7F-A676-BD5320BCB678}" srcOrd="0" destOrd="0" presId="urn:microsoft.com/office/officeart/2005/8/layout/hList1"/>
    <dgm:cxn modelId="{6F255889-8633-4CE3-8C12-604B5B4137EC}" type="presOf" srcId="{51889547-EF08-482D-9E2B-669FB2E04533}" destId="{D932011C-70AD-4700-8C3B-1159F7730822}" srcOrd="0" destOrd="0" presId="urn:microsoft.com/office/officeart/2005/8/layout/hList1"/>
    <dgm:cxn modelId="{109B64A1-12A3-467B-B4F1-305C921EEEA6}" srcId="{4FA0416E-0BC8-479C-9A60-1003B35BA8CB}" destId="{925CEB46-0E1C-4588-8889-03F8DEE6378D}" srcOrd="0" destOrd="0" parTransId="{824FF174-B0FC-482A-B446-7ED3A5E04EED}" sibTransId="{9ED4C6AE-1586-4AA4-9DCC-1BF0BDD0CC78}"/>
    <dgm:cxn modelId="{2FC78EA4-CCA0-4398-AAEC-F27003DF8C57}" srcId="{51889547-EF08-482D-9E2B-669FB2E04533}" destId="{4FA0416E-0BC8-479C-9A60-1003B35BA8CB}" srcOrd="0" destOrd="0" parTransId="{ADEB6E55-F2AE-469F-BDED-F88FE1D80F18}" sibTransId="{F7FBE079-090C-4EE5-9977-45BB604BEF38}"/>
    <dgm:cxn modelId="{78ED71AE-5E46-45BE-B79C-7A81519E9B2F}" srcId="{51889547-EF08-482D-9E2B-669FB2E04533}" destId="{B560A269-1CDB-4CE1-8E35-EE4691B15069}" srcOrd="1" destOrd="0" parTransId="{662F96DC-5537-416A-A0B6-2D84AE3765E0}" sibTransId="{7A15B92E-8CF0-4A30-9FAC-8AFB810D5DF0}"/>
    <dgm:cxn modelId="{8096F5B0-0737-424E-AF92-B832FED9B828}" type="presOf" srcId="{4FA0416E-0BC8-479C-9A60-1003B35BA8CB}" destId="{C0980537-6560-416D-8FFA-35DA6A8ECE94}" srcOrd="0" destOrd="0" presId="urn:microsoft.com/office/officeart/2005/8/layout/hList1"/>
    <dgm:cxn modelId="{39FF1AB9-1BDF-410E-99DB-340695D52082}" type="presOf" srcId="{B560A269-1CDB-4CE1-8E35-EE4691B15069}" destId="{09EDCF9B-44B4-4EAC-AA2F-E3E19BC8E432}" srcOrd="0" destOrd="0" presId="urn:microsoft.com/office/officeart/2005/8/layout/hList1"/>
    <dgm:cxn modelId="{2FE0BADD-8598-45C3-ABD3-7920F13216D8}" srcId="{51889547-EF08-482D-9E2B-669FB2E04533}" destId="{0A5232A4-13D0-4EFA-9448-D20340A68A14}" srcOrd="2" destOrd="0" parTransId="{4A1292BB-36B9-4385-8027-9740395D43F5}" sibTransId="{740E6572-8B4F-45FB-90C6-5E0CC8E26BAD}"/>
    <dgm:cxn modelId="{815779F8-C6F3-48B3-9FEC-67D71DAC5A88}" type="presOf" srcId="{7B83CD8B-D94E-498E-AF2D-32C143FE4B2E}" destId="{1AB76363-EC98-4F20-9078-B0DC2EBF28A7}" srcOrd="0" destOrd="0" presId="urn:microsoft.com/office/officeart/2005/8/layout/hList1"/>
    <dgm:cxn modelId="{42297D01-9B4D-47A9-B687-0B2D9CE64362}" type="presParOf" srcId="{D932011C-70AD-4700-8C3B-1159F7730822}" destId="{4248415E-9B85-405F-A4BB-10346345C0D6}" srcOrd="0" destOrd="0" presId="urn:microsoft.com/office/officeart/2005/8/layout/hList1"/>
    <dgm:cxn modelId="{7CEF62E5-1365-4AE8-B076-0E1E683CB908}" type="presParOf" srcId="{4248415E-9B85-405F-A4BB-10346345C0D6}" destId="{C0980537-6560-416D-8FFA-35DA6A8ECE94}" srcOrd="0" destOrd="0" presId="urn:microsoft.com/office/officeart/2005/8/layout/hList1"/>
    <dgm:cxn modelId="{F076A108-F53A-45C9-B54F-A9C9567B483B}" type="presParOf" srcId="{4248415E-9B85-405F-A4BB-10346345C0D6}" destId="{2251F8D8-6D7C-4E7F-A676-BD5320BCB678}" srcOrd="1" destOrd="0" presId="urn:microsoft.com/office/officeart/2005/8/layout/hList1"/>
    <dgm:cxn modelId="{60E2EACD-82BF-4830-B290-93B9440E8FD3}" type="presParOf" srcId="{D932011C-70AD-4700-8C3B-1159F7730822}" destId="{06451402-0128-4FCE-86AB-F9A3C308E62C}" srcOrd="1" destOrd="0" presId="urn:microsoft.com/office/officeart/2005/8/layout/hList1"/>
    <dgm:cxn modelId="{AA181117-8541-4CDF-A4D3-61BF6D8032EF}" type="presParOf" srcId="{D932011C-70AD-4700-8C3B-1159F7730822}" destId="{1629D040-B382-42E6-9313-8DD4E3D3D02D}" srcOrd="2" destOrd="0" presId="urn:microsoft.com/office/officeart/2005/8/layout/hList1"/>
    <dgm:cxn modelId="{1D241D8E-3D94-47DF-956C-A2053E71943F}" type="presParOf" srcId="{1629D040-B382-42E6-9313-8DD4E3D3D02D}" destId="{09EDCF9B-44B4-4EAC-AA2F-E3E19BC8E432}" srcOrd="0" destOrd="0" presId="urn:microsoft.com/office/officeart/2005/8/layout/hList1"/>
    <dgm:cxn modelId="{6A255899-8A17-4DE9-BFBC-21824CAFBDA5}" type="presParOf" srcId="{1629D040-B382-42E6-9313-8DD4E3D3D02D}" destId="{1AB76363-EC98-4F20-9078-B0DC2EBF28A7}" srcOrd="1" destOrd="0" presId="urn:microsoft.com/office/officeart/2005/8/layout/hList1"/>
    <dgm:cxn modelId="{4115A575-3852-4C9A-97CB-1650077D592A}" type="presParOf" srcId="{D932011C-70AD-4700-8C3B-1159F7730822}" destId="{145E29F8-E5BF-4879-8935-1A657F50702F}" srcOrd="3" destOrd="0" presId="urn:microsoft.com/office/officeart/2005/8/layout/hList1"/>
    <dgm:cxn modelId="{3E308386-183E-46FB-8616-0551BB4E8627}" type="presParOf" srcId="{D932011C-70AD-4700-8C3B-1159F7730822}" destId="{2AD37985-D4E8-44DF-B8F8-9BDBAA18DFEE}" srcOrd="4" destOrd="0" presId="urn:microsoft.com/office/officeart/2005/8/layout/hList1"/>
    <dgm:cxn modelId="{40414F29-F2B1-4916-B3A3-ED3D72F41396}" type="presParOf" srcId="{2AD37985-D4E8-44DF-B8F8-9BDBAA18DFEE}" destId="{1D00062A-4527-4548-B511-9D9971B1433A}" srcOrd="0" destOrd="0" presId="urn:microsoft.com/office/officeart/2005/8/layout/hList1"/>
    <dgm:cxn modelId="{FC2E6BFC-FCEE-42E9-B143-7D5BC3585EC0}" type="presParOf" srcId="{2AD37985-D4E8-44DF-B8F8-9BDBAA18DFEE}" destId="{2C6B9802-7F7B-46AD-91E8-649F230C753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5E56DE-E9DD-4B70-8BC2-947766244331}">
      <dsp:nvSpPr>
        <dsp:cNvPr id="0" name=""/>
        <dsp:cNvSpPr/>
      </dsp:nvSpPr>
      <dsp:spPr>
        <a:xfrm rot="5400000">
          <a:off x="5472058" y="-2281896"/>
          <a:ext cx="747351" cy="55018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/>
            <a:t>Personal safety, Identity, Bullying…</a:t>
          </a:r>
          <a:endParaRPr lang="en-US" sz="2400" kern="1200"/>
        </a:p>
      </dsp:txBody>
      <dsp:txXfrm rot="-5400000">
        <a:off x="3094801" y="131844"/>
        <a:ext cx="5465384" cy="674385"/>
      </dsp:txXfrm>
    </dsp:sp>
    <dsp:sp modelId="{A182994C-2F9D-41A9-858F-AC2EECB7F85D}">
      <dsp:nvSpPr>
        <dsp:cNvPr id="0" name=""/>
        <dsp:cNvSpPr/>
      </dsp:nvSpPr>
      <dsp:spPr>
        <a:xfrm>
          <a:off x="0" y="1942"/>
          <a:ext cx="3094800" cy="9341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200" kern="1200"/>
            <a:t>Personal: </a:t>
          </a:r>
          <a:endParaRPr lang="en-US" sz="4200" kern="1200"/>
        </a:p>
      </dsp:txBody>
      <dsp:txXfrm>
        <a:off x="45603" y="47545"/>
        <a:ext cx="3003594" cy="842983"/>
      </dsp:txXfrm>
    </dsp:sp>
    <dsp:sp modelId="{4C86B8F0-717E-4EEF-B9FF-976B935FFA97}">
      <dsp:nvSpPr>
        <dsp:cNvPr id="0" name=""/>
        <dsp:cNvSpPr/>
      </dsp:nvSpPr>
      <dsp:spPr>
        <a:xfrm rot="5400000">
          <a:off x="5472058" y="-1300997"/>
          <a:ext cx="747351" cy="55018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/>
            <a:t>Relationships, Emotional Wellbeing…</a:t>
          </a:r>
          <a:endParaRPr lang="en-US" sz="2400" kern="1200"/>
        </a:p>
      </dsp:txBody>
      <dsp:txXfrm rot="-5400000">
        <a:off x="3094801" y="1112743"/>
        <a:ext cx="5465384" cy="674385"/>
      </dsp:txXfrm>
    </dsp:sp>
    <dsp:sp modelId="{6D3F5520-7A17-4E80-B605-0C3A5992BF15}">
      <dsp:nvSpPr>
        <dsp:cNvPr id="0" name=""/>
        <dsp:cNvSpPr/>
      </dsp:nvSpPr>
      <dsp:spPr>
        <a:xfrm>
          <a:off x="0" y="982841"/>
          <a:ext cx="3094800" cy="9341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200" kern="1200"/>
            <a:t>Social:</a:t>
          </a:r>
          <a:endParaRPr lang="en-US" sz="4200" kern="1200"/>
        </a:p>
      </dsp:txBody>
      <dsp:txXfrm>
        <a:off x="45603" y="1028444"/>
        <a:ext cx="3003594" cy="842983"/>
      </dsp:txXfrm>
    </dsp:sp>
    <dsp:sp modelId="{CE728C2B-F3D9-410B-A9BF-33898BE4A43C}">
      <dsp:nvSpPr>
        <dsp:cNvPr id="0" name=""/>
        <dsp:cNvSpPr/>
      </dsp:nvSpPr>
      <dsp:spPr>
        <a:xfrm rot="5400000">
          <a:off x="5472058" y="-320097"/>
          <a:ext cx="747351" cy="55018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/>
            <a:t>Physical, mental, sexual health…</a:t>
          </a:r>
          <a:endParaRPr lang="en-US" sz="2400" kern="1200"/>
        </a:p>
      </dsp:txBody>
      <dsp:txXfrm rot="-5400000">
        <a:off x="3094801" y="2093643"/>
        <a:ext cx="5465384" cy="674385"/>
      </dsp:txXfrm>
    </dsp:sp>
    <dsp:sp modelId="{23AB5BF2-0B95-4D84-813A-43B2007DA25C}">
      <dsp:nvSpPr>
        <dsp:cNvPr id="0" name=""/>
        <dsp:cNvSpPr/>
      </dsp:nvSpPr>
      <dsp:spPr>
        <a:xfrm>
          <a:off x="0" y="1963741"/>
          <a:ext cx="3094800" cy="9341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200" kern="1200"/>
            <a:t>Health:</a:t>
          </a:r>
          <a:endParaRPr lang="en-US" sz="4200" kern="1200"/>
        </a:p>
      </dsp:txBody>
      <dsp:txXfrm>
        <a:off x="45603" y="2009344"/>
        <a:ext cx="3003594" cy="842983"/>
      </dsp:txXfrm>
    </dsp:sp>
    <dsp:sp modelId="{88C26DFA-181D-4596-91D2-93FB26FEC4CB}">
      <dsp:nvSpPr>
        <dsp:cNvPr id="0" name=""/>
        <dsp:cNvSpPr/>
      </dsp:nvSpPr>
      <dsp:spPr>
        <a:xfrm rot="5400000">
          <a:off x="5472058" y="660801"/>
          <a:ext cx="747351" cy="55018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/>
            <a:t>Budgeting, taxes, contracts…</a:t>
          </a:r>
          <a:endParaRPr lang="en-US" sz="2400" kern="1200"/>
        </a:p>
      </dsp:txBody>
      <dsp:txXfrm rot="-5400000">
        <a:off x="3094801" y="3074542"/>
        <a:ext cx="5465384" cy="674385"/>
      </dsp:txXfrm>
    </dsp:sp>
    <dsp:sp modelId="{0289568D-E571-4CA7-8736-9D153F8C4134}">
      <dsp:nvSpPr>
        <dsp:cNvPr id="0" name=""/>
        <dsp:cNvSpPr/>
      </dsp:nvSpPr>
      <dsp:spPr>
        <a:xfrm>
          <a:off x="0" y="2944640"/>
          <a:ext cx="3094800" cy="9341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200" kern="1200"/>
            <a:t>Economic:</a:t>
          </a:r>
          <a:endParaRPr lang="en-US" sz="4200" kern="1200"/>
        </a:p>
      </dsp:txBody>
      <dsp:txXfrm>
        <a:off x="45603" y="2990243"/>
        <a:ext cx="3003594" cy="8429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9A2B13-A37E-48EC-84E0-B4E0C9FDAC47}">
      <dsp:nvSpPr>
        <dsp:cNvPr id="0" name=""/>
        <dsp:cNvSpPr/>
      </dsp:nvSpPr>
      <dsp:spPr>
        <a:xfrm>
          <a:off x="0" y="92677"/>
          <a:ext cx="6692813" cy="87457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RSE -  “Why can’t some people have kids?”</a:t>
          </a:r>
          <a:endParaRPr lang="en-US" sz="2300" kern="1200"/>
        </a:p>
      </dsp:txBody>
      <dsp:txXfrm>
        <a:off x="42693" y="135370"/>
        <a:ext cx="6607427" cy="789189"/>
      </dsp:txXfrm>
    </dsp:sp>
    <dsp:sp modelId="{18297A75-6AFD-4D2C-8094-C39A7E2762F3}">
      <dsp:nvSpPr>
        <dsp:cNvPr id="0" name=""/>
        <dsp:cNvSpPr/>
      </dsp:nvSpPr>
      <dsp:spPr>
        <a:xfrm>
          <a:off x="0" y="1033492"/>
          <a:ext cx="6692813" cy="874575"/>
        </a:xfrm>
        <a:prstGeom prst="roundRect">
          <a:avLst/>
        </a:prstGeom>
        <a:gradFill rotWithShape="0">
          <a:gsLst>
            <a:gs pos="0">
              <a:schemeClr val="accent2">
                <a:hueOff val="-4844262"/>
                <a:satOff val="5585"/>
                <a:lumOff val="1862"/>
                <a:alphaOff val="0"/>
                <a:tint val="96000"/>
                <a:lumMod val="100000"/>
              </a:schemeClr>
            </a:gs>
            <a:gs pos="78000">
              <a:schemeClr val="accent2">
                <a:hueOff val="-4844262"/>
                <a:satOff val="5585"/>
                <a:lumOff val="1862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Careers -  “How would a disabled person be as qualified as me for a job?”</a:t>
          </a:r>
          <a:endParaRPr lang="en-US" sz="2300" kern="1200"/>
        </a:p>
      </dsp:txBody>
      <dsp:txXfrm>
        <a:off x="42693" y="1076185"/>
        <a:ext cx="6607427" cy="789189"/>
      </dsp:txXfrm>
    </dsp:sp>
    <dsp:sp modelId="{599C25B1-B7AE-496E-A433-E1BE74BDFA03}">
      <dsp:nvSpPr>
        <dsp:cNvPr id="0" name=""/>
        <dsp:cNvSpPr/>
      </dsp:nvSpPr>
      <dsp:spPr>
        <a:xfrm>
          <a:off x="0" y="1974307"/>
          <a:ext cx="6692813" cy="874575"/>
        </a:xfrm>
        <a:prstGeom prst="roundRect">
          <a:avLst/>
        </a:prstGeom>
        <a:gradFill rotWithShape="0">
          <a:gsLst>
            <a:gs pos="0">
              <a:schemeClr val="accent2">
                <a:hueOff val="-9688523"/>
                <a:satOff val="11169"/>
                <a:lumOff val="3725"/>
                <a:alphaOff val="0"/>
                <a:tint val="96000"/>
                <a:lumMod val="100000"/>
              </a:schemeClr>
            </a:gs>
            <a:gs pos="78000">
              <a:schemeClr val="accent2">
                <a:hueOff val="-9688523"/>
                <a:satOff val="11169"/>
                <a:lumOff val="3725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Feminism – “ Well Andrew Tate says…”</a:t>
          </a:r>
          <a:endParaRPr lang="en-US" sz="2300" kern="1200"/>
        </a:p>
      </dsp:txBody>
      <dsp:txXfrm>
        <a:off x="42693" y="2017000"/>
        <a:ext cx="6607427" cy="789189"/>
      </dsp:txXfrm>
    </dsp:sp>
    <dsp:sp modelId="{A6B9421E-DAF3-45A0-BAE5-1C5EC4C136B8}">
      <dsp:nvSpPr>
        <dsp:cNvPr id="0" name=""/>
        <dsp:cNvSpPr/>
      </dsp:nvSpPr>
      <dsp:spPr>
        <a:xfrm>
          <a:off x="0" y="2915122"/>
          <a:ext cx="6692813" cy="874575"/>
        </a:xfrm>
        <a:prstGeom prst="roundRect">
          <a:avLst/>
        </a:prstGeom>
        <a:gradFill rotWithShape="0">
          <a:gsLst>
            <a:gs pos="0">
              <a:schemeClr val="accent2">
                <a:hueOff val="-14532784"/>
                <a:satOff val="16754"/>
                <a:lumOff val="5587"/>
                <a:alphaOff val="0"/>
                <a:tint val="96000"/>
                <a:lumMod val="100000"/>
              </a:schemeClr>
            </a:gs>
            <a:gs pos="78000">
              <a:schemeClr val="accent2">
                <a:hueOff val="-14532784"/>
                <a:satOff val="16754"/>
                <a:lumOff val="558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“Why are we learning about this”</a:t>
          </a:r>
          <a:endParaRPr lang="en-US" sz="2300" kern="1200"/>
        </a:p>
      </dsp:txBody>
      <dsp:txXfrm>
        <a:off x="42693" y="2957815"/>
        <a:ext cx="6607427" cy="789189"/>
      </dsp:txXfrm>
    </dsp:sp>
    <dsp:sp modelId="{F12C7E10-0C70-484B-BB6D-85AC452582FD}">
      <dsp:nvSpPr>
        <dsp:cNvPr id="0" name=""/>
        <dsp:cNvSpPr/>
      </dsp:nvSpPr>
      <dsp:spPr>
        <a:xfrm>
          <a:off x="0" y="3855937"/>
          <a:ext cx="6692813" cy="874575"/>
        </a:xfrm>
        <a:prstGeom prst="roundRect">
          <a:avLst/>
        </a:prstGeom>
        <a:gradFill rotWithShape="0">
          <a:gsLst>
            <a:gs pos="0">
              <a:schemeClr val="accent2">
                <a:hueOff val="-19377047"/>
                <a:satOff val="22338"/>
                <a:lumOff val="7450"/>
                <a:alphaOff val="0"/>
                <a:tint val="96000"/>
                <a:lumMod val="100000"/>
              </a:schemeClr>
            </a:gs>
            <a:gs pos="78000">
              <a:schemeClr val="accent2">
                <a:hueOff val="-19377047"/>
                <a:satOff val="22338"/>
                <a:lumOff val="745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“ My Parent doesn’t care about PSHE so why should I?”</a:t>
          </a:r>
          <a:endParaRPr lang="en-US" sz="2300" kern="1200"/>
        </a:p>
      </dsp:txBody>
      <dsp:txXfrm>
        <a:off x="42693" y="3898630"/>
        <a:ext cx="6607427" cy="7891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980537-6560-416D-8FFA-35DA6A8ECE94}">
      <dsp:nvSpPr>
        <dsp:cNvPr id="0" name=""/>
        <dsp:cNvSpPr/>
      </dsp:nvSpPr>
      <dsp:spPr>
        <a:xfrm>
          <a:off x="2686" y="970077"/>
          <a:ext cx="2619297" cy="763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Is a Non examined subject</a:t>
          </a:r>
          <a:endParaRPr lang="en-US" sz="2200" kern="1200"/>
        </a:p>
      </dsp:txBody>
      <dsp:txXfrm>
        <a:off x="2686" y="970077"/>
        <a:ext cx="2619297" cy="763012"/>
      </dsp:txXfrm>
    </dsp:sp>
    <dsp:sp modelId="{2251F8D8-6D7C-4E7F-A676-BD5320BCB678}">
      <dsp:nvSpPr>
        <dsp:cNvPr id="0" name=""/>
        <dsp:cNvSpPr/>
      </dsp:nvSpPr>
      <dsp:spPr>
        <a:xfrm>
          <a:off x="2686" y="1733090"/>
          <a:ext cx="2619297" cy="117760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Is Highly monitored by OFSTED/ISI</a:t>
          </a:r>
          <a:endParaRPr lang="en-US" sz="2200" kern="1200"/>
        </a:p>
      </dsp:txBody>
      <dsp:txXfrm>
        <a:off x="2686" y="1733090"/>
        <a:ext cx="2619297" cy="1177604"/>
      </dsp:txXfrm>
    </dsp:sp>
    <dsp:sp modelId="{09EDCF9B-44B4-4EAC-AA2F-E3E19BC8E432}">
      <dsp:nvSpPr>
        <dsp:cNvPr id="0" name=""/>
        <dsp:cNvSpPr/>
      </dsp:nvSpPr>
      <dsp:spPr>
        <a:xfrm>
          <a:off x="2988685" y="970077"/>
          <a:ext cx="2619297" cy="763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Uses a lot of AFL</a:t>
          </a:r>
          <a:endParaRPr lang="en-US" sz="2200" kern="1200"/>
        </a:p>
      </dsp:txBody>
      <dsp:txXfrm>
        <a:off x="2988685" y="970077"/>
        <a:ext cx="2619297" cy="763012"/>
      </dsp:txXfrm>
    </dsp:sp>
    <dsp:sp modelId="{1AB76363-EC98-4F20-9078-B0DC2EBF28A7}">
      <dsp:nvSpPr>
        <dsp:cNvPr id="0" name=""/>
        <dsp:cNvSpPr/>
      </dsp:nvSpPr>
      <dsp:spPr>
        <a:xfrm>
          <a:off x="2988685" y="1733090"/>
          <a:ext cx="2619297" cy="117760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Questioning, short activities, Discussion</a:t>
          </a:r>
          <a:endParaRPr lang="en-US" sz="2200" kern="1200"/>
        </a:p>
      </dsp:txBody>
      <dsp:txXfrm>
        <a:off x="2988685" y="1733090"/>
        <a:ext cx="2619297" cy="1177604"/>
      </dsp:txXfrm>
    </dsp:sp>
    <dsp:sp modelId="{1D00062A-4527-4548-B511-9D9971B1433A}">
      <dsp:nvSpPr>
        <dsp:cNvPr id="0" name=""/>
        <dsp:cNvSpPr/>
      </dsp:nvSpPr>
      <dsp:spPr>
        <a:xfrm>
          <a:off x="5974684" y="970077"/>
          <a:ext cx="2619297" cy="763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Plenaries are your best friend</a:t>
          </a:r>
          <a:endParaRPr lang="en-US" sz="2200" kern="1200"/>
        </a:p>
      </dsp:txBody>
      <dsp:txXfrm>
        <a:off x="5974684" y="970077"/>
        <a:ext cx="2619297" cy="763012"/>
      </dsp:txXfrm>
    </dsp:sp>
    <dsp:sp modelId="{2C6B9802-7F7B-46AD-91E8-649F230C753B}">
      <dsp:nvSpPr>
        <dsp:cNvPr id="0" name=""/>
        <dsp:cNvSpPr/>
      </dsp:nvSpPr>
      <dsp:spPr>
        <a:xfrm>
          <a:off x="5974684" y="1733090"/>
          <a:ext cx="2619297" cy="117760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/>
            <a:t>Journal are helpful for evidence</a:t>
          </a:r>
          <a:endParaRPr lang="en-US" sz="2200" kern="1200"/>
        </a:p>
      </dsp:txBody>
      <dsp:txXfrm>
        <a:off x="5974684" y="1733090"/>
        <a:ext cx="2619297" cy="11776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LLCMPSHE@hotmail.com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506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477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8460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588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043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9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374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011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9120" y="2395728"/>
            <a:ext cx="7013448" cy="1627632"/>
          </a:xfrm>
        </p:spPr>
        <p:txBody>
          <a:bodyPr lIns="0" tIns="0" rIns="0" bIns="0">
            <a:noAutofit/>
          </a:bodyPr>
          <a:lstStyle>
            <a:lvl1pPr algn="l">
              <a:lnSpc>
                <a:spcPct val="100000"/>
              </a:lnSpc>
              <a:defRPr sz="33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7" name="Text Placeholder 54">
            <a:extLst>
              <a:ext uri="{FF2B5EF4-FFF2-40B4-BE49-F238E27FC236}">
                <a16:creationId xmlns:a16="http://schemas.microsoft.com/office/drawing/2014/main" id="{A493C80D-2813-9E70-8901-D4B9EA4DD7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11880" y="1984248"/>
            <a:ext cx="768096" cy="1627632"/>
          </a:xfrm>
        </p:spPr>
        <p:txBody>
          <a:bodyPr lIns="91440" tIns="45720" rIns="91440" bIns="54864">
            <a:noAutofit/>
          </a:bodyPr>
          <a:lstStyle>
            <a:lvl1pPr marL="0" indent="0">
              <a:buNone/>
              <a:defRPr sz="10000" b="1"/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A2733C45-7C53-2BC5-3F62-D069650A79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89120" y="4308475"/>
            <a:ext cx="3932238" cy="58896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54">
            <a:extLst>
              <a:ext uri="{FF2B5EF4-FFF2-40B4-BE49-F238E27FC236}">
                <a16:creationId xmlns:a16="http://schemas.microsoft.com/office/drawing/2014/main" id="{B1D62231-87CB-21EC-CF8C-46276AD1F9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616" y="3209544"/>
            <a:ext cx="768096" cy="1627632"/>
          </a:xfrm>
        </p:spPr>
        <p:txBody>
          <a:bodyPr lIns="91440" tIns="45720" rIns="91440" bIns="54864">
            <a:noAutofit/>
          </a:bodyPr>
          <a:lstStyle>
            <a:lvl1pPr marL="0" indent="0">
              <a:buNone/>
              <a:defRPr sz="10000" b="1"/>
            </a:lvl1pPr>
          </a:lstStyle>
          <a:p>
            <a:pPr lvl="0"/>
            <a:r>
              <a:rPr lang="en-US" dirty="0"/>
              <a:t>”</a:t>
            </a:r>
          </a:p>
        </p:txBody>
      </p:sp>
      <p:sp>
        <p:nvSpPr>
          <p:cNvPr id="32" name="Image 1" descr="preencoded.png">
            <a:extLst>
              <a:ext uri="{FF2B5EF4-FFF2-40B4-BE49-F238E27FC236}">
                <a16:creationId xmlns:a16="http://schemas.microsoft.com/office/drawing/2014/main" id="{2A3EC91E-4089-D366-06D3-3E66F93DFAF3}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0F595E1-C910-3710-90E9-AF5FFCE05861}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33" name="Image 4" descr="preencoded.png">
            <a:extLst>
              <a:ext uri="{FF2B5EF4-FFF2-40B4-BE49-F238E27FC236}">
                <a16:creationId xmlns:a16="http://schemas.microsoft.com/office/drawing/2014/main" id="{EC46DC71-C12A-96C8-3FE2-AA95AB58B349}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/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9" name="Freeform 70">
            <a:extLst>
              <a:ext uri="{FF2B5EF4-FFF2-40B4-BE49-F238E27FC236}">
                <a16:creationId xmlns:a16="http://schemas.microsoft.com/office/drawing/2014/main" id="{AA39EF58-54F1-4AC9-1D83-2E7DEEAAEA6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535251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0C320934-59CC-4123-C7C1-FEEE89F3045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752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LLCMPSHE@hotmail.com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370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LLCMPSHE@hotmail.com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263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LLCMPSHE@hotmail.com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187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LLCMPSHE@hotmail.com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56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LLCMPSHE@hotmail.com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560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LLCMPSHE@hotmail.com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332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LLCMPSHE@hotmail.com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440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072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9FE12-A49A-4DD4-9BB4-A68A820A1A16}" type="datetimeFigureOut">
              <a:rPr lang="en-GB" smtClean="0"/>
              <a:t>25/02/2023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97E35F1-4552-43D5-BF2F-2020D5FE9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165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4F57DB1C-6494-4CC4-A5E8-9319575653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>
            <a:extLst>
              <a:ext uri="{FF2B5EF4-FFF2-40B4-BE49-F238E27FC236}">
                <a16:creationId xmlns:a16="http://schemas.microsoft.com/office/drawing/2014/main" id="{FFFB778B-5206-4BB0-A468-327E71367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6C0471D-BE03-4D81-BDB5-D510BC0D8A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53379" y="0"/>
            <a:ext cx="5438621" cy="6857999"/>
          </a:xfrm>
          <a:custGeom>
            <a:avLst/>
            <a:gdLst>
              <a:gd name="connsiteX0" fmla="*/ 0 w 5438621"/>
              <a:gd name="connsiteY0" fmla="*/ 0 h 6857999"/>
              <a:gd name="connsiteX1" fmla="*/ 573774 w 5438621"/>
              <a:gd name="connsiteY1" fmla="*/ 0 h 6857999"/>
              <a:gd name="connsiteX2" fmla="*/ 1182808 w 5438621"/>
              <a:gd name="connsiteY2" fmla="*/ 0 h 6857999"/>
              <a:gd name="connsiteX3" fmla="*/ 4537195 w 5438621"/>
              <a:gd name="connsiteY3" fmla="*/ 0 h 6857999"/>
              <a:gd name="connsiteX4" fmla="*/ 5187609 w 5438621"/>
              <a:gd name="connsiteY4" fmla="*/ 0 h 6857999"/>
              <a:gd name="connsiteX5" fmla="*/ 5438621 w 5438621"/>
              <a:gd name="connsiteY5" fmla="*/ 0 h 6857999"/>
              <a:gd name="connsiteX6" fmla="*/ 5438621 w 5438621"/>
              <a:gd name="connsiteY6" fmla="*/ 6857999 h 6857999"/>
              <a:gd name="connsiteX7" fmla="*/ 4802807 w 5438621"/>
              <a:gd name="connsiteY7" fmla="*/ 6857999 h 6857999"/>
              <a:gd name="connsiteX8" fmla="*/ 4537195 w 5438621"/>
              <a:gd name="connsiteY8" fmla="*/ 6857999 h 6857999"/>
              <a:gd name="connsiteX9" fmla="*/ 1182808 w 5438621"/>
              <a:gd name="connsiteY9" fmla="*/ 6857999 h 6857999"/>
              <a:gd name="connsiteX10" fmla="*/ 1049897 w 5438621"/>
              <a:gd name="connsiteY10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38621" h="6857999">
                <a:moveTo>
                  <a:pt x="0" y="0"/>
                </a:moveTo>
                <a:lnTo>
                  <a:pt x="573774" y="0"/>
                </a:lnTo>
                <a:lnTo>
                  <a:pt x="1182808" y="0"/>
                </a:lnTo>
                <a:lnTo>
                  <a:pt x="4537195" y="0"/>
                </a:lnTo>
                <a:lnTo>
                  <a:pt x="5187609" y="0"/>
                </a:lnTo>
                <a:lnTo>
                  <a:pt x="5438621" y="0"/>
                </a:lnTo>
                <a:lnTo>
                  <a:pt x="5438621" y="6857999"/>
                </a:lnTo>
                <a:lnTo>
                  <a:pt x="4802807" y="6857999"/>
                </a:lnTo>
                <a:lnTo>
                  <a:pt x="4537195" y="6857999"/>
                </a:lnTo>
                <a:lnTo>
                  <a:pt x="1182808" y="6857999"/>
                </a:lnTo>
                <a:lnTo>
                  <a:pt x="1049897" y="685799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2721A85-1EA4-4D87-97AB-0BB4AB78F9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678143" y="0"/>
            <a:ext cx="860630" cy="6857999"/>
          </a:xfrm>
          <a:prstGeom prst="line">
            <a:avLst/>
          </a:prstGeom>
          <a:ln w="15875" cap="sq">
            <a:solidFill>
              <a:schemeClr val="accent1"/>
            </a:solidFill>
            <a:beve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5E836EB-03CD-4BA5-A751-21D2ACC2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453743" y="3483429"/>
            <a:ext cx="6738258" cy="3374570"/>
          </a:xfrm>
          <a:prstGeom prst="line">
            <a:avLst/>
          </a:prstGeom>
          <a:ln w="9525">
            <a:solidFill>
              <a:schemeClr val="accent1">
                <a:lumMod val="60000"/>
                <a:lumOff val="4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ubtitle 2">
            <a:extLst>
              <a:ext uri="{FF2B5EF4-FFF2-40B4-BE49-F238E27FC236}">
                <a16:creationId xmlns:a16="http://schemas.microsoft.com/office/drawing/2014/main" id="{71F0A1EE-1BF2-A7FF-E031-EAEE21B0F8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34654" y="1892300"/>
            <a:ext cx="3425445" cy="3073400"/>
          </a:xfrm>
        </p:spPr>
        <p:txBody>
          <a:bodyPr anchor="ctr">
            <a:normAutofit/>
          </a:bodyPr>
          <a:lstStyle/>
          <a:p>
            <a:pPr algn="l"/>
            <a:r>
              <a:rPr lang="en-US" sz="2000" b="1">
                <a:solidFill>
                  <a:srgbClr val="FFFFFF"/>
                </a:solidFill>
              </a:rPr>
              <a:t>Louis Massey</a:t>
            </a:r>
            <a:br>
              <a:rPr lang="en-US" sz="2000">
                <a:solidFill>
                  <a:srgbClr val="FFFFFF"/>
                </a:solidFill>
              </a:rPr>
            </a:br>
            <a:r>
              <a:rPr lang="en-US" sz="2000" i="1">
                <a:solidFill>
                  <a:srgbClr val="FFFFFF"/>
                </a:solidFill>
              </a:rPr>
              <a:t>King’s College School Wimbledon</a:t>
            </a:r>
          </a:p>
        </p:txBody>
      </p:sp>
      <p:sp>
        <p:nvSpPr>
          <p:cNvPr id="45" name="Isosceles Triangle 44">
            <a:extLst>
              <a:ext uri="{FF2B5EF4-FFF2-40B4-BE49-F238E27FC236}">
                <a16:creationId xmlns:a16="http://schemas.microsoft.com/office/drawing/2014/main" id="{A27691EB-14CF-4237-B5EB-C94B92677A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11349404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2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7ED057-63AE-9E73-6DE2-136C40ABA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9734" y="854529"/>
            <a:ext cx="5799665" cy="5148943"/>
          </a:xfrm>
        </p:spPr>
        <p:txBody>
          <a:bodyPr anchor="ctr">
            <a:normAutofit/>
          </a:bodyPr>
          <a:lstStyle/>
          <a:p>
            <a:r>
              <a:rPr lang="en-US" sz="6000"/>
              <a:t> </a:t>
            </a:r>
            <a:r>
              <a:rPr lang="en-GB" sz="6000"/>
              <a:t>PSHE in a changing education climate</a:t>
            </a:r>
            <a:br>
              <a:rPr lang="en-US" sz="6000"/>
            </a:br>
            <a:endParaRPr lang="en-GB" sz="60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1C94DD-0537-AC25-0E61-5255D66676FC}"/>
              </a:ext>
            </a:extLst>
          </p:cNvPr>
          <p:cNvSpPr txBox="1"/>
          <p:nvPr/>
        </p:nvSpPr>
        <p:spPr>
          <a:xfrm>
            <a:off x="453980" y="6538106"/>
            <a:ext cx="6098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LLCMPSHE@hotmail.com</a:t>
            </a:r>
          </a:p>
        </p:txBody>
      </p:sp>
    </p:spTree>
    <p:extLst>
      <p:ext uri="{BB962C8B-B14F-4D97-AF65-F5344CB8AC3E}">
        <p14:creationId xmlns:p14="http://schemas.microsoft.com/office/powerpoint/2010/main" val="1303385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38369844-B327-4D49-98E4-827203ADF0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15249AA-E70E-4DAE-A265-2E3DE9D7C9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D16B149-ADB4-41B1-A60E-1A03588790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23">
              <a:extLst>
                <a:ext uri="{FF2B5EF4-FFF2-40B4-BE49-F238E27FC236}">
                  <a16:creationId xmlns:a16="http://schemas.microsoft.com/office/drawing/2014/main" id="{B53998E5-48EB-4528-87CF-792F414686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5">
              <a:extLst>
                <a:ext uri="{FF2B5EF4-FFF2-40B4-BE49-F238E27FC236}">
                  <a16:creationId xmlns:a16="http://schemas.microsoft.com/office/drawing/2014/main" id="{870554EF-7AD0-4B55-9FFF-38E8FA108D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2CB215DE-9630-439F-A0A9-1D96839C5D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id="{F73C83A3-9645-481D-A4C0-430939918F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8">
              <a:extLst>
                <a:ext uri="{FF2B5EF4-FFF2-40B4-BE49-F238E27FC236}">
                  <a16:creationId xmlns:a16="http://schemas.microsoft.com/office/drawing/2014/main" id="{2FA98AB7-2E6E-4C28-BB73-33EA563644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9">
              <a:extLst>
                <a:ext uri="{FF2B5EF4-FFF2-40B4-BE49-F238E27FC236}">
                  <a16:creationId xmlns:a16="http://schemas.microsoft.com/office/drawing/2014/main" id="{C11A2791-813E-4B8A-BE6F-BF3F8979EA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6DFFDA6E-1AB0-456D-9AFE-6CA686043F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3E3E1654-1512-4D06-9969-80D50078FB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9179DE42-5613-4B35-A1E6-6CCBAA13C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B898B32-3891-4C3A-8F58-C5969D2E9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AE4806D-B8F9-4679-A68A-9BD21C01A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3">
            <a:extLst>
              <a:ext uri="{FF2B5EF4-FFF2-40B4-BE49-F238E27FC236}">
                <a16:creationId xmlns:a16="http://schemas.microsoft.com/office/drawing/2014/main" id="{52FB45E9-914E-4471-AC87-E475CD517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5">
            <a:extLst>
              <a:ext uri="{FF2B5EF4-FFF2-40B4-BE49-F238E27FC236}">
                <a16:creationId xmlns:a16="http://schemas.microsoft.com/office/drawing/2014/main" id="{C310626D-5743-49D4-8F7D-88C4F8F05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3C195FC1-B568-4C72-9902-34CB35DDD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27">
            <a:extLst>
              <a:ext uri="{FF2B5EF4-FFF2-40B4-BE49-F238E27FC236}">
                <a16:creationId xmlns:a16="http://schemas.microsoft.com/office/drawing/2014/main" id="{EF2BDF77-362C-43F0-8CBB-A969EC2AE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4BE96B01-3929-432D-B8C2-ADBCB74C2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A6FCDE6-CDE2-4C51-B18E-A95CFB679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08EC98-7AFC-69AA-44A0-2C4D80DA5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9136" y="1020871"/>
            <a:ext cx="6960759" cy="284967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>
                <a:solidFill>
                  <a:srgbClr val="FFFFFF"/>
                </a:solidFill>
              </a:rPr>
              <a:t>Example lesson</a:t>
            </a:r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9D2E8756-2465-473A-BA2A-2DB1D6224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62562" y="3271487"/>
            <a:ext cx="220660" cy="186439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5141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608B19-C726-C581-CBB2-EAE7379CA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1723" y="609600"/>
            <a:ext cx="4512989" cy="2227730"/>
          </a:xfrm>
        </p:spPr>
        <p:txBody>
          <a:bodyPr anchor="ctr"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PSHE as a Career: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2E52F9-6F83-43C0-2093-9806FF684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51" y="1282101"/>
            <a:ext cx="3856774" cy="438269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D3DD7-6143-DB19-DCB8-847390BBE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1725" y="2837329"/>
            <a:ext cx="4512988" cy="3317938"/>
          </a:xfrm>
        </p:spPr>
        <p:txBody>
          <a:bodyPr anchor="t"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Many schools are hiring dedicated PSHE teachers now.</a:t>
            </a:r>
          </a:p>
          <a:p>
            <a:pPr lvl="1"/>
            <a:r>
              <a:rPr lang="en-GB">
                <a:solidFill>
                  <a:srgbClr val="FFFFFF"/>
                </a:solidFill>
              </a:rPr>
              <a:t>Usually PSHE with another subject</a:t>
            </a:r>
          </a:p>
          <a:p>
            <a:r>
              <a:rPr lang="en-GB">
                <a:solidFill>
                  <a:srgbClr val="FFFFFF"/>
                </a:solidFill>
              </a:rPr>
              <a:t>TES has 50 jobs this year compared to 2 last year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27DB01-9AFC-6987-D8A0-0A0C6B6094CB}"/>
              </a:ext>
            </a:extLst>
          </p:cNvPr>
          <p:cNvSpPr txBox="1"/>
          <p:nvPr/>
        </p:nvSpPr>
        <p:spPr>
          <a:xfrm>
            <a:off x="-3174" y="6477734"/>
            <a:ext cx="6098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LLCMPSHE@hotmail.com</a:t>
            </a:r>
          </a:p>
        </p:txBody>
      </p:sp>
    </p:spTree>
    <p:extLst>
      <p:ext uri="{BB962C8B-B14F-4D97-AF65-F5344CB8AC3E}">
        <p14:creationId xmlns:p14="http://schemas.microsoft.com/office/powerpoint/2010/main" val="546436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AE27B9D-0F04-458B-A718-F84902C79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7AB6435-428E-44C8-A107-8435183F65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659658D-9AE1-44D3-B002-2BA204AB90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2083C874-CFCD-47ED-9F98-DDB125C9C0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605E9946-A240-42E3-B6CD-E6691BF467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315B1B45-25C3-4C58-8EB8-41BCFA02A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87983A9A-7A69-406F-AFEA-AD2AE87E1F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FFCBC4EF-C03E-4EED-9E9A-3097DECC00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F56545EE-F94F-4B4C-AA43-9D67456645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2FE2A6B2-D45B-484C-BAFD-3F45082664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EC2132BF-207E-4FB2-B0FE-E6FD0A1D18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5" name="Picture 4" descr="3D black question marks with one yellow question mark">
            <a:extLst>
              <a:ext uri="{FF2B5EF4-FFF2-40B4-BE49-F238E27FC236}">
                <a16:creationId xmlns:a16="http://schemas.microsoft.com/office/drawing/2014/main" id="{AC833CA7-44D0-D1CB-DBFA-80E02E5586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prstClr val="white"/>
            </a:duotone>
          </a:blip>
          <a:srcRect l="44397" r="17802" b="1"/>
          <a:stretch/>
        </p:blipFill>
        <p:spPr>
          <a:xfrm>
            <a:off x="5086350" y="-1"/>
            <a:ext cx="7102474" cy="6858001"/>
          </a:xfrm>
          <a:custGeom>
            <a:avLst/>
            <a:gdLst/>
            <a:ahLst/>
            <a:cxnLst/>
            <a:rect l="l" t="t" r="r" b="b"/>
            <a:pathLst>
              <a:path w="7102474" h="6858001">
                <a:moveTo>
                  <a:pt x="417180" y="0"/>
                </a:moveTo>
                <a:lnTo>
                  <a:pt x="7102474" y="0"/>
                </a:lnTo>
                <a:lnTo>
                  <a:pt x="7102474" y="6858001"/>
                </a:lnTo>
                <a:lnTo>
                  <a:pt x="65002" y="6858001"/>
                </a:lnTo>
                <a:lnTo>
                  <a:pt x="1840421" y="4521201"/>
                </a:lnTo>
                <a:close/>
                <a:moveTo>
                  <a:pt x="0" y="0"/>
                </a:moveTo>
                <a:lnTo>
                  <a:pt x="417180" y="0"/>
                </a:lnTo>
                <a:lnTo>
                  <a:pt x="0" y="447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7F81F3-8BF8-07D1-DEAE-01A505AAB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6" y="1678666"/>
            <a:ext cx="5123515" cy="236909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Any questions?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B32796-F3B0-C0B6-56D0-D6DDA0DD9E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4050831"/>
            <a:ext cx="5113217" cy="109690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en-US" sz="160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3D2D849-17D8-45A4-9FB8-B955CD22BD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A0A4A95-757B-4092-A077-CA7C3ADE49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3">
            <a:extLst>
              <a:ext uri="{FF2B5EF4-FFF2-40B4-BE49-F238E27FC236}">
                <a16:creationId xmlns:a16="http://schemas.microsoft.com/office/drawing/2014/main" id="{2D2FAE71-B8B1-4745-A59A-A88D3FE483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Rectangle 25">
            <a:extLst>
              <a:ext uri="{FF2B5EF4-FFF2-40B4-BE49-F238E27FC236}">
                <a16:creationId xmlns:a16="http://schemas.microsoft.com/office/drawing/2014/main" id="{E4C67344-C816-4380-85F7-CCFD7F8BA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Isosceles Triangle 24">
            <a:extLst>
              <a:ext uri="{FF2B5EF4-FFF2-40B4-BE49-F238E27FC236}">
                <a16:creationId xmlns:a16="http://schemas.microsoft.com/office/drawing/2014/main" id="{5A0B04CD-E5BD-4922-BE66-2D5B3A0DEF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Rectangle 27">
            <a:extLst>
              <a:ext uri="{FF2B5EF4-FFF2-40B4-BE49-F238E27FC236}">
                <a16:creationId xmlns:a16="http://schemas.microsoft.com/office/drawing/2014/main" id="{CF4C9BE8-5C78-476D-9042-ECD8BE635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28">
            <a:extLst>
              <a:ext uri="{FF2B5EF4-FFF2-40B4-BE49-F238E27FC236}">
                <a16:creationId xmlns:a16="http://schemas.microsoft.com/office/drawing/2014/main" id="{7D6A31B3-BF49-4DB2-8306-DD2E4B8897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Rectangle 29">
            <a:extLst>
              <a:ext uri="{FF2B5EF4-FFF2-40B4-BE49-F238E27FC236}">
                <a16:creationId xmlns:a16="http://schemas.microsoft.com/office/drawing/2014/main" id="{A903E87B-DD97-4095-B106-3218D6AF7F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Isosceles Triangle 29">
            <a:extLst>
              <a:ext uri="{FF2B5EF4-FFF2-40B4-BE49-F238E27FC236}">
                <a16:creationId xmlns:a16="http://schemas.microsoft.com/office/drawing/2014/main" id="{954CB26F-45F0-4288-A3B1-32535127B9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06B89B-9F5E-8474-6033-29E6080DBC65}"/>
              </a:ext>
            </a:extLst>
          </p:cNvPr>
          <p:cNvSpPr txBox="1"/>
          <p:nvPr/>
        </p:nvSpPr>
        <p:spPr>
          <a:xfrm>
            <a:off x="436089" y="6474145"/>
            <a:ext cx="6098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LLCMPSHE@hotmail.com</a:t>
            </a:r>
          </a:p>
        </p:txBody>
      </p:sp>
    </p:spTree>
    <p:extLst>
      <p:ext uri="{BB962C8B-B14F-4D97-AF65-F5344CB8AC3E}">
        <p14:creationId xmlns:p14="http://schemas.microsoft.com/office/powerpoint/2010/main" val="4185590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03AE127-802C-459A-A612-DB85B67F0D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41243F-E793-C267-2EC9-5F92752E2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950" y="1179151"/>
            <a:ext cx="3300646" cy="4463889"/>
          </a:xfrm>
        </p:spPr>
        <p:txBody>
          <a:bodyPr anchor="ctr">
            <a:normAutofit/>
          </a:bodyPr>
          <a:lstStyle/>
          <a:p>
            <a:r>
              <a:rPr lang="en-GB" dirty="0"/>
              <a:t>Content: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9323D83D-50D6-4040-A58B-FCEA340F88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A1FE6BB-DFB2-4080-9B5E-076EF5DDE6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6670" y="1442595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CCE12-9A2F-8671-4A9F-10F2DB869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918" y="1109145"/>
            <a:ext cx="6341016" cy="4603900"/>
          </a:xfrm>
        </p:spPr>
        <p:txBody>
          <a:bodyPr anchor="ctr">
            <a:normAutofit/>
          </a:bodyPr>
          <a:lstStyle/>
          <a:p>
            <a:r>
              <a:rPr lang="en-GB" dirty="0"/>
              <a:t>What is PSHE?</a:t>
            </a:r>
          </a:p>
          <a:p>
            <a:r>
              <a:rPr lang="en-GB"/>
              <a:t>Difficult </a:t>
            </a:r>
            <a:r>
              <a:rPr lang="en-GB" dirty="0"/>
              <a:t>scenarios</a:t>
            </a:r>
          </a:p>
          <a:p>
            <a:r>
              <a:rPr lang="en-GB" dirty="0"/>
              <a:t>Assessing PSHE</a:t>
            </a:r>
          </a:p>
          <a:p>
            <a:r>
              <a:rPr lang="en-GB" dirty="0"/>
              <a:t>Example lesson</a:t>
            </a:r>
          </a:p>
          <a:p>
            <a:r>
              <a:rPr lang="en-GB" dirty="0"/>
              <a:t>PSHE as a Career</a:t>
            </a:r>
          </a:p>
          <a:p>
            <a:r>
              <a:rPr lang="en-GB" dirty="0"/>
              <a:t>Questions</a:t>
            </a:r>
          </a:p>
          <a:p>
            <a:endParaRPr lang="en-GB" dirty="0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F10FD715-4DCE-4779-B634-EC78315EA2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11364139" y="0"/>
            <a:ext cx="842596" cy="4616289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C78753-D19B-4AC8-D244-0D4DE9A29CEC}"/>
              </a:ext>
            </a:extLst>
          </p:cNvPr>
          <p:cNvSpPr txBox="1"/>
          <p:nvPr/>
        </p:nvSpPr>
        <p:spPr>
          <a:xfrm>
            <a:off x="453980" y="6538106"/>
            <a:ext cx="6098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LLCMPSHE@hotmail.com</a:t>
            </a:r>
          </a:p>
        </p:txBody>
      </p:sp>
    </p:spTree>
    <p:extLst>
      <p:ext uri="{BB962C8B-B14F-4D97-AF65-F5344CB8AC3E}">
        <p14:creationId xmlns:p14="http://schemas.microsoft.com/office/powerpoint/2010/main" val="907220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E5DFE-7143-52FE-8EC6-91B25806C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What does PSHE </a:t>
            </a:r>
            <a:br>
              <a:rPr lang="en-GB" sz="4400" dirty="0"/>
            </a:br>
            <a:r>
              <a:rPr lang="en-GB" sz="4400" dirty="0"/>
              <a:t>stand for?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4E4356-7801-D0E2-7D17-346C1C6B53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What do we teach in PSHE?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2B1E9-1126-3A69-F960-0703D8576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139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6F9D5-FE0E-035C-5692-313A9FC0F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Personal Social Health Economic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EBA63F6-64DF-7859-406D-2DC705AC242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A2D212F-E3D5-B775-0190-96D9ABAF57ED}"/>
              </a:ext>
            </a:extLst>
          </p:cNvPr>
          <p:cNvSpPr txBox="1"/>
          <p:nvPr/>
        </p:nvSpPr>
        <p:spPr>
          <a:xfrm>
            <a:off x="453980" y="6538106"/>
            <a:ext cx="6098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LLCMPSHE@hotmail.com</a:t>
            </a:r>
          </a:p>
        </p:txBody>
      </p:sp>
    </p:spTree>
    <p:extLst>
      <p:ext uri="{BB962C8B-B14F-4D97-AF65-F5344CB8AC3E}">
        <p14:creationId xmlns:p14="http://schemas.microsoft.com/office/powerpoint/2010/main" val="1056883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BB11C69-77A3-E996-8D5A-1DF2D07D9C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329" b="162"/>
          <a:stretch/>
        </p:blipFill>
        <p:spPr>
          <a:xfrm>
            <a:off x="714778" y="0"/>
            <a:ext cx="10065563" cy="65534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9508D70-AB24-BD8C-CBC5-BB92A1CB08A7}"/>
              </a:ext>
            </a:extLst>
          </p:cNvPr>
          <p:cNvSpPr txBox="1"/>
          <p:nvPr/>
        </p:nvSpPr>
        <p:spPr>
          <a:xfrm>
            <a:off x="453980" y="6538106"/>
            <a:ext cx="6098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LLCMPSHE@hotmail.com</a:t>
            </a:r>
          </a:p>
        </p:txBody>
      </p:sp>
    </p:spTree>
    <p:extLst>
      <p:ext uri="{BB962C8B-B14F-4D97-AF65-F5344CB8AC3E}">
        <p14:creationId xmlns:p14="http://schemas.microsoft.com/office/powerpoint/2010/main" val="502078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94DAB55-BE18-2325-500D-B6ED95EC1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</p:spPr>
        <p:txBody>
          <a:bodyPr anchor="ctr">
            <a:normAutofit/>
          </a:bodyPr>
          <a:lstStyle/>
          <a:p>
            <a:r>
              <a:rPr lang="en-GB" dirty="0"/>
              <a:t>Why is PSHE important?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0D2F1-71EC-3275-C603-E0CF032A9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dirty="0"/>
              <a:t>“</a:t>
            </a:r>
            <a:r>
              <a:rPr lang="en-GB" b="1" dirty="0">
                <a:latin typeface="arial" panose="020B0604020202020204" pitchFamily="34" charset="0"/>
              </a:rPr>
              <a:t>PSHE h</a:t>
            </a:r>
            <a:r>
              <a:rPr lang="en-GB" b="1" i="0" dirty="0">
                <a:effectLst/>
                <a:latin typeface="arial" panose="020B0604020202020204" pitchFamily="34" charset="0"/>
              </a:rPr>
              <a:t>elps children and young people stay healthy, safe and prepared for life – and work – in modern Britain”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D6A2E3-54FD-749C-8AB6-CC8677DE6117}"/>
              </a:ext>
            </a:extLst>
          </p:cNvPr>
          <p:cNvSpPr txBox="1"/>
          <p:nvPr/>
        </p:nvSpPr>
        <p:spPr>
          <a:xfrm>
            <a:off x="428222" y="6533744"/>
            <a:ext cx="6098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LLCMPSHE@hotmail.com</a:t>
            </a:r>
          </a:p>
        </p:txBody>
      </p:sp>
    </p:spTree>
    <p:extLst>
      <p:ext uri="{BB962C8B-B14F-4D97-AF65-F5344CB8AC3E}">
        <p14:creationId xmlns:p14="http://schemas.microsoft.com/office/powerpoint/2010/main" val="3578660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BB11C69-77A3-E996-8D5A-1DF2D07D9C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329" b="162"/>
          <a:stretch/>
        </p:blipFill>
        <p:spPr>
          <a:xfrm>
            <a:off x="714778" y="0"/>
            <a:ext cx="10065563" cy="65534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9508D70-AB24-BD8C-CBC5-BB92A1CB08A7}"/>
              </a:ext>
            </a:extLst>
          </p:cNvPr>
          <p:cNvSpPr txBox="1"/>
          <p:nvPr/>
        </p:nvSpPr>
        <p:spPr>
          <a:xfrm>
            <a:off x="453980" y="6538106"/>
            <a:ext cx="6098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LLCMPSHE@hotmail.com</a:t>
            </a:r>
          </a:p>
        </p:txBody>
      </p:sp>
    </p:spTree>
    <p:extLst>
      <p:ext uri="{BB962C8B-B14F-4D97-AF65-F5344CB8AC3E}">
        <p14:creationId xmlns:p14="http://schemas.microsoft.com/office/powerpoint/2010/main" val="316834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0265050-FD84-47EF-A163-6A481836C1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11B064D-F4EB-4312-AEEA-6AFDB257E7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79068" y="-8467"/>
            <a:ext cx="4766733" cy="6866467"/>
            <a:chOff x="7425267" y="-8467"/>
            <a:chExt cx="4766733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7041201-C3DD-4181-B0E0-5C960FFE53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29A678F-8D0F-4F98-85A6-797199C550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82463FFC-4B08-4AF2-AC5A-F681CE9772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87C110A9-8F54-42F4-9B19-8D33F94DE5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9F5AD5FC-19DB-4C66-BDDA-043A6AAC94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352A3EAD-426D-4399-B7E0-81D26F7003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F842EF93-A507-4796-A726-0D0A9B751C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24F1410B-DBCE-471A-97C3-B96C0A7BB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BBC8502-8D68-4CE4-B690-2EBB6BCCDD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AC41D6C-3E2F-8CA0-9359-062DA7BF3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en-GB" sz="4100"/>
              <a:t>Difficult conversations in PSHE: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E77CD7A-FE9E-475D-BF9C-78183B0B1B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42625" y="0"/>
            <a:ext cx="644937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0757271-DB67-4BBE-7EC0-8F5BAF2ED7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275054"/>
              </p:ext>
            </p:extLst>
          </p:nvPr>
        </p:nvGraphicFramePr>
        <p:xfrm>
          <a:off x="4852543" y="944564"/>
          <a:ext cx="6692814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2618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4FCCA-6769-97AA-88DC-2A8EC07E5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Assessing PSHE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6B72572-E290-AF5E-4E4E-7A2E5C52876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6E62CAD-32B7-3E73-0064-D4B59381450A}"/>
              </a:ext>
            </a:extLst>
          </p:cNvPr>
          <p:cNvSpPr txBox="1"/>
          <p:nvPr/>
        </p:nvSpPr>
        <p:spPr>
          <a:xfrm>
            <a:off x="402464" y="6488668"/>
            <a:ext cx="6098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LLCMPSHE@hotmail.com</a:t>
            </a:r>
          </a:p>
        </p:txBody>
      </p:sp>
    </p:spTree>
    <p:extLst>
      <p:ext uri="{BB962C8B-B14F-4D97-AF65-F5344CB8AC3E}">
        <p14:creationId xmlns:p14="http://schemas.microsoft.com/office/powerpoint/2010/main" val="346213380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287</Words>
  <Application>Microsoft Office PowerPoint</Application>
  <PresentationFormat>Widescreen</PresentationFormat>
  <Paragraphs>51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Arial</vt:lpstr>
      <vt:lpstr>Trebuchet MS</vt:lpstr>
      <vt:lpstr>Wingdings 3</vt:lpstr>
      <vt:lpstr>Facet</vt:lpstr>
      <vt:lpstr> PSHE in a changing education climate </vt:lpstr>
      <vt:lpstr>Content:</vt:lpstr>
      <vt:lpstr>What does PSHE  stand for?</vt:lpstr>
      <vt:lpstr>Personal Social Health Economic</vt:lpstr>
      <vt:lpstr>PowerPoint Presentation</vt:lpstr>
      <vt:lpstr>Why is PSHE important?</vt:lpstr>
      <vt:lpstr>PowerPoint Presentation</vt:lpstr>
      <vt:lpstr>Difficult conversations in PSHE:</vt:lpstr>
      <vt:lpstr>Assessing PSHE</vt:lpstr>
      <vt:lpstr>Example lesson</vt:lpstr>
      <vt:lpstr>PSHE as a Career:</vt:lpstr>
      <vt:lpstr>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PSHE in a changing education climate </dc:title>
  <dc:creator>Louis Massey</dc:creator>
  <cp:lastModifiedBy>Smriti Gupta</cp:lastModifiedBy>
  <cp:revision>2</cp:revision>
  <dcterms:created xsi:type="dcterms:W3CDTF">2023-01-06T09:39:42Z</dcterms:created>
  <dcterms:modified xsi:type="dcterms:W3CDTF">2023-02-25T12:30:56Z</dcterms:modified>
</cp:coreProperties>
</file>