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8"/>
  </p:notesMasterIdLst>
  <p:handoutMasterIdLst>
    <p:handoutMasterId r:id="rId9"/>
  </p:handoutMasterIdLst>
  <p:sldIdLst>
    <p:sldId id="257" r:id="rId5"/>
    <p:sldId id="258" r:id="rId6"/>
    <p:sldId id="259" r:id="rId7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35B"/>
    <a:srgbClr val="CCE8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725" autoAdjust="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2709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222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E77BE8-C92C-4478-BEC0-BA685856F54D}" type="datetime1">
              <a:rPr lang="en-GB" smtClean="0"/>
              <a:t>05/06/2023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23CDBB5-5B4A-4483-935D-A73935186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F695629-D1D6-472E-AD8D-B841B09640C4}" type="datetime1">
              <a:rPr lang="en-GB" smtClean="0"/>
              <a:t>05/06/2023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7CCE34D-CFF1-4FFE-815B-D050E7ED2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1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38BEA-13B4-4493-97CD-5DE13059197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A5657D3-E8CC-402E-9DD0-BFC4FEBDA829}" type="datetime1">
              <a:rPr lang="en-GB" smtClean="0"/>
              <a:t>05/06/2023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835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en-GB" sz="480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452360" cy="685800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999413" y="44527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 rtlCol="0"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GB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 rtlCol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GB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GB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n-GB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GB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rtlCol="0"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rtlCol="0"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 rtlCol="0"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rtlCol="0" anchor="b" anchorCtr="0">
            <a:noAutofit/>
          </a:bodyPr>
          <a:lstStyle>
            <a:lvl1pPr>
              <a:defRPr/>
            </a:lvl1pPr>
          </a:lstStyle>
          <a:p>
            <a:pPr rtl="0"/>
            <a:r>
              <a:rPr lang="en-GB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rtlCol="0" anchor="t" anchorCtr="0">
            <a:noAutofit/>
          </a:bodyPr>
          <a:lstStyle>
            <a:lvl1pPr>
              <a:buNone/>
              <a:defRPr/>
            </a:lvl1pPr>
          </a:lstStyle>
          <a:p>
            <a:pPr rtl="0">
              <a:lnSpc>
                <a:spcPct val="120000"/>
              </a:lnSpc>
            </a:pPr>
            <a:r>
              <a:rPr lang="en-GB" sz="160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 rtlCol="0"/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>
            <a:lvl1pPr>
              <a:defRPr sz="6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GB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 rtlCol="0"/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 rtlCol="0"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pPr rtl="0"/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GB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rtlCol="0"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GB" dirty="0"/>
            </a:lvl1pPr>
          </a:lstStyle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rtlCol="0" anchor="b" anchorCtr="0">
            <a:noAutofit/>
          </a:bodyPr>
          <a:lstStyle>
            <a:lvl1pPr>
              <a:defRPr sz="40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 rtlCol="0">
            <a:noAutofit/>
          </a:bodyPr>
          <a:lstStyle/>
          <a:p>
            <a:pPr rtl="0"/>
            <a:r>
              <a:rPr lang="en-GB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GB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 rtlCol="0"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GB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 rtlCol="0"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en-GB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en-GB"/>
              <a:t>Sample Footer Text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fld id="{DBA1B0FB-D917-4C8C-928F-313BD683BF3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tu.ac.uk/about-us/the-centre-for-student-and-community-engagement/opportunities-for-students/dashboard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E938C-9D94-4B05-979A-D39FFC45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9414" y="1338934"/>
            <a:ext cx="3565524" cy="2384898"/>
          </a:xfrm>
        </p:spPr>
        <p:txBody>
          <a:bodyPr rtlCol="0" anchor="b" anchorCtr="0">
            <a:normAutofit/>
          </a:bodyPr>
          <a:lstStyle/>
          <a:p>
            <a:pPr rtl="0"/>
            <a:r>
              <a:rPr lang="en-GB" dirty="0"/>
              <a:t>Digital Learning</a:t>
            </a:r>
          </a:p>
        </p:txBody>
      </p:sp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452360" cy="68580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384B56-96C2-4AA2-4290-1A031F297B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4" y="1469935"/>
            <a:ext cx="3565524" cy="1731963"/>
          </a:xfrm>
        </p:spPr>
        <p:txBody>
          <a:bodyPr/>
          <a:lstStyle/>
          <a:p>
            <a:r>
              <a:rPr lang="en-GB" sz="3600" dirty="0"/>
              <a:t>Images of</a:t>
            </a:r>
          </a:p>
        </p:txBody>
      </p:sp>
    </p:spTree>
    <p:extLst>
      <p:ext uri="{BB962C8B-B14F-4D97-AF65-F5344CB8AC3E}">
        <p14:creationId xmlns:p14="http://schemas.microsoft.com/office/powerpoint/2010/main" val="752814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B2385F-C406-3FF0-C03E-DABCF8427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2</a:t>
            </a:fld>
            <a:endParaRPr lang="en-GB"/>
          </a:p>
        </p:txBody>
      </p:sp>
      <p:pic>
        <p:nvPicPr>
          <p:cNvPr id="10" name="Picture 9" descr="A computer on a desk&#10;&#10;Description automatically generated with medium confidence">
            <a:extLst>
              <a:ext uri="{FF2B5EF4-FFF2-40B4-BE49-F238E27FC236}">
                <a16:creationId xmlns:a16="http://schemas.microsoft.com/office/drawing/2014/main" id="{5D34D2DB-755E-3D86-4CA5-746516D85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737" y="0"/>
            <a:ext cx="10106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99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F9AF14A-43FB-3008-59BC-BD6408F5D8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917" y="1186441"/>
            <a:ext cx="11295825" cy="4948748"/>
          </a:xfrm>
        </p:spPr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E03CE-DBC8-B607-9AC2-24BE505B5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11996" y="5738578"/>
            <a:ext cx="1567883" cy="399766"/>
          </a:xfrm>
        </p:spPr>
        <p:txBody>
          <a:bodyPr/>
          <a:lstStyle/>
          <a:p>
            <a:pPr rtl="0"/>
            <a:fld id="{DBA1B0FB-D917-4C8C-928F-313BD683BF39}" type="slidenum">
              <a:rPr lang="en-GB" sz="3600" smtClean="0"/>
              <a:t>3</a:t>
            </a:fld>
            <a:endParaRPr lang="en-GB" sz="360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06611C4-4226-E7FD-BAD1-44E97EE95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1358538"/>
            <a:ext cx="10180320" cy="3971108"/>
          </a:xfrm>
        </p:spPr>
        <p:txBody>
          <a:bodyPr/>
          <a:lstStyle/>
          <a:p>
            <a:r>
              <a:rPr lang="en-GB" sz="3600" dirty="0">
                <a:hlinkClick r:id="rId2"/>
              </a:rPr>
              <a:t>https://www.ntu.ac.uk/about-us/the-centre-for-student-and-community-engagement/opportunities-for-students/dashboard</a:t>
            </a:r>
            <a:br>
              <a:rPr lang="en-GB" sz="360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89882148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4515124.tgt.Office_50301378_TF33713516_Win32_OJ112196127" id="{EDFFA481-CE53-4409-8D36-2ECF03B6BBD6}" vid="{001D13DB-0C6A-47B8-A3F5-ADC4851DB2E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811A92-D464-4AC4-A396-BA73B10CEEA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DE4876F9-7AE1-498D-B8FE-1E3AD703D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{F89A2E10-DFB8-41CB-8F5D-78E4EBD5666B}tf33713516_win32</Template>
  <TotalTime>6</TotalTime>
  <Words>26</Words>
  <Application>Microsoft Office PowerPoint</Application>
  <PresentationFormat>Widescreen</PresentationFormat>
  <Paragraphs>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Gill Sans MT</vt:lpstr>
      <vt:lpstr>Walbaum Display</vt:lpstr>
      <vt:lpstr>3DFloatVTI</vt:lpstr>
      <vt:lpstr>Digital Learning</vt:lpstr>
      <vt:lpstr>PowerPoint Presentation</vt:lpstr>
      <vt:lpstr>https://www.ntu.ac.uk/about-us/the-centre-for-student-and-community-engagement/opportunities-for-students/dashboard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Learning</dc:title>
  <dc:creator>Bonnie Mcgill</dc:creator>
  <cp:lastModifiedBy>Bonnie Mcgill</cp:lastModifiedBy>
  <cp:revision>1</cp:revision>
  <dcterms:created xsi:type="dcterms:W3CDTF">2023-06-05T11:48:08Z</dcterms:created>
  <dcterms:modified xsi:type="dcterms:W3CDTF">2023-06-05T11:54:26Z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