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4"/>
  </p:sldMasterIdLst>
  <p:notesMasterIdLst>
    <p:notesMasterId r:id="rId19"/>
  </p:notesMasterIdLst>
  <p:sldIdLst>
    <p:sldId id="256" r:id="rId5"/>
    <p:sldId id="257" r:id="rId6"/>
    <p:sldId id="264" r:id="rId7"/>
    <p:sldId id="258" r:id="rId8"/>
    <p:sldId id="259" r:id="rId9"/>
    <p:sldId id="260" r:id="rId10"/>
    <p:sldId id="261" r:id="rId11"/>
    <p:sldId id="262" r:id="rId12"/>
    <p:sldId id="272" r:id="rId13"/>
    <p:sldId id="266" r:id="rId14"/>
    <p:sldId id="267" r:id="rId15"/>
    <p:sldId id="268" r:id="rId16"/>
    <p:sldId id="271" r:id="rId17"/>
    <p:sldId id="270"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818B648-686A-E05D-12B2-27BDFD1A0B05}" name="Ria Sunga" initials="RS" userId="S::theresemarie.sunga@manchester.ac.uk::1441caf2-b23a-47f4-8b71-59376f8caba2" providerId="AD"/>
  <p188:author id="{5DA551C8-F658-2836-7ACC-65A549330B91}" name="Sarah Phillips" initials="SP" userId="S::sarah.phillips@manchester.ac.uk::e3d477aa-c0ce-4d33-94d7-992ad5cf28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CDDA92-F616-4E8F-8B3E-EAFADB947E0F}" v="5203" dt="2023-06-09T11:08:33.277"/>
    <p1510:client id="{2FE40B65-BB91-4D88-B866-DFC88AF5545D}" v="1" dt="2023-06-12T08:15:28.374"/>
    <p1510:client id="{3931AA8D-9626-4B04-9E4B-707264F5CF37}" v="2033" dt="2023-06-09T13:19:51.860"/>
    <p1510:client id="{4471C9D6-D2F1-4345-9DA8-42277E70094E}" v="1" dt="2023-06-09T11:43:25.553"/>
    <p1510:client id="{7B2E94BD-C9FB-4D46-A89F-A80E64AD4B5C}" v="1" dt="2023-06-09T11:40:28.387"/>
    <p1510:client id="{F336FB32-8A59-B603-61E1-D42D91DAB8F0}" v="337" dt="2023-06-12T12:20:34.96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79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Phillips" userId="S::sarah.phillips@manchester.ac.uk::e3d477aa-c0ce-4d33-94d7-992ad5cf28b9" providerId="AD" clId="Web-{2FE40B65-BB91-4D88-B866-DFC88AF5545D}"/>
    <pc:docChg chg="">
      <pc:chgData name="Sarah Phillips" userId="S::sarah.phillips@manchester.ac.uk::e3d477aa-c0ce-4d33-94d7-992ad5cf28b9" providerId="AD" clId="Web-{2FE40B65-BB91-4D88-B866-DFC88AF5545D}" dt="2023-06-12T08:15:28.374" v="0"/>
      <pc:docMkLst>
        <pc:docMk/>
      </pc:docMkLst>
      <pc:sldChg chg="addCm">
        <pc:chgData name="Sarah Phillips" userId="S::sarah.phillips@manchester.ac.uk::e3d477aa-c0ce-4d33-94d7-992ad5cf28b9" providerId="AD" clId="Web-{2FE40B65-BB91-4D88-B866-DFC88AF5545D}" dt="2023-06-12T08:15:28.374" v="0"/>
        <pc:sldMkLst>
          <pc:docMk/>
          <pc:sldMk cId="385406070" sldId="272"/>
        </pc:sldMkLst>
        <pc:extLst>
          <p:ext xmlns:p="http://schemas.openxmlformats.org/presentationml/2006/main" uri="{D6D511B9-2390-475A-947B-AFAB55BFBCF1}">
            <pc226:cmChg xmlns:pc226="http://schemas.microsoft.com/office/powerpoint/2022/06/main/command" chg="add">
              <pc226:chgData name="Sarah Phillips" userId="S::sarah.phillips@manchester.ac.uk::e3d477aa-c0ce-4d33-94d7-992ad5cf28b9" providerId="AD" clId="Web-{2FE40B65-BB91-4D88-B866-DFC88AF5545D}" dt="2023-06-12T08:15:28.374" v="0"/>
              <pc2:cmMkLst xmlns:pc2="http://schemas.microsoft.com/office/powerpoint/2019/9/main/command">
                <pc:docMk/>
                <pc:sldMk cId="385406070" sldId="272"/>
                <pc2:cmMk id="{53F416B4-3BED-407C-AFCA-70A305A16D86}"/>
              </pc2:cmMkLst>
            </pc226:cmChg>
          </p:ext>
        </pc:extLst>
      </pc:sldChg>
    </pc:docChg>
  </pc:docChgLst>
  <pc:docChgLst>
    <pc:chgData name="Sarah Phillips" userId="S::sarah.phillips@manchester.ac.uk::e3d477aa-c0ce-4d33-94d7-992ad5cf28b9" providerId="AD" clId="Web-{FD74F824-46A3-4E4D-B7BE-E2B50125CDE6}"/>
    <pc:docChg chg="">
      <pc:chgData name="Sarah Phillips" userId="S::sarah.phillips@manchester.ac.uk::e3d477aa-c0ce-4d33-94d7-992ad5cf28b9" providerId="AD" clId="Web-{FD74F824-46A3-4E4D-B7BE-E2B50125CDE6}" dt="2023-06-07T12:58:25.372" v="0"/>
      <pc:docMkLst>
        <pc:docMk/>
      </pc:docMkLst>
      <pc:sldChg chg="addCm">
        <pc:chgData name="Sarah Phillips" userId="S::sarah.phillips@manchester.ac.uk::e3d477aa-c0ce-4d33-94d7-992ad5cf28b9" providerId="AD" clId="Web-{FD74F824-46A3-4E4D-B7BE-E2B50125CDE6}" dt="2023-06-07T12:58:25.372" v="0"/>
        <pc:sldMkLst>
          <pc:docMk/>
          <pc:sldMk cId="3263611770" sldId="263"/>
        </pc:sldMkLst>
        <pc:extLst>
          <p:ext xmlns:p="http://schemas.openxmlformats.org/presentationml/2006/main" uri="{D6D511B9-2390-475A-947B-AFAB55BFBCF1}">
            <pc226:cmChg xmlns:pc226="http://schemas.microsoft.com/office/powerpoint/2022/06/main/command" chg="add">
              <pc226:chgData name="Sarah Phillips" userId="S::sarah.phillips@manchester.ac.uk::e3d477aa-c0ce-4d33-94d7-992ad5cf28b9" providerId="AD" clId="Web-{FD74F824-46A3-4E4D-B7BE-E2B50125CDE6}" dt="2023-06-07T12:58:25.372" v="0"/>
              <pc2:cmMkLst xmlns:pc2="http://schemas.microsoft.com/office/powerpoint/2019/9/main/command">
                <pc:docMk/>
                <pc:sldMk cId="3263611770" sldId="263"/>
                <pc2:cmMk id="{838CF879-464B-4923-B003-0FBF7B7C7433}"/>
              </pc2:cmMkLst>
            </pc226:cmChg>
          </p:ext>
        </pc:extLst>
      </pc:sldChg>
    </pc:docChg>
  </pc:docChgLst>
  <pc:docChgLst>
    <pc:chgData name="Sarah Phillips" userId="S::sarah.phillips@manchester.ac.uk::e3d477aa-c0ce-4d33-94d7-992ad5cf28b9" providerId="AD" clId="Web-{64D5C3D1-A5B6-43DE-9EF3-307633D6258A}"/>
    <pc:docChg chg="mod">
      <pc:chgData name="Sarah Phillips" userId="S::sarah.phillips@manchester.ac.uk::e3d477aa-c0ce-4d33-94d7-992ad5cf28b9" providerId="AD" clId="Web-{64D5C3D1-A5B6-43DE-9EF3-307633D6258A}" dt="2023-06-07T09:08:17.752" v="1"/>
      <pc:docMkLst>
        <pc:docMk/>
      </pc:docMkLst>
      <pc:sldChg chg="addCm">
        <pc:chgData name="Sarah Phillips" userId="S::sarah.phillips@manchester.ac.uk::e3d477aa-c0ce-4d33-94d7-992ad5cf28b9" providerId="AD" clId="Web-{64D5C3D1-A5B6-43DE-9EF3-307633D6258A}" dt="2023-06-07T09:08:17.752" v="1"/>
        <pc:sldMkLst>
          <pc:docMk/>
          <pc:sldMk cId="1488589448" sldId="266"/>
        </pc:sldMkLst>
        <pc:extLst>
          <p:ext xmlns:p="http://schemas.openxmlformats.org/presentationml/2006/main" uri="{D6D511B9-2390-475A-947B-AFAB55BFBCF1}">
            <pc226:cmChg xmlns:pc226="http://schemas.microsoft.com/office/powerpoint/2022/06/main/command" chg="add">
              <pc226:chgData name="Sarah Phillips" userId="S::sarah.phillips@manchester.ac.uk::e3d477aa-c0ce-4d33-94d7-992ad5cf28b9" providerId="AD" clId="Web-{64D5C3D1-A5B6-43DE-9EF3-307633D6258A}" dt="2023-06-07T09:08:17.752" v="1"/>
              <pc2:cmMkLst xmlns:pc2="http://schemas.microsoft.com/office/powerpoint/2019/9/main/command">
                <pc:docMk/>
                <pc:sldMk cId="1488589448" sldId="266"/>
                <pc2:cmMk id="{8DCEDAEC-F446-464F-A952-1961CB538C08}"/>
              </pc2:cmMkLst>
            </pc226:cmChg>
          </p:ext>
        </pc:extLst>
      </pc:sldChg>
    </pc:docChg>
  </pc:docChgLst>
  <pc:docChgLst>
    <pc:chgData name="Dominic Hunt" userId="9f09980b-d101-43f1-b047-b1bea0cf184e" providerId="ADAL" clId="{18CDDA92-F616-4E8F-8B3E-EAFADB947E0F}"/>
    <pc:docChg chg="custSel modSld">
      <pc:chgData name="Dominic Hunt" userId="9f09980b-d101-43f1-b047-b1bea0cf184e" providerId="ADAL" clId="{18CDDA92-F616-4E8F-8B3E-EAFADB947E0F}" dt="2023-06-09T11:08:33.277" v="5176" actId="20577"/>
      <pc:docMkLst>
        <pc:docMk/>
      </pc:docMkLst>
      <pc:sldChg chg="modSp mod">
        <pc:chgData name="Dominic Hunt" userId="9f09980b-d101-43f1-b047-b1bea0cf184e" providerId="ADAL" clId="{18CDDA92-F616-4E8F-8B3E-EAFADB947E0F}" dt="2023-06-07T12:04:04.027" v="4" actId="20577"/>
        <pc:sldMkLst>
          <pc:docMk/>
          <pc:sldMk cId="2057842531" sldId="256"/>
        </pc:sldMkLst>
        <pc:spChg chg="mod">
          <ac:chgData name="Dominic Hunt" userId="9f09980b-d101-43f1-b047-b1bea0cf184e" providerId="ADAL" clId="{18CDDA92-F616-4E8F-8B3E-EAFADB947E0F}" dt="2023-06-07T12:04:04.027" v="4" actId="20577"/>
          <ac:spMkLst>
            <pc:docMk/>
            <pc:sldMk cId="2057842531" sldId="256"/>
            <ac:spMk id="3" creationId="{3C61493A-547F-F049-0FE0-7AD92CDBF624}"/>
          </ac:spMkLst>
        </pc:spChg>
      </pc:sldChg>
      <pc:sldChg chg="modNotesTx">
        <pc:chgData name="Dominic Hunt" userId="9f09980b-d101-43f1-b047-b1bea0cf184e" providerId="ADAL" clId="{18CDDA92-F616-4E8F-8B3E-EAFADB947E0F}" dt="2023-06-07T12:15:27.757" v="140" actId="20577"/>
        <pc:sldMkLst>
          <pc:docMk/>
          <pc:sldMk cId="3915984034" sldId="261"/>
        </pc:sldMkLst>
      </pc:sldChg>
      <pc:sldChg chg="modNotesTx">
        <pc:chgData name="Dominic Hunt" userId="9f09980b-d101-43f1-b047-b1bea0cf184e" providerId="ADAL" clId="{18CDDA92-F616-4E8F-8B3E-EAFADB947E0F}" dt="2023-06-07T12:16:35.304" v="209" actId="20577"/>
        <pc:sldMkLst>
          <pc:docMk/>
          <pc:sldMk cId="3357155759" sldId="262"/>
        </pc:sldMkLst>
      </pc:sldChg>
      <pc:sldChg chg="modNotesTx">
        <pc:chgData name="Dominic Hunt" userId="9f09980b-d101-43f1-b047-b1bea0cf184e" providerId="ADAL" clId="{18CDDA92-F616-4E8F-8B3E-EAFADB947E0F}" dt="2023-06-09T10:37:47.495" v="1554" actId="20577"/>
        <pc:sldMkLst>
          <pc:docMk/>
          <pc:sldMk cId="3890146649" sldId="264"/>
        </pc:sldMkLst>
      </pc:sldChg>
      <pc:sldChg chg="modNotesTx">
        <pc:chgData name="Dominic Hunt" userId="9f09980b-d101-43f1-b047-b1bea0cf184e" providerId="ADAL" clId="{18CDDA92-F616-4E8F-8B3E-EAFADB947E0F}" dt="2023-06-09T10:40:32.216" v="1875" actId="313"/>
        <pc:sldMkLst>
          <pc:docMk/>
          <pc:sldMk cId="1488589448" sldId="266"/>
        </pc:sldMkLst>
      </pc:sldChg>
      <pc:sldChg chg="modSp mod modNotesTx">
        <pc:chgData name="Dominic Hunt" userId="9f09980b-d101-43f1-b047-b1bea0cf184e" providerId="ADAL" clId="{18CDDA92-F616-4E8F-8B3E-EAFADB947E0F}" dt="2023-06-09T10:54:49.617" v="3106" actId="255"/>
        <pc:sldMkLst>
          <pc:docMk/>
          <pc:sldMk cId="3260010613" sldId="267"/>
        </pc:sldMkLst>
        <pc:spChg chg="mod">
          <ac:chgData name="Dominic Hunt" userId="9f09980b-d101-43f1-b047-b1bea0cf184e" providerId="ADAL" clId="{18CDDA92-F616-4E8F-8B3E-EAFADB947E0F}" dt="2023-06-09T10:54:49.617" v="3106" actId="255"/>
          <ac:spMkLst>
            <pc:docMk/>
            <pc:sldMk cId="3260010613" sldId="267"/>
            <ac:spMk id="5" creationId="{BA141F68-1AD1-C905-F698-597069AFBB9F}"/>
          </ac:spMkLst>
        </pc:spChg>
      </pc:sldChg>
      <pc:sldChg chg="modNotesTx">
        <pc:chgData name="Dominic Hunt" userId="9f09980b-d101-43f1-b047-b1bea0cf184e" providerId="ADAL" clId="{18CDDA92-F616-4E8F-8B3E-EAFADB947E0F}" dt="2023-06-09T11:08:33.277" v="5176" actId="20577"/>
        <pc:sldMkLst>
          <pc:docMk/>
          <pc:sldMk cId="2245041852" sldId="268"/>
        </pc:sldMkLst>
      </pc:sldChg>
    </pc:docChg>
  </pc:docChgLst>
  <pc:docChgLst>
    <pc:chgData name="Ria Sunga" userId="S::theresemarie.sunga@manchester.ac.uk::1441caf2-b23a-47f4-8b71-59376f8caba2" providerId="AD" clId="Web-{F336FB32-8A59-B603-61E1-D42D91DAB8F0}"/>
    <pc:docChg chg="modSld">
      <pc:chgData name="Ria Sunga" userId="S::theresemarie.sunga@manchester.ac.uk::1441caf2-b23a-47f4-8b71-59376f8caba2" providerId="AD" clId="Web-{F336FB32-8A59-B603-61E1-D42D91DAB8F0}" dt="2023-06-12T12:20:34.966" v="238" actId="20577"/>
      <pc:docMkLst>
        <pc:docMk/>
      </pc:docMkLst>
      <pc:sldChg chg="modSp">
        <pc:chgData name="Ria Sunga" userId="S::theresemarie.sunga@manchester.ac.uk::1441caf2-b23a-47f4-8b71-59376f8caba2" providerId="AD" clId="Web-{F336FB32-8A59-B603-61E1-D42D91DAB8F0}" dt="2023-06-12T12:20:34.966" v="238" actId="20577"/>
        <pc:sldMkLst>
          <pc:docMk/>
          <pc:sldMk cId="1040809106" sldId="270"/>
        </pc:sldMkLst>
        <pc:spChg chg="mod">
          <ac:chgData name="Ria Sunga" userId="S::theresemarie.sunga@manchester.ac.uk::1441caf2-b23a-47f4-8b71-59376f8caba2" providerId="AD" clId="Web-{F336FB32-8A59-B603-61E1-D42D91DAB8F0}" dt="2023-06-12T12:20:34.966" v="238" actId="20577"/>
          <ac:spMkLst>
            <pc:docMk/>
            <pc:sldMk cId="1040809106" sldId="270"/>
            <ac:spMk id="3" creationId="{5D6073BC-3BF5-55DB-B275-C81A233376DA}"/>
          </ac:spMkLst>
        </pc:spChg>
      </pc:sldChg>
      <pc:sldChg chg="addSp delSp modSp delCm">
        <pc:chgData name="Ria Sunga" userId="S::theresemarie.sunga@manchester.ac.uk::1441caf2-b23a-47f4-8b71-59376f8caba2" providerId="AD" clId="Web-{F336FB32-8A59-B603-61E1-D42D91DAB8F0}" dt="2023-06-12T12:18:47.650" v="39"/>
        <pc:sldMkLst>
          <pc:docMk/>
          <pc:sldMk cId="385406070" sldId="272"/>
        </pc:sldMkLst>
        <pc:spChg chg="add del mod">
          <ac:chgData name="Ria Sunga" userId="S::theresemarie.sunga@manchester.ac.uk::1441caf2-b23a-47f4-8b71-59376f8caba2" providerId="AD" clId="Web-{F336FB32-8A59-B603-61E1-D42D91DAB8F0}" dt="2023-06-12T12:16:29.661" v="4"/>
          <ac:spMkLst>
            <pc:docMk/>
            <pc:sldMk cId="385406070" sldId="272"/>
            <ac:spMk id="3" creationId="{C731ECE7-F52B-32AA-DDAC-5F47A8F321C0}"/>
          </ac:spMkLst>
        </pc:spChg>
        <pc:spChg chg="mod">
          <ac:chgData name="Ria Sunga" userId="S::theresemarie.sunga@manchester.ac.uk::1441caf2-b23a-47f4-8b71-59376f8caba2" providerId="AD" clId="Web-{F336FB32-8A59-B603-61E1-D42D91DAB8F0}" dt="2023-06-12T12:17:57.273" v="36" actId="1076"/>
          <ac:spMkLst>
            <pc:docMk/>
            <pc:sldMk cId="385406070" sldId="272"/>
            <ac:spMk id="5" creationId="{C248B948-0B6D-DDA7-7EB4-F7AB8EB43B7C}"/>
          </ac:spMkLst>
        </pc:spChg>
        <pc:graphicFrameChg chg="del mod modGraphic">
          <ac:chgData name="Ria Sunga" userId="S::theresemarie.sunga@manchester.ac.uk::1441caf2-b23a-47f4-8b71-59376f8caba2" providerId="AD" clId="Web-{F336FB32-8A59-B603-61E1-D42D91DAB8F0}" dt="2023-06-12T12:16:26.723" v="3"/>
          <ac:graphicFrameMkLst>
            <pc:docMk/>
            <pc:sldMk cId="385406070" sldId="272"/>
            <ac:graphicFrameMk id="4" creationId="{35AB2866-CE01-2A5C-6C24-D14EDDA011FA}"/>
          </ac:graphicFrameMkLst>
        </pc:graphicFrameChg>
        <pc:graphicFrameChg chg="add mod ord modGraphic">
          <ac:chgData name="Ria Sunga" userId="S::theresemarie.sunga@manchester.ac.uk::1441caf2-b23a-47f4-8b71-59376f8caba2" providerId="AD" clId="Web-{F336FB32-8A59-B603-61E1-D42D91DAB8F0}" dt="2023-06-12T12:18:47.650" v="39"/>
          <ac:graphicFrameMkLst>
            <pc:docMk/>
            <pc:sldMk cId="385406070" sldId="272"/>
            <ac:graphicFrameMk id="7" creationId="{45EA1004-1186-0C90-AAAA-EA4F93ADB508}"/>
          </ac:graphicFrameMkLst>
        </pc:graphicFrameChg>
        <pc:extLst>
          <p:ext xmlns:p="http://schemas.openxmlformats.org/presentationml/2006/main" uri="{D6D511B9-2390-475A-947B-AFAB55BFBCF1}">
            <pc226:cmChg xmlns:pc226="http://schemas.microsoft.com/office/powerpoint/2022/06/main/command" chg="del">
              <pc226:chgData name="Ria Sunga" userId="S::theresemarie.sunga@manchester.ac.uk::1441caf2-b23a-47f4-8b71-59376f8caba2" providerId="AD" clId="Web-{F336FB32-8A59-B603-61E1-D42D91DAB8F0}" dt="2023-06-12T12:15:29.002" v="0"/>
              <pc2:cmMkLst xmlns:pc2="http://schemas.microsoft.com/office/powerpoint/2019/9/main/command">
                <pc:docMk/>
                <pc:sldMk cId="385406070" sldId="272"/>
                <pc2:cmMk id="{53F416B4-3BED-407C-AFCA-70A305A16D86}"/>
              </pc2:cmMkLst>
            </pc226:cmChg>
          </p:ext>
        </pc:extLst>
      </pc:sldChg>
    </pc:docChg>
  </pc:docChgLst>
  <pc:docChgLst>
    <pc:chgData name="Sarah Phillips" userId="S::sarah.phillips@manchester.ac.uk::e3d477aa-c0ce-4d33-94d7-992ad5cf28b9" providerId="AD" clId="Web-{7B2E94BD-C9FB-4D46-A89F-A80E64AD4B5C}"/>
    <pc:docChg chg="">
      <pc:chgData name="Sarah Phillips" userId="S::sarah.phillips@manchester.ac.uk::e3d477aa-c0ce-4d33-94d7-992ad5cf28b9" providerId="AD" clId="Web-{7B2E94BD-C9FB-4D46-A89F-A80E64AD4B5C}" dt="2023-06-09T11:40:28.387" v="0"/>
      <pc:docMkLst>
        <pc:docMk/>
      </pc:docMkLst>
      <pc:sldChg chg="addCm">
        <pc:chgData name="Sarah Phillips" userId="S::sarah.phillips@manchester.ac.uk::e3d477aa-c0ce-4d33-94d7-992ad5cf28b9" providerId="AD" clId="Web-{7B2E94BD-C9FB-4D46-A89F-A80E64AD4B5C}" dt="2023-06-09T11:40:28.387" v="0"/>
        <pc:sldMkLst>
          <pc:docMk/>
          <pc:sldMk cId="3260010613" sldId="267"/>
        </pc:sldMkLst>
        <pc:extLst>
          <p:ext xmlns:p="http://schemas.openxmlformats.org/presentationml/2006/main" uri="{D6D511B9-2390-475A-947B-AFAB55BFBCF1}">
            <pc226:cmChg xmlns:pc226="http://schemas.microsoft.com/office/powerpoint/2022/06/main/command" chg="add">
              <pc226:chgData name="Sarah Phillips" userId="S::sarah.phillips@manchester.ac.uk::e3d477aa-c0ce-4d33-94d7-992ad5cf28b9" providerId="AD" clId="Web-{7B2E94BD-C9FB-4D46-A89F-A80E64AD4B5C}" dt="2023-06-09T11:40:28.387" v="0"/>
              <pc2:cmMkLst xmlns:pc2="http://schemas.microsoft.com/office/powerpoint/2019/9/main/command">
                <pc:docMk/>
                <pc:sldMk cId="3260010613" sldId="267"/>
                <pc2:cmMk id="{62639F86-8303-423F-9E6C-8D429442D36E}"/>
              </pc2:cmMkLst>
            </pc226:cmChg>
          </p:ext>
        </pc:extLst>
      </pc:sldChg>
    </pc:docChg>
  </pc:docChgLst>
  <pc:docChgLst>
    <pc:chgData name="Ria Sunga" userId="1441caf2-b23a-47f4-8b71-59376f8caba2" providerId="ADAL" clId="{3931AA8D-9626-4B04-9E4B-707264F5CF37}"/>
    <pc:docChg chg="custSel addSld delSld modSld sldOrd">
      <pc:chgData name="Ria Sunga" userId="1441caf2-b23a-47f4-8b71-59376f8caba2" providerId="ADAL" clId="{3931AA8D-9626-4B04-9E4B-707264F5CF37}" dt="2023-06-09T13:19:51.860" v="2008" actId="404"/>
      <pc:docMkLst>
        <pc:docMk/>
      </pc:docMkLst>
      <pc:sldChg chg="modSp mod ord">
        <pc:chgData name="Ria Sunga" userId="1441caf2-b23a-47f4-8b71-59376f8caba2" providerId="ADAL" clId="{3931AA8D-9626-4B04-9E4B-707264F5CF37}" dt="2023-06-07T12:10:18.654" v="669" actId="20577"/>
        <pc:sldMkLst>
          <pc:docMk/>
          <pc:sldMk cId="2143010775" sldId="257"/>
        </pc:sldMkLst>
        <pc:spChg chg="mod">
          <ac:chgData name="Ria Sunga" userId="1441caf2-b23a-47f4-8b71-59376f8caba2" providerId="ADAL" clId="{3931AA8D-9626-4B04-9E4B-707264F5CF37}" dt="2023-06-07T12:10:18.654" v="669" actId="20577"/>
          <ac:spMkLst>
            <pc:docMk/>
            <pc:sldMk cId="2143010775" sldId="257"/>
            <ac:spMk id="2" creationId="{B59357FC-26A7-4E66-F930-BFFBC85493C3}"/>
          </ac:spMkLst>
        </pc:spChg>
        <pc:spChg chg="mod">
          <ac:chgData name="Ria Sunga" userId="1441caf2-b23a-47f4-8b71-59376f8caba2" providerId="ADAL" clId="{3931AA8D-9626-4B04-9E4B-707264F5CF37}" dt="2023-06-07T12:09:52.769" v="608" actId="20577"/>
          <ac:spMkLst>
            <pc:docMk/>
            <pc:sldMk cId="2143010775" sldId="257"/>
            <ac:spMk id="3" creationId="{D702D0A7-1222-107E-BA73-8566A2E6E1BC}"/>
          </ac:spMkLst>
        </pc:spChg>
      </pc:sldChg>
      <pc:sldChg chg="modNotesTx">
        <pc:chgData name="Ria Sunga" userId="1441caf2-b23a-47f4-8b71-59376f8caba2" providerId="ADAL" clId="{3931AA8D-9626-4B04-9E4B-707264F5CF37}" dt="2023-06-09T10:45:17.360" v="1306" actId="20577"/>
        <pc:sldMkLst>
          <pc:docMk/>
          <pc:sldMk cId="1852464496" sldId="258"/>
        </pc:sldMkLst>
      </pc:sldChg>
      <pc:sldChg chg="modNotesTx">
        <pc:chgData name="Ria Sunga" userId="1441caf2-b23a-47f4-8b71-59376f8caba2" providerId="ADAL" clId="{3931AA8D-9626-4B04-9E4B-707264F5CF37}" dt="2023-06-09T10:45:24.441" v="1309" actId="20577"/>
        <pc:sldMkLst>
          <pc:docMk/>
          <pc:sldMk cId="3062521575" sldId="259"/>
        </pc:sldMkLst>
      </pc:sldChg>
      <pc:sldChg chg="modNotesTx">
        <pc:chgData name="Ria Sunga" userId="1441caf2-b23a-47f4-8b71-59376f8caba2" providerId="ADAL" clId="{3931AA8D-9626-4B04-9E4B-707264F5CF37}" dt="2023-06-09T10:45:27.820" v="1312" actId="20577"/>
        <pc:sldMkLst>
          <pc:docMk/>
          <pc:sldMk cId="4078810378" sldId="260"/>
        </pc:sldMkLst>
      </pc:sldChg>
      <pc:sldChg chg="delSp modSp mod modNotesTx">
        <pc:chgData name="Ria Sunga" userId="1441caf2-b23a-47f4-8b71-59376f8caba2" providerId="ADAL" clId="{3931AA8D-9626-4B04-9E4B-707264F5CF37}" dt="2023-06-09T13:19:26.658" v="2000" actId="20577"/>
        <pc:sldMkLst>
          <pc:docMk/>
          <pc:sldMk cId="3357155759" sldId="262"/>
        </pc:sldMkLst>
        <pc:spChg chg="mod">
          <ac:chgData name="Ria Sunga" userId="1441caf2-b23a-47f4-8b71-59376f8caba2" providerId="ADAL" clId="{3931AA8D-9626-4B04-9E4B-707264F5CF37}" dt="2023-06-06T09:03:02.811" v="187" actId="1076"/>
          <ac:spMkLst>
            <pc:docMk/>
            <pc:sldMk cId="3357155759" sldId="262"/>
            <ac:spMk id="2" creationId="{7BBA661D-044F-307A-8228-5C9B86B218E8}"/>
          </ac:spMkLst>
        </pc:spChg>
        <pc:spChg chg="mod">
          <ac:chgData name="Ria Sunga" userId="1441caf2-b23a-47f4-8b71-59376f8caba2" providerId="ADAL" clId="{3931AA8D-9626-4B04-9E4B-707264F5CF37}" dt="2023-06-07T12:18:41.455" v="679" actId="1076"/>
          <ac:spMkLst>
            <pc:docMk/>
            <pc:sldMk cId="3357155759" sldId="262"/>
            <ac:spMk id="23" creationId="{4AD031DE-4F8E-7E67-FE0B-74CA96713746}"/>
          </ac:spMkLst>
        </pc:spChg>
        <pc:spChg chg="mod">
          <ac:chgData name="Ria Sunga" userId="1441caf2-b23a-47f4-8b71-59376f8caba2" providerId="ADAL" clId="{3931AA8D-9626-4B04-9E4B-707264F5CF37}" dt="2023-06-07T12:18:30.824" v="676" actId="1076"/>
          <ac:spMkLst>
            <pc:docMk/>
            <pc:sldMk cId="3357155759" sldId="262"/>
            <ac:spMk id="26" creationId="{4CFB0F10-0E3C-1CC8-61CF-9831B2F87C88}"/>
          </ac:spMkLst>
        </pc:spChg>
        <pc:spChg chg="del mod">
          <ac:chgData name="Ria Sunga" userId="1441caf2-b23a-47f4-8b71-59376f8caba2" providerId="ADAL" clId="{3931AA8D-9626-4B04-9E4B-707264F5CF37}" dt="2023-06-07T12:18:22.058" v="674" actId="478"/>
          <ac:spMkLst>
            <pc:docMk/>
            <pc:sldMk cId="3357155759" sldId="262"/>
            <ac:spMk id="29" creationId="{8508403C-7560-FDBC-2BBD-17E0A62D14F4}"/>
          </ac:spMkLst>
        </pc:spChg>
        <pc:picChg chg="mod">
          <ac:chgData name="Ria Sunga" userId="1441caf2-b23a-47f4-8b71-59376f8caba2" providerId="ADAL" clId="{3931AA8D-9626-4B04-9E4B-707264F5CF37}" dt="2023-06-07T12:18:44.824" v="680" actId="1076"/>
          <ac:picMkLst>
            <pc:docMk/>
            <pc:sldMk cId="3357155759" sldId="262"/>
            <ac:picMk id="22" creationId="{9F767803-FF07-CFE5-1CAF-9283B0F0F1AD}"/>
          </ac:picMkLst>
        </pc:picChg>
        <pc:picChg chg="mod">
          <ac:chgData name="Ria Sunga" userId="1441caf2-b23a-47f4-8b71-59376f8caba2" providerId="ADAL" clId="{3931AA8D-9626-4B04-9E4B-707264F5CF37}" dt="2023-06-07T12:18:36.299" v="678" actId="1076"/>
          <ac:picMkLst>
            <pc:docMk/>
            <pc:sldMk cId="3357155759" sldId="262"/>
            <ac:picMk id="25" creationId="{755E7CC0-C35A-FC66-1897-B5B692B82D6C}"/>
          </ac:picMkLst>
        </pc:picChg>
        <pc:picChg chg="del mod">
          <ac:chgData name="Ria Sunga" userId="1441caf2-b23a-47f4-8b71-59376f8caba2" providerId="ADAL" clId="{3931AA8D-9626-4B04-9E4B-707264F5CF37}" dt="2023-06-07T12:18:16.669" v="671" actId="478"/>
          <ac:picMkLst>
            <pc:docMk/>
            <pc:sldMk cId="3357155759" sldId="262"/>
            <ac:picMk id="28" creationId="{07859A4D-9D09-264F-7A90-9BF1E9B97962}"/>
          </ac:picMkLst>
        </pc:picChg>
      </pc:sldChg>
      <pc:sldChg chg="addSp delSp modSp new del mod ord modClrScheme chgLayout">
        <pc:chgData name="Ria Sunga" userId="1441caf2-b23a-47f4-8b71-59376f8caba2" providerId="ADAL" clId="{3931AA8D-9626-4B04-9E4B-707264F5CF37}" dt="2023-06-09T13:19:01.943" v="1999" actId="47"/>
        <pc:sldMkLst>
          <pc:docMk/>
          <pc:sldMk cId="3263611770" sldId="263"/>
        </pc:sldMkLst>
        <pc:spChg chg="del mod ord">
          <ac:chgData name="Ria Sunga" userId="1441caf2-b23a-47f4-8b71-59376f8caba2" providerId="ADAL" clId="{3931AA8D-9626-4B04-9E4B-707264F5CF37}" dt="2023-06-06T08:56:24.095" v="1" actId="700"/>
          <ac:spMkLst>
            <pc:docMk/>
            <pc:sldMk cId="3263611770" sldId="263"/>
            <ac:spMk id="2" creationId="{A6C2CC78-1B2C-C995-1D55-599450477CD1}"/>
          </ac:spMkLst>
        </pc:spChg>
        <pc:spChg chg="del mod ord">
          <ac:chgData name="Ria Sunga" userId="1441caf2-b23a-47f4-8b71-59376f8caba2" providerId="ADAL" clId="{3931AA8D-9626-4B04-9E4B-707264F5CF37}" dt="2023-06-06T08:56:24.095" v="1" actId="700"/>
          <ac:spMkLst>
            <pc:docMk/>
            <pc:sldMk cId="3263611770" sldId="263"/>
            <ac:spMk id="3" creationId="{EBF3E29E-7E38-CD2E-BA42-02E5E774C21F}"/>
          </ac:spMkLst>
        </pc:spChg>
        <pc:spChg chg="add mod ord">
          <ac:chgData name="Ria Sunga" userId="1441caf2-b23a-47f4-8b71-59376f8caba2" providerId="ADAL" clId="{3931AA8D-9626-4B04-9E4B-707264F5CF37}" dt="2023-06-09T12:05:25.369" v="1789" actId="1076"/>
          <ac:spMkLst>
            <pc:docMk/>
            <pc:sldMk cId="3263611770" sldId="263"/>
            <ac:spMk id="4" creationId="{03DF7438-3641-8DC6-6BD6-0FD5356B28BE}"/>
          </ac:spMkLst>
        </pc:spChg>
        <pc:spChg chg="add mod ord">
          <ac:chgData name="Ria Sunga" userId="1441caf2-b23a-47f4-8b71-59376f8caba2" providerId="ADAL" clId="{3931AA8D-9626-4B04-9E4B-707264F5CF37}" dt="2023-06-09T13:17:46.369" v="1985" actId="21"/>
          <ac:spMkLst>
            <pc:docMk/>
            <pc:sldMk cId="3263611770" sldId="263"/>
            <ac:spMk id="5" creationId="{3335714D-E6AD-CCF9-84AC-FDBAB8B61445}"/>
          </ac:spMkLst>
        </pc:spChg>
      </pc:sldChg>
      <pc:sldChg chg="addSp delSp modSp new mod ord setBg modClrScheme chgLayout modNotesTx">
        <pc:chgData name="Ria Sunga" userId="1441caf2-b23a-47f4-8b71-59376f8caba2" providerId="ADAL" clId="{3931AA8D-9626-4B04-9E4B-707264F5CF37}" dt="2023-06-07T12:09:39.160" v="572"/>
        <pc:sldMkLst>
          <pc:docMk/>
          <pc:sldMk cId="3890146649" sldId="264"/>
        </pc:sldMkLst>
        <pc:spChg chg="mod ord">
          <ac:chgData name="Ria Sunga" userId="1441caf2-b23a-47f4-8b71-59376f8caba2" providerId="ADAL" clId="{3931AA8D-9626-4B04-9E4B-707264F5CF37}" dt="2023-06-06T08:59:22.875" v="52" actId="26606"/>
          <ac:spMkLst>
            <pc:docMk/>
            <pc:sldMk cId="3890146649" sldId="264"/>
            <ac:spMk id="2" creationId="{E24662DE-792A-7F2F-53DD-B2145A47661F}"/>
          </ac:spMkLst>
        </pc:spChg>
        <pc:spChg chg="del mod ord">
          <ac:chgData name="Ria Sunga" userId="1441caf2-b23a-47f4-8b71-59376f8caba2" providerId="ADAL" clId="{3931AA8D-9626-4B04-9E4B-707264F5CF37}" dt="2023-06-06T08:58:10.075" v="45" actId="700"/>
          <ac:spMkLst>
            <pc:docMk/>
            <pc:sldMk cId="3890146649" sldId="264"/>
            <ac:spMk id="3" creationId="{41198119-D4B7-DF25-B489-E9076D61E321}"/>
          </ac:spMkLst>
        </pc:spChg>
        <pc:spChg chg="add del mod ord">
          <ac:chgData name="Ria Sunga" userId="1441caf2-b23a-47f4-8b71-59376f8caba2" providerId="ADAL" clId="{3931AA8D-9626-4B04-9E4B-707264F5CF37}" dt="2023-06-06T08:58:16.446" v="46" actId="478"/>
          <ac:spMkLst>
            <pc:docMk/>
            <pc:sldMk cId="3890146649" sldId="264"/>
            <ac:spMk id="4" creationId="{C3453688-0E7B-2B95-5161-6F872B92268F}"/>
          </ac:spMkLst>
        </pc:spChg>
        <pc:spChg chg="add del">
          <ac:chgData name="Ria Sunga" userId="1441caf2-b23a-47f4-8b71-59376f8caba2" providerId="ADAL" clId="{3931AA8D-9626-4B04-9E4B-707264F5CF37}" dt="2023-06-06T08:59:22.875" v="52" actId="26606"/>
          <ac:spMkLst>
            <pc:docMk/>
            <pc:sldMk cId="3890146649" sldId="264"/>
            <ac:spMk id="40" creationId="{2437C4A8-8E3A-4ADA-93B9-64737CE1ABB1}"/>
          </ac:spMkLst>
        </pc:spChg>
        <pc:spChg chg="add del">
          <ac:chgData name="Ria Sunga" userId="1441caf2-b23a-47f4-8b71-59376f8caba2" providerId="ADAL" clId="{3931AA8D-9626-4B04-9E4B-707264F5CF37}" dt="2023-06-06T08:59:22.875" v="52" actId="26606"/>
          <ac:spMkLst>
            <pc:docMk/>
            <pc:sldMk cId="3890146649" sldId="264"/>
            <ac:spMk id="42" creationId="{411BE1D3-B675-4947-B4E3-14B8DC93FB2C}"/>
          </ac:spMkLst>
        </pc:spChg>
        <pc:spChg chg="add del">
          <ac:chgData name="Ria Sunga" userId="1441caf2-b23a-47f4-8b71-59376f8caba2" providerId="ADAL" clId="{3931AA8D-9626-4B04-9E4B-707264F5CF37}" dt="2023-06-06T08:59:22.875" v="52" actId="26606"/>
          <ac:spMkLst>
            <pc:docMk/>
            <pc:sldMk cId="3890146649" sldId="264"/>
            <ac:spMk id="44" creationId="{D2D8651B-6FCC-49D7-B6F8-AF869E89F04C}"/>
          </ac:spMkLst>
        </pc:spChg>
        <pc:spChg chg="add">
          <ac:chgData name="Ria Sunga" userId="1441caf2-b23a-47f4-8b71-59376f8caba2" providerId="ADAL" clId="{3931AA8D-9626-4B04-9E4B-707264F5CF37}" dt="2023-06-06T08:59:22.875" v="52" actId="26606"/>
          <ac:spMkLst>
            <pc:docMk/>
            <pc:sldMk cId="3890146649" sldId="264"/>
            <ac:spMk id="116" creationId="{2437C4A8-8E3A-4ADA-93B9-64737CE1ABB1}"/>
          </ac:spMkLst>
        </pc:spChg>
        <pc:spChg chg="add">
          <ac:chgData name="Ria Sunga" userId="1441caf2-b23a-47f4-8b71-59376f8caba2" providerId="ADAL" clId="{3931AA8D-9626-4B04-9E4B-707264F5CF37}" dt="2023-06-06T08:59:22.875" v="52" actId="26606"/>
          <ac:spMkLst>
            <pc:docMk/>
            <pc:sldMk cId="3890146649" sldId="264"/>
            <ac:spMk id="118" creationId="{165794D4-DDCF-469D-A6C7-0AE18F6BB64C}"/>
          </ac:spMkLst>
        </pc:spChg>
        <pc:spChg chg="add">
          <ac:chgData name="Ria Sunga" userId="1441caf2-b23a-47f4-8b71-59376f8caba2" providerId="ADAL" clId="{3931AA8D-9626-4B04-9E4B-707264F5CF37}" dt="2023-06-06T08:59:22.875" v="52" actId="26606"/>
          <ac:spMkLst>
            <pc:docMk/>
            <pc:sldMk cId="3890146649" sldId="264"/>
            <ac:spMk id="153" creationId="{406D8C29-9DDA-48D0-AF70-905FDB2CE393}"/>
          </ac:spMkLst>
        </pc:spChg>
        <pc:grpChg chg="add del">
          <ac:chgData name="Ria Sunga" userId="1441caf2-b23a-47f4-8b71-59376f8caba2" providerId="ADAL" clId="{3931AA8D-9626-4B04-9E4B-707264F5CF37}" dt="2023-06-06T08:59:22.875" v="52" actId="26606"/>
          <ac:grpSpMkLst>
            <pc:docMk/>
            <pc:sldMk cId="3890146649" sldId="264"/>
            <ac:grpSpMk id="7" creationId="{748618E9-EE2D-4864-9EEE-58939BD4FBBA}"/>
          </ac:grpSpMkLst>
        </pc:grpChg>
        <pc:grpChg chg="add del">
          <ac:chgData name="Ria Sunga" userId="1441caf2-b23a-47f4-8b71-59376f8caba2" providerId="ADAL" clId="{3931AA8D-9626-4B04-9E4B-707264F5CF37}" dt="2023-06-06T08:59:22.875" v="52" actId="26606"/>
          <ac:grpSpMkLst>
            <pc:docMk/>
            <pc:sldMk cId="3890146649" sldId="264"/>
            <ac:grpSpMk id="46" creationId="{2C13C5A7-AC21-48FA-A06F-6A7F303BC3CD}"/>
          </ac:grpSpMkLst>
        </pc:grpChg>
        <pc:grpChg chg="add">
          <ac:chgData name="Ria Sunga" userId="1441caf2-b23a-47f4-8b71-59376f8caba2" providerId="ADAL" clId="{3931AA8D-9626-4B04-9E4B-707264F5CF37}" dt="2023-06-06T08:59:22.875" v="52" actId="26606"/>
          <ac:grpSpMkLst>
            <pc:docMk/>
            <pc:sldMk cId="3890146649" sldId="264"/>
            <ac:grpSpMk id="83" creationId="{748618E9-EE2D-4864-9EEE-58939BD4FBBA}"/>
          </ac:grpSpMkLst>
        </pc:grpChg>
        <pc:grpChg chg="add">
          <ac:chgData name="Ria Sunga" userId="1441caf2-b23a-47f4-8b71-59376f8caba2" providerId="ADAL" clId="{3931AA8D-9626-4B04-9E4B-707264F5CF37}" dt="2023-06-06T08:59:22.875" v="52" actId="26606"/>
          <ac:grpSpMkLst>
            <pc:docMk/>
            <pc:sldMk cId="3890146649" sldId="264"/>
            <ac:grpSpMk id="120" creationId="{88D25AED-03FE-496D-84B1-6BD007300A1A}"/>
          </ac:grpSpMkLst>
        </pc:grpChg>
        <pc:picChg chg="add">
          <ac:chgData name="Ria Sunga" userId="1441caf2-b23a-47f4-8b71-59376f8caba2" providerId="ADAL" clId="{3931AA8D-9626-4B04-9E4B-707264F5CF37}" dt="2023-06-06T08:59:22.875" v="52" actId="26606"/>
          <ac:picMkLst>
            <pc:docMk/>
            <pc:sldMk cId="3890146649" sldId="264"/>
            <ac:picMk id="79" creationId="{8FCFFE8B-429B-81FB-EEA2-5CB228B79D01}"/>
          </ac:picMkLst>
        </pc:picChg>
      </pc:sldChg>
      <pc:sldChg chg="addSp delSp modSp new del mod modClrScheme chgLayout">
        <pc:chgData name="Ria Sunga" userId="1441caf2-b23a-47f4-8b71-59376f8caba2" providerId="ADAL" clId="{3931AA8D-9626-4B04-9E4B-707264F5CF37}" dt="2023-06-06T09:11:05.855" v="340" actId="47"/>
        <pc:sldMkLst>
          <pc:docMk/>
          <pc:sldMk cId="2867739209" sldId="265"/>
        </pc:sldMkLst>
        <pc:spChg chg="mod ord">
          <ac:chgData name="Ria Sunga" userId="1441caf2-b23a-47f4-8b71-59376f8caba2" providerId="ADAL" clId="{3931AA8D-9626-4B04-9E4B-707264F5CF37}" dt="2023-06-06T09:09:57.904" v="314" actId="700"/>
          <ac:spMkLst>
            <pc:docMk/>
            <pc:sldMk cId="2867739209" sldId="265"/>
            <ac:spMk id="2" creationId="{C2ADDE0B-3946-33C7-F3D4-A342457D8809}"/>
          </ac:spMkLst>
        </pc:spChg>
        <pc:spChg chg="del mod ord">
          <ac:chgData name="Ria Sunga" userId="1441caf2-b23a-47f4-8b71-59376f8caba2" providerId="ADAL" clId="{3931AA8D-9626-4B04-9E4B-707264F5CF37}" dt="2023-06-06T09:09:57.904" v="314" actId="700"/>
          <ac:spMkLst>
            <pc:docMk/>
            <pc:sldMk cId="2867739209" sldId="265"/>
            <ac:spMk id="3" creationId="{2B527031-6192-6750-F6BA-351B2A5148FC}"/>
          </ac:spMkLst>
        </pc:spChg>
        <pc:spChg chg="add mod ord">
          <ac:chgData name="Ria Sunga" userId="1441caf2-b23a-47f4-8b71-59376f8caba2" providerId="ADAL" clId="{3931AA8D-9626-4B04-9E4B-707264F5CF37}" dt="2023-06-06T09:09:57.904" v="314" actId="700"/>
          <ac:spMkLst>
            <pc:docMk/>
            <pc:sldMk cId="2867739209" sldId="265"/>
            <ac:spMk id="4" creationId="{5362CF57-34D3-5AD7-6FBF-4A859E6979A5}"/>
          </ac:spMkLst>
        </pc:spChg>
      </pc:sldChg>
      <pc:sldChg chg="delSp modSp add mod delCm modCm">
        <pc:chgData name="Ria Sunga" userId="1441caf2-b23a-47f4-8b71-59376f8caba2" providerId="ADAL" clId="{3931AA8D-9626-4B04-9E4B-707264F5CF37}" dt="2023-06-07T12:23:41.984" v="842" actId="1076"/>
        <pc:sldMkLst>
          <pc:docMk/>
          <pc:sldMk cId="1488589448" sldId="266"/>
        </pc:sldMkLst>
        <pc:spChg chg="mod">
          <ac:chgData name="Ria Sunga" userId="1441caf2-b23a-47f4-8b71-59376f8caba2" providerId="ADAL" clId="{3931AA8D-9626-4B04-9E4B-707264F5CF37}" dt="2023-06-07T10:07:17.232" v="554" actId="20577"/>
          <ac:spMkLst>
            <pc:docMk/>
            <pc:sldMk cId="1488589448" sldId="266"/>
            <ac:spMk id="2" creationId="{7BBA661D-044F-307A-8228-5C9B86B218E8}"/>
          </ac:spMkLst>
        </pc:spChg>
        <pc:spChg chg="mod">
          <ac:chgData name="Ria Sunga" userId="1441caf2-b23a-47f4-8b71-59376f8caba2" providerId="ADAL" clId="{3931AA8D-9626-4B04-9E4B-707264F5CF37}" dt="2023-06-07T12:23:41.984" v="842" actId="1076"/>
          <ac:spMkLst>
            <pc:docMk/>
            <pc:sldMk cId="1488589448" sldId="266"/>
            <ac:spMk id="23" creationId="{4AD031DE-4F8E-7E67-FE0B-74CA96713746}"/>
          </ac:spMkLst>
        </pc:spChg>
        <pc:spChg chg="mod">
          <ac:chgData name="Ria Sunga" userId="1441caf2-b23a-47f4-8b71-59376f8caba2" providerId="ADAL" clId="{3931AA8D-9626-4B04-9E4B-707264F5CF37}" dt="2023-06-07T12:23:30.145" v="840" actId="1076"/>
          <ac:spMkLst>
            <pc:docMk/>
            <pc:sldMk cId="1488589448" sldId="266"/>
            <ac:spMk id="26" creationId="{4CFB0F10-0E3C-1CC8-61CF-9831B2F87C88}"/>
          </ac:spMkLst>
        </pc:spChg>
        <pc:spChg chg="del mod">
          <ac:chgData name="Ria Sunga" userId="1441caf2-b23a-47f4-8b71-59376f8caba2" providerId="ADAL" clId="{3931AA8D-9626-4B04-9E4B-707264F5CF37}" dt="2023-06-07T12:23:19.761" v="838" actId="478"/>
          <ac:spMkLst>
            <pc:docMk/>
            <pc:sldMk cId="1488589448" sldId="266"/>
            <ac:spMk id="29" creationId="{8508403C-7560-FDBC-2BBD-17E0A62D14F4}"/>
          </ac:spMkLst>
        </pc:spChg>
        <pc:picChg chg="mod">
          <ac:chgData name="Ria Sunga" userId="1441caf2-b23a-47f4-8b71-59376f8caba2" providerId="ADAL" clId="{3931AA8D-9626-4B04-9E4B-707264F5CF37}" dt="2023-06-07T12:23:36.584" v="841" actId="1076"/>
          <ac:picMkLst>
            <pc:docMk/>
            <pc:sldMk cId="1488589448" sldId="266"/>
            <ac:picMk id="22" creationId="{9F767803-FF07-CFE5-1CAF-9283B0F0F1AD}"/>
          </ac:picMkLst>
        </pc:picChg>
        <pc:picChg chg="mod">
          <ac:chgData name="Ria Sunga" userId="1441caf2-b23a-47f4-8b71-59376f8caba2" providerId="ADAL" clId="{3931AA8D-9626-4B04-9E4B-707264F5CF37}" dt="2023-06-07T12:23:23.638" v="839" actId="1076"/>
          <ac:picMkLst>
            <pc:docMk/>
            <pc:sldMk cId="1488589448" sldId="266"/>
            <ac:picMk id="25" creationId="{755E7CC0-C35A-FC66-1897-B5B692B82D6C}"/>
          </ac:picMkLst>
        </pc:picChg>
        <pc:picChg chg="del">
          <ac:chgData name="Ria Sunga" userId="1441caf2-b23a-47f4-8b71-59376f8caba2" providerId="ADAL" clId="{3931AA8D-9626-4B04-9E4B-707264F5CF37}" dt="2023-06-07T12:23:16.087" v="836" actId="478"/>
          <ac:picMkLst>
            <pc:docMk/>
            <pc:sldMk cId="1488589448" sldId="266"/>
            <ac:picMk id="28" creationId="{07859A4D-9D09-264F-7A90-9BF1E9B97962}"/>
          </ac:picMkLst>
        </pc:picChg>
        <pc:extLst>
          <p:ext xmlns:p="http://schemas.openxmlformats.org/presentationml/2006/main" uri="{D6D511B9-2390-475A-947B-AFAB55BFBCF1}">
            <pc226:cmChg xmlns:pc226="http://schemas.microsoft.com/office/powerpoint/2022/06/main/command" chg="del">
              <pc226:chgData name="Ria Sunga" userId="1441caf2-b23a-47f4-8b71-59376f8caba2" providerId="ADAL" clId="{3931AA8D-9626-4B04-9E4B-707264F5CF37}" dt="2023-06-07T12:23:12.614" v="835"/>
              <pc2:cmMkLst xmlns:pc2="http://schemas.microsoft.com/office/powerpoint/2019/9/main/command">
                <pc:docMk/>
                <pc:sldMk cId="1488589448" sldId="266"/>
                <pc2:cmMk id="{8DCEDAEC-F446-464F-A952-1961CB538C08}"/>
              </pc2:cmMkLst>
              <pc226:cmRplyChg chg="add">
                <pc226:chgData name="Ria Sunga" userId="1441caf2-b23a-47f4-8b71-59376f8caba2" providerId="ADAL" clId="{3931AA8D-9626-4B04-9E4B-707264F5CF37}" dt="2023-06-07T10:07:07.478" v="523"/>
                <pc2:cmRplyMkLst xmlns:pc2="http://schemas.microsoft.com/office/powerpoint/2019/9/main/command">
                  <pc:docMk/>
                  <pc:sldMk cId="1488589448" sldId="266"/>
                  <pc2:cmMk id="{8DCEDAEC-F446-464F-A952-1961CB538C08}"/>
                  <pc2:cmRplyMk id="{D1253D51-1AE8-40C8-8728-2B3EB407F22F}"/>
                </pc2:cmRplyMkLst>
              </pc226:cmRplyChg>
            </pc226:cmChg>
          </p:ext>
        </pc:extLst>
      </pc:sldChg>
      <pc:sldChg chg="addSp delSp modSp new mod modClrScheme chgLayout modNotesTx">
        <pc:chgData name="Ria Sunga" userId="1441caf2-b23a-47f4-8b71-59376f8caba2" providerId="ADAL" clId="{3931AA8D-9626-4B04-9E4B-707264F5CF37}" dt="2023-06-07T12:26:24.217" v="1115" actId="20577"/>
        <pc:sldMkLst>
          <pc:docMk/>
          <pc:sldMk cId="3260010613" sldId="267"/>
        </pc:sldMkLst>
        <pc:spChg chg="del mod ord">
          <ac:chgData name="Ria Sunga" userId="1441caf2-b23a-47f4-8b71-59376f8caba2" providerId="ADAL" clId="{3931AA8D-9626-4B04-9E4B-707264F5CF37}" dt="2023-06-06T09:11:38.011" v="342" actId="700"/>
          <ac:spMkLst>
            <pc:docMk/>
            <pc:sldMk cId="3260010613" sldId="267"/>
            <ac:spMk id="2" creationId="{2B7A9A8F-375A-DD57-637E-BC0866B37B2B}"/>
          </ac:spMkLst>
        </pc:spChg>
        <pc:spChg chg="del mod ord">
          <ac:chgData name="Ria Sunga" userId="1441caf2-b23a-47f4-8b71-59376f8caba2" providerId="ADAL" clId="{3931AA8D-9626-4B04-9E4B-707264F5CF37}" dt="2023-06-06T09:11:38.011" v="342" actId="700"/>
          <ac:spMkLst>
            <pc:docMk/>
            <pc:sldMk cId="3260010613" sldId="267"/>
            <ac:spMk id="3" creationId="{929E32EC-01FD-10A2-09DE-2DDAED984E3A}"/>
          </ac:spMkLst>
        </pc:spChg>
        <pc:spChg chg="add mod ord">
          <ac:chgData name="Ria Sunga" userId="1441caf2-b23a-47f4-8b71-59376f8caba2" providerId="ADAL" clId="{3931AA8D-9626-4B04-9E4B-707264F5CF37}" dt="2023-06-06T09:11:41.436" v="352" actId="20577"/>
          <ac:spMkLst>
            <pc:docMk/>
            <pc:sldMk cId="3260010613" sldId="267"/>
            <ac:spMk id="4" creationId="{1DB65959-4FE6-408B-46F4-69A65D05FD0E}"/>
          </ac:spMkLst>
        </pc:spChg>
        <pc:spChg chg="add mod ord">
          <ac:chgData name="Ria Sunga" userId="1441caf2-b23a-47f4-8b71-59376f8caba2" providerId="ADAL" clId="{3931AA8D-9626-4B04-9E4B-707264F5CF37}" dt="2023-06-07T12:24:40.704" v="919" actId="20577"/>
          <ac:spMkLst>
            <pc:docMk/>
            <pc:sldMk cId="3260010613" sldId="267"/>
            <ac:spMk id="5" creationId="{BA141F68-1AD1-C905-F698-597069AFBB9F}"/>
          </ac:spMkLst>
        </pc:spChg>
      </pc:sldChg>
      <pc:sldChg chg="addSp delSp modSp new mod setBg modClrScheme chgLayout modNotesTx">
        <pc:chgData name="Ria Sunga" userId="1441caf2-b23a-47f4-8b71-59376f8caba2" providerId="ADAL" clId="{3931AA8D-9626-4B04-9E4B-707264F5CF37}" dt="2023-06-07T12:30:23.625" v="1288"/>
        <pc:sldMkLst>
          <pc:docMk/>
          <pc:sldMk cId="2245041852" sldId="268"/>
        </pc:sldMkLst>
        <pc:spChg chg="del mod ord">
          <ac:chgData name="Ria Sunga" userId="1441caf2-b23a-47f4-8b71-59376f8caba2" providerId="ADAL" clId="{3931AA8D-9626-4B04-9E4B-707264F5CF37}" dt="2023-06-06T09:14:32.010" v="354" actId="700"/>
          <ac:spMkLst>
            <pc:docMk/>
            <pc:sldMk cId="2245041852" sldId="268"/>
            <ac:spMk id="2" creationId="{60E27EE4-7A23-D7EA-356F-9F9BC5E57ABB}"/>
          </ac:spMkLst>
        </pc:spChg>
        <pc:spChg chg="del mod ord">
          <ac:chgData name="Ria Sunga" userId="1441caf2-b23a-47f4-8b71-59376f8caba2" providerId="ADAL" clId="{3931AA8D-9626-4B04-9E4B-707264F5CF37}" dt="2023-06-06T09:14:32.010" v="354" actId="700"/>
          <ac:spMkLst>
            <pc:docMk/>
            <pc:sldMk cId="2245041852" sldId="268"/>
            <ac:spMk id="3" creationId="{EA1D6CC9-F2AD-ADF8-9180-184AB83E9A7D}"/>
          </ac:spMkLst>
        </pc:spChg>
        <pc:spChg chg="add mod ord">
          <ac:chgData name="Ria Sunga" userId="1441caf2-b23a-47f4-8b71-59376f8caba2" providerId="ADAL" clId="{3931AA8D-9626-4B04-9E4B-707264F5CF37}" dt="2023-06-06T09:15:01.324" v="366" actId="26606"/>
          <ac:spMkLst>
            <pc:docMk/>
            <pc:sldMk cId="2245041852" sldId="268"/>
            <ac:spMk id="4" creationId="{3BFA9533-95E6-2F73-24C1-65F5003E39C9}"/>
          </ac:spMkLst>
        </pc:spChg>
        <pc:spChg chg="add del mod ord">
          <ac:chgData name="Ria Sunga" userId="1441caf2-b23a-47f4-8b71-59376f8caba2" providerId="ADAL" clId="{3931AA8D-9626-4B04-9E4B-707264F5CF37}" dt="2023-06-06T09:14:40.754" v="365" actId="478"/>
          <ac:spMkLst>
            <pc:docMk/>
            <pc:sldMk cId="2245041852" sldId="268"/>
            <ac:spMk id="5" creationId="{01650E88-26BF-7B88-D620-A3FAD55F93EC}"/>
          </ac:spMkLst>
        </pc:spChg>
        <pc:spChg chg="add">
          <ac:chgData name="Ria Sunga" userId="1441caf2-b23a-47f4-8b71-59376f8caba2" providerId="ADAL" clId="{3931AA8D-9626-4B04-9E4B-707264F5CF37}" dt="2023-06-06T09:15:01.324" v="366" actId="26606"/>
          <ac:spMkLst>
            <pc:docMk/>
            <pc:sldMk cId="2245041852" sldId="268"/>
            <ac:spMk id="43" creationId="{2437C4A8-8E3A-4ADA-93B9-64737CE1ABB1}"/>
          </ac:spMkLst>
        </pc:spChg>
        <pc:spChg chg="add">
          <ac:chgData name="Ria Sunga" userId="1441caf2-b23a-47f4-8b71-59376f8caba2" providerId="ADAL" clId="{3931AA8D-9626-4B04-9E4B-707264F5CF37}" dt="2023-06-06T09:15:01.324" v="366" actId="26606"/>
          <ac:spMkLst>
            <pc:docMk/>
            <pc:sldMk cId="2245041852" sldId="268"/>
            <ac:spMk id="45" creationId="{BA6285CA-6AFA-4F27-AFB5-1B32CDE09B1A}"/>
          </ac:spMkLst>
        </pc:spChg>
        <pc:spChg chg="add">
          <ac:chgData name="Ria Sunga" userId="1441caf2-b23a-47f4-8b71-59376f8caba2" providerId="ADAL" clId="{3931AA8D-9626-4B04-9E4B-707264F5CF37}" dt="2023-06-06T09:15:01.324" v="366" actId="26606"/>
          <ac:spMkLst>
            <pc:docMk/>
            <pc:sldMk cId="2245041852" sldId="268"/>
            <ac:spMk id="80" creationId="{A7050958-138C-4DA8-9DF5-1A9D65C19168}"/>
          </ac:spMkLst>
        </pc:spChg>
        <pc:grpChg chg="add">
          <ac:chgData name="Ria Sunga" userId="1441caf2-b23a-47f4-8b71-59376f8caba2" providerId="ADAL" clId="{3931AA8D-9626-4B04-9E4B-707264F5CF37}" dt="2023-06-06T09:15:01.324" v="366" actId="26606"/>
          <ac:grpSpMkLst>
            <pc:docMk/>
            <pc:sldMk cId="2245041852" sldId="268"/>
            <ac:grpSpMk id="10" creationId="{748618E9-EE2D-4864-9EEE-58939BD4FBBA}"/>
          </ac:grpSpMkLst>
        </pc:grpChg>
        <pc:grpChg chg="add">
          <ac:chgData name="Ria Sunga" userId="1441caf2-b23a-47f4-8b71-59376f8caba2" providerId="ADAL" clId="{3931AA8D-9626-4B04-9E4B-707264F5CF37}" dt="2023-06-06T09:15:01.324" v="366" actId="26606"/>
          <ac:grpSpMkLst>
            <pc:docMk/>
            <pc:sldMk cId="2245041852" sldId="268"/>
            <ac:grpSpMk id="47" creationId="{7CC099DD-8E7F-4878-A418-76859A85E971}"/>
          </ac:grpSpMkLst>
        </pc:grpChg>
        <pc:picChg chg="add">
          <ac:chgData name="Ria Sunga" userId="1441caf2-b23a-47f4-8b71-59376f8caba2" providerId="ADAL" clId="{3931AA8D-9626-4B04-9E4B-707264F5CF37}" dt="2023-06-06T09:15:01.324" v="366" actId="26606"/>
          <ac:picMkLst>
            <pc:docMk/>
            <pc:sldMk cId="2245041852" sldId="268"/>
            <ac:picMk id="6" creationId="{C5B78388-7C0E-54E1-67AA-C9988C8C3E15}"/>
          </ac:picMkLst>
        </pc:picChg>
      </pc:sldChg>
      <pc:sldChg chg="modSp new del mod">
        <pc:chgData name="Ria Sunga" userId="1441caf2-b23a-47f4-8b71-59376f8caba2" providerId="ADAL" clId="{3931AA8D-9626-4B04-9E4B-707264F5CF37}" dt="2023-06-06T09:17:06.189" v="519" actId="47"/>
        <pc:sldMkLst>
          <pc:docMk/>
          <pc:sldMk cId="3300462226" sldId="269"/>
        </pc:sldMkLst>
        <pc:spChg chg="mod">
          <ac:chgData name="Ria Sunga" userId="1441caf2-b23a-47f4-8b71-59376f8caba2" providerId="ADAL" clId="{3931AA8D-9626-4B04-9E4B-707264F5CF37}" dt="2023-06-06T09:15:48.119" v="377" actId="20577"/>
          <ac:spMkLst>
            <pc:docMk/>
            <pc:sldMk cId="3300462226" sldId="269"/>
            <ac:spMk id="2" creationId="{72788117-4BC2-5D6B-4006-E480B889ADA7}"/>
          </ac:spMkLst>
        </pc:spChg>
        <pc:spChg chg="mod">
          <ac:chgData name="Ria Sunga" userId="1441caf2-b23a-47f4-8b71-59376f8caba2" providerId="ADAL" clId="{3931AA8D-9626-4B04-9E4B-707264F5CF37}" dt="2023-06-06T09:17:00.784" v="517" actId="21"/>
          <ac:spMkLst>
            <pc:docMk/>
            <pc:sldMk cId="3300462226" sldId="269"/>
            <ac:spMk id="3" creationId="{4A0F77F5-3F91-4BCF-05C7-0FA794FA7F99}"/>
          </ac:spMkLst>
        </pc:spChg>
      </pc:sldChg>
      <pc:sldChg chg="addSp delSp modSp new mod setBg">
        <pc:chgData name="Ria Sunga" userId="1441caf2-b23a-47f4-8b71-59376f8caba2" providerId="ADAL" clId="{3931AA8D-9626-4B04-9E4B-707264F5CF37}" dt="2023-06-06T09:18:07.242" v="522" actId="26606"/>
        <pc:sldMkLst>
          <pc:docMk/>
          <pc:sldMk cId="1040809106" sldId="270"/>
        </pc:sldMkLst>
        <pc:spChg chg="mod">
          <ac:chgData name="Ria Sunga" userId="1441caf2-b23a-47f4-8b71-59376f8caba2" providerId="ADAL" clId="{3931AA8D-9626-4B04-9E4B-707264F5CF37}" dt="2023-06-06T09:18:07.242" v="522" actId="26606"/>
          <ac:spMkLst>
            <pc:docMk/>
            <pc:sldMk cId="1040809106" sldId="270"/>
            <ac:spMk id="2" creationId="{DC0FF7A0-0CCE-1EBA-0B98-ECC7C75368AE}"/>
          </ac:spMkLst>
        </pc:spChg>
        <pc:spChg chg="mod">
          <ac:chgData name="Ria Sunga" userId="1441caf2-b23a-47f4-8b71-59376f8caba2" providerId="ADAL" clId="{3931AA8D-9626-4B04-9E4B-707264F5CF37}" dt="2023-06-06T09:18:07.242" v="522" actId="26606"/>
          <ac:spMkLst>
            <pc:docMk/>
            <pc:sldMk cId="1040809106" sldId="270"/>
            <ac:spMk id="3" creationId="{5D6073BC-3BF5-55DB-B275-C81A233376DA}"/>
          </ac:spMkLst>
        </pc:spChg>
        <pc:spChg chg="add del">
          <ac:chgData name="Ria Sunga" userId="1441caf2-b23a-47f4-8b71-59376f8caba2" providerId="ADAL" clId="{3931AA8D-9626-4B04-9E4B-707264F5CF37}" dt="2023-06-06T09:18:07.242" v="522" actId="26606"/>
          <ac:spMkLst>
            <pc:docMk/>
            <pc:sldMk cId="1040809106" sldId="270"/>
            <ac:spMk id="42" creationId="{2437C4A8-8E3A-4ADA-93B9-64737CE1ABB1}"/>
          </ac:spMkLst>
        </pc:spChg>
        <pc:spChg chg="add del">
          <ac:chgData name="Ria Sunga" userId="1441caf2-b23a-47f4-8b71-59376f8caba2" providerId="ADAL" clId="{3931AA8D-9626-4B04-9E4B-707264F5CF37}" dt="2023-06-06T09:18:07.242" v="522" actId="26606"/>
          <ac:spMkLst>
            <pc:docMk/>
            <pc:sldMk cId="1040809106" sldId="270"/>
            <ac:spMk id="44" creationId="{4E1EF4E8-5513-4BF5-BC41-04645281C672}"/>
          </ac:spMkLst>
        </pc:spChg>
        <pc:spChg chg="add del">
          <ac:chgData name="Ria Sunga" userId="1441caf2-b23a-47f4-8b71-59376f8caba2" providerId="ADAL" clId="{3931AA8D-9626-4B04-9E4B-707264F5CF37}" dt="2023-06-06T09:18:07.242" v="522" actId="26606"/>
          <ac:spMkLst>
            <pc:docMk/>
            <pc:sldMk cId="1040809106" sldId="270"/>
            <ac:spMk id="79" creationId="{445FE972-3FD1-42A0-917A-5FC226BB7D2A}"/>
          </ac:spMkLst>
        </pc:spChg>
        <pc:spChg chg="add">
          <ac:chgData name="Ria Sunga" userId="1441caf2-b23a-47f4-8b71-59376f8caba2" providerId="ADAL" clId="{3931AA8D-9626-4B04-9E4B-707264F5CF37}" dt="2023-06-06T09:18:07.242" v="522" actId="26606"/>
          <ac:spMkLst>
            <pc:docMk/>
            <pc:sldMk cId="1040809106" sldId="270"/>
            <ac:spMk id="117" creationId="{2437C4A8-8E3A-4ADA-93B9-64737CE1ABB1}"/>
          </ac:spMkLst>
        </pc:spChg>
        <pc:spChg chg="add">
          <ac:chgData name="Ria Sunga" userId="1441caf2-b23a-47f4-8b71-59376f8caba2" providerId="ADAL" clId="{3931AA8D-9626-4B04-9E4B-707264F5CF37}" dt="2023-06-06T09:18:07.242" v="522" actId="26606"/>
          <ac:spMkLst>
            <pc:docMk/>
            <pc:sldMk cId="1040809106" sldId="270"/>
            <ac:spMk id="119" creationId="{D0A348B8-3F2F-474A-A276-9C90661762B0}"/>
          </ac:spMkLst>
        </pc:spChg>
        <pc:spChg chg="add">
          <ac:chgData name="Ria Sunga" userId="1441caf2-b23a-47f4-8b71-59376f8caba2" providerId="ADAL" clId="{3931AA8D-9626-4B04-9E4B-707264F5CF37}" dt="2023-06-06T09:18:07.242" v="522" actId="26606"/>
          <ac:spMkLst>
            <pc:docMk/>
            <pc:sldMk cId="1040809106" sldId="270"/>
            <ac:spMk id="154" creationId="{8606225D-3AFB-411A-A409-9199957FC936}"/>
          </ac:spMkLst>
        </pc:spChg>
        <pc:grpChg chg="add del">
          <ac:chgData name="Ria Sunga" userId="1441caf2-b23a-47f4-8b71-59376f8caba2" providerId="ADAL" clId="{3931AA8D-9626-4B04-9E4B-707264F5CF37}" dt="2023-06-06T09:18:07.242" v="522" actId="26606"/>
          <ac:grpSpMkLst>
            <pc:docMk/>
            <pc:sldMk cId="1040809106" sldId="270"/>
            <ac:grpSpMk id="9" creationId="{748618E9-EE2D-4864-9EEE-58939BD4FBBA}"/>
          </ac:grpSpMkLst>
        </pc:grpChg>
        <pc:grpChg chg="add del">
          <ac:chgData name="Ria Sunga" userId="1441caf2-b23a-47f4-8b71-59376f8caba2" providerId="ADAL" clId="{3931AA8D-9626-4B04-9E4B-707264F5CF37}" dt="2023-06-06T09:18:07.242" v="522" actId="26606"/>
          <ac:grpSpMkLst>
            <pc:docMk/>
            <pc:sldMk cId="1040809106" sldId="270"/>
            <ac:grpSpMk id="46" creationId="{4A1F22E2-9813-4EBC-A701-AAAA6ED15D72}"/>
          </ac:grpSpMkLst>
        </pc:grpChg>
        <pc:grpChg chg="add">
          <ac:chgData name="Ria Sunga" userId="1441caf2-b23a-47f4-8b71-59376f8caba2" providerId="ADAL" clId="{3931AA8D-9626-4B04-9E4B-707264F5CF37}" dt="2023-06-06T09:18:07.242" v="522" actId="26606"/>
          <ac:grpSpMkLst>
            <pc:docMk/>
            <pc:sldMk cId="1040809106" sldId="270"/>
            <ac:grpSpMk id="84" creationId="{748618E9-EE2D-4864-9EEE-58939BD4FBBA}"/>
          </ac:grpSpMkLst>
        </pc:grpChg>
        <pc:grpChg chg="add">
          <ac:chgData name="Ria Sunga" userId="1441caf2-b23a-47f4-8b71-59376f8caba2" providerId="ADAL" clId="{3931AA8D-9626-4B04-9E4B-707264F5CF37}" dt="2023-06-06T09:18:07.242" v="522" actId="26606"/>
          <ac:grpSpMkLst>
            <pc:docMk/>
            <pc:sldMk cId="1040809106" sldId="270"/>
            <ac:grpSpMk id="121" creationId="{46400ECE-9877-489B-9D66-A71DE0575CF3}"/>
          </ac:grpSpMkLst>
        </pc:grpChg>
        <pc:picChg chg="add">
          <ac:chgData name="Ria Sunga" userId="1441caf2-b23a-47f4-8b71-59376f8caba2" providerId="ADAL" clId="{3931AA8D-9626-4B04-9E4B-707264F5CF37}" dt="2023-06-06T09:17:42.606" v="520" actId="26606"/>
          <ac:picMkLst>
            <pc:docMk/>
            <pc:sldMk cId="1040809106" sldId="270"/>
            <ac:picMk id="5" creationId="{CBC6F5F1-5DFB-0B0B-35D7-33A76CBC4CF8}"/>
          </ac:picMkLst>
        </pc:picChg>
      </pc:sldChg>
      <pc:sldChg chg="addSp delSp modSp new mod setBg">
        <pc:chgData name="Ria Sunga" userId="1441caf2-b23a-47f4-8b71-59376f8caba2" providerId="ADAL" clId="{3931AA8D-9626-4B04-9E4B-707264F5CF37}" dt="2023-06-07T12:38:02.958" v="1303" actId="26606"/>
        <pc:sldMkLst>
          <pc:docMk/>
          <pc:sldMk cId="3290471650" sldId="271"/>
        </pc:sldMkLst>
        <pc:spChg chg="mod">
          <ac:chgData name="Ria Sunga" userId="1441caf2-b23a-47f4-8b71-59376f8caba2" providerId="ADAL" clId="{3931AA8D-9626-4B04-9E4B-707264F5CF37}" dt="2023-06-07T12:38:02.958" v="1303" actId="26606"/>
          <ac:spMkLst>
            <pc:docMk/>
            <pc:sldMk cId="3290471650" sldId="271"/>
            <ac:spMk id="2" creationId="{B5FF5CA7-5300-5858-EE5D-B87C1E428239}"/>
          </ac:spMkLst>
        </pc:spChg>
        <pc:spChg chg="del">
          <ac:chgData name="Ria Sunga" userId="1441caf2-b23a-47f4-8b71-59376f8caba2" providerId="ADAL" clId="{3931AA8D-9626-4B04-9E4B-707264F5CF37}" dt="2023-06-07T12:33:36.439" v="1300" actId="478"/>
          <ac:spMkLst>
            <pc:docMk/>
            <pc:sldMk cId="3290471650" sldId="271"/>
            <ac:spMk id="3" creationId="{A7759676-DC7B-D041-4BE6-CCD7E8379634}"/>
          </ac:spMkLst>
        </pc:spChg>
        <pc:spChg chg="add del">
          <ac:chgData name="Ria Sunga" userId="1441caf2-b23a-47f4-8b71-59376f8caba2" providerId="ADAL" clId="{3931AA8D-9626-4B04-9E4B-707264F5CF37}" dt="2023-06-07T12:38:02.958" v="1303" actId="26606"/>
          <ac:spMkLst>
            <pc:docMk/>
            <pc:sldMk cId="3290471650" sldId="271"/>
            <ac:spMk id="41" creationId="{2437C4A8-8E3A-4ADA-93B9-64737CE1ABB1}"/>
          </ac:spMkLst>
        </pc:spChg>
        <pc:spChg chg="add del">
          <ac:chgData name="Ria Sunga" userId="1441caf2-b23a-47f4-8b71-59376f8caba2" providerId="ADAL" clId="{3931AA8D-9626-4B04-9E4B-707264F5CF37}" dt="2023-06-07T12:38:02.958" v="1303" actId="26606"/>
          <ac:spMkLst>
            <pc:docMk/>
            <pc:sldMk cId="3290471650" sldId="271"/>
            <ac:spMk id="43" creationId="{4E1EF4E8-5513-4BF5-BC41-04645281C672}"/>
          </ac:spMkLst>
        </pc:spChg>
        <pc:spChg chg="add del">
          <ac:chgData name="Ria Sunga" userId="1441caf2-b23a-47f4-8b71-59376f8caba2" providerId="ADAL" clId="{3931AA8D-9626-4B04-9E4B-707264F5CF37}" dt="2023-06-07T12:38:02.958" v="1303" actId="26606"/>
          <ac:spMkLst>
            <pc:docMk/>
            <pc:sldMk cId="3290471650" sldId="271"/>
            <ac:spMk id="78" creationId="{445FE972-3FD1-42A0-917A-5FC226BB7D2A}"/>
          </ac:spMkLst>
        </pc:spChg>
        <pc:spChg chg="add">
          <ac:chgData name="Ria Sunga" userId="1441caf2-b23a-47f4-8b71-59376f8caba2" providerId="ADAL" clId="{3931AA8D-9626-4B04-9E4B-707264F5CF37}" dt="2023-06-07T12:38:02.958" v="1303" actId="26606"/>
          <ac:spMkLst>
            <pc:docMk/>
            <pc:sldMk cId="3290471650" sldId="271"/>
            <ac:spMk id="116" creationId="{2437C4A8-8E3A-4ADA-93B9-64737CE1ABB1}"/>
          </ac:spMkLst>
        </pc:spChg>
        <pc:spChg chg="add">
          <ac:chgData name="Ria Sunga" userId="1441caf2-b23a-47f4-8b71-59376f8caba2" providerId="ADAL" clId="{3931AA8D-9626-4B04-9E4B-707264F5CF37}" dt="2023-06-07T12:38:02.958" v="1303" actId="26606"/>
          <ac:spMkLst>
            <pc:docMk/>
            <pc:sldMk cId="3290471650" sldId="271"/>
            <ac:spMk id="118" creationId="{165794D4-DDCF-469D-A6C7-0AE18F6BB64C}"/>
          </ac:spMkLst>
        </pc:spChg>
        <pc:spChg chg="add">
          <ac:chgData name="Ria Sunga" userId="1441caf2-b23a-47f4-8b71-59376f8caba2" providerId="ADAL" clId="{3931AA8D-9626-4B04-9E4B-707264F5CF37}" dt="2023-06-07T12:38:02.958" v="1303" actId="26606"/>
          <ac:spMkLst>
            <pc:docMk/>
            <pc:sldMk cId="3290471650" sldId="271"/>
            <ac:spMk id="153" creationId="{406D8C29-9DDA-48D0-AF70-905FDB2CE393}"/>
          </ac:spMkLst>
        </pc:spChg>
        <pc:grpChg chg="add del">
          <ac:chgData name="Ria Sunga" userId="1441caf2-b23a-47f4-8b71-59376f8caba2" providerId="ADAL" clId="{3931AA8D-9626-4B04-9E4B-707264F5CF37}" dt="2023-06-07T12:38:02.958" v="1303" actId="26606"/>
          <ac:grpSpMkLst>
            <pc:docMk/>
            <pc:sldMk cId="3290471650" sldId="271"/>
            <ac:grpSpMk id="8" creationId="{748618E9-EE2D-4864-9EEE-58939BD4FBBA}"/>
          </ac:grpSpMkLst>
        </pc:grpChg>
        <pc:grpChg chg="add del">
          <ac:chgData name="Ria Sunga" userId="1441caf2-b23a-47f4-8b71-59376f8caba2" providerId="ADAL" clId="{3931AA8D-9626-4B04-9E4B-707264F5CF37}" dt="2023-06-07T12:38:02.958" v="1303" actId="26606"/>
          <ac:grpSpMkLst>
            <pc:docMk/>
            <pc:sldMk cId="3290471650" sldId="271"/>
            <ac:grpSpMk id="45" creationId="{4A1F22E2-9813-4EBC-A701-AAAA6ED15D72}"/>
          </ac:grpSpMkLst>
        </pc:grpChg>
        <pc:grpChg chg="add">
          <ac:chgData name="Ria Sunga" userId="1441caf2-b23a-47f4-8b71-59376f8caba2" providerId="ADAL" clId="{3931AA8D-9626-4B04-9E4B-707264F5CF37}" dt="2023-06-07T12:38:02.958" v="1303" actId="26606"/>
          <ac:grpSpMkLst>
            <pc:docMk/>
            <pc:sldMk cId="3290471650" sldId="271"/>
            <ac:grpSpMk id="83" creationId="{748618E9-EE2D-4864-9EEE-58939BD4FBBA}"/>
          </ac:grpSpMkLst>
        </pc:grpChg>
        <pc:grpChg chg="add">
          <ac:chgData name="Ria Sunga" userId="1441caf2-b23a-47f4-8b71-59376f8caba2" providerId="ADAL" clId="{3931AA8D-9626-4B04-9E4B-707264F5CF37}" dt="2023-06-07T12:38:02.958" v="1303" actId="26606"/>
          <ac:grpSpMkLst>
            <pc:docMk/>
            <pc:sldMk cId="3290471650" sldId="271"/>
            <ac:grpSpMk id="120" creationId="{88D25AED-03FE-496D-84B1-6BD007300A1A}"/>
          </ac:grpSpMkLst>
        </pc:grpChg>
        <pc:picChg chg="add mod">
          <ac:chgData name="Ria Sunga" userId="1441caf2-b23a-47f4-8b71-59376f8caba2" providerId="ADAL" clId="{3931AA8D-9626-4B04-9E4B-707264F5CF37}" dt="2023-06-07T12:38:02.958" v="1303" actId="26606"/>
          <ac:picMkLst>
            <pc:docMk/>
            <pc:sldMk cId="3290471650" sldId="271"/>
            <ac:picMk id="4" creationId="{981D7C82-C336-BF1F-3662-C00AC74C9766}"/>
          </ac:picMkLst>
        </pc:picChg>
      </pc:sldChg>
      <pc:sldChg chg="addSp delSp modSp new mod ord modNotesTx">
        <pc:chgData name="Ria Sunga" userId="1441caf2-b23a-47f4-8b71-59376f8caba2" providerId="ADAL" clId="{3931AA8D-9626-4B04-9E4B-707264F5CF37}" dt="2023-06-09T13:19:51.860" v="2008" actId="404"/>
        <pc:sldMkLst>
          <pc:docMk/>
          <pc:sldMk cId="385406070" sldId="272"/>
        </pc:sldMkLst>
        <pc:spChg chg="del">
          <ac:chgData name="Ria Sunga" userId="1441caf2-b23a-47f4-8b71-59376f8caba2" providerId="ADAL" clId="{3931AA8D-9626-4B04-9E4B-707264F5CF37}" dt="2023-06-09T13:06:50.675" v="1969" actId="478"/>
          <ac:spMkLst>
            <pc:docMk/>
            <pc:sldMk cId="385406070" sldId="272"/>
            <ac:spMk id="2" creationId="{93D5D546-908D-29AF-2D97-5A39722C7759}"/>
          </ac:spMkLst>
        </pc:spChg>
        <pc:spChg chg="del">
          <ac:chgData name="Ria Sunga" userId="1441caf2-b23a-47f4-8b71-59376f8caba2" providerId="ADAL" clId="{3931AA8D-9626-4B04-9E4B-707264F5CF37}" dt="2023-06-09T13:06:47.417" v="1968"/>
          <ac:spMkLst>
            <pc:docMk/>
            <pc:sldMk cId="385406070" sldId="272"/>
            <ac:spMk id="3" creationId="{0A9BB4EE-B8FD-6637-ED12-56327CCE3D20}"/>
          </ac:spMkLst>
        </pc:spChg>
        <pc:spChg chg="add mod">
          <ac:chgData name="Ria Sunga" userId="1441caf2-b23a-47f4-8b71-59376f8caba2" providerId="ADAL" clId="{3931AA8D-9626-4B04-9E4B-707264F5CF37}" dt="2023-06-09T13:18:32.088" v="1995" actId="1076"/>
          <ac:spMkLst>
            <pc:docMk/>
            <pc:sldMk cId="385406070" sldId="272"/>
            <ac:spMk id="5" creationId="{C248B948-0B6D-DDA7-7EB4-F7AB8EB43B7C}"/>
          </ac:spMkLst>
        </pc:spChg>
        <pc:graphicFrameChg chg="add mod modGraphic">
          <ac:chgData name="Ria Sunga" userId="1441caf2-b23a-47f4-8b71-59376f8caba2" providerId="ADAL" clId="{3931AA8D-9626-4B04-9E4B-707264F5CF37}" dt="2023-06-09T13:19:51.860" v="2008" actId="404"/>
          <ac:graphicFrameMkLst>
            <pc:docMk/>
            <pc:sldMk cId="385406070" sldId="272"/>
            <ac:graphicFrameMk id="4" creationId="{35AB2866-CE01-2A5C-6C24-D14EDDA011FA}"/>
          </ac:graphicFrameMkLst>
        </pc:graphicFrameChg>
      </pc:sldChg>
    </pc:docChg>
  </pc:docChgLst>
  <pc:docChgLst>
    <pc:chgData name="Sarah Phillips" userId="S::sarah.phillips@manchester.ac.uk::e3d477aa-c0ce-4d33-94d7-992ad5cf28b9" providerId="AD" clId="Web-{4471C9D6-D2F1-4345-9DA8-42277E70094E}"/>
    <pc:docChg chg="">
      <pc:chgData name="Sarah Phillips" userId="S::sarah.phillips@manchester.ac.uk::e3d477aa-c0ce-4d33-94d7-992ad5cf28b9" providerId="AD" clId="Web-{4471C9D6-D2F1-4345-9DA8-42277E70094E}" dt="2023-06-09T11:43:25.553" v="0"/>
      <pc:docMkLst>
        <pc:docMk/>
      </pc:docMkLst>
      <pc:sldChg chg="addCm">
        <pc:chgData name="Sarah Phillips" userId="S::sarah.phillips@manchester.ac.uk::e3d477aa-c0ce-4d33-94d7-992ad5cf28b9" providerId="AD" clId="Web-{4471C9D6-D2F1-4345-9DA8-42277E70094E}" dt="2023-06-09T11:43:25.553" v="0"/>
        <pc:sldMkLst>
          <pc:docMk/>
          <pc:sldMk cId="3260010613" sldId="267"/>
        </pc:sldMkLst>
        <pc:extLst>
          <p:ext xmlns:p="http://schemas.openxmlformats.org/presentationml/2006/main" uri="{D6D511B9-2390-475A-947B-AFAB55BFBCF1}">
            <pc226:cmChg xmlns:pc226="http://schemas.microsoft.com/office/powerpoint/2022/06/main/command" chg="add">
              <pc226:chgData name="Sarah Phillips" userId="S::sarah.phillips@manchester.ac.uk::e3d477aa-c0ce-4d33-94d7-992ad5cf28b9" providerId="AD" clId="Web-{4471C9D6-D2F1-4345-9DA8-42277E70094E}" dt="2023-06-09T11:43:25.553" v="0"/>
              <pc2:cmMkLst xmlns:pc2="http://schemas.microsoft.com/office/powerpoint/2019/9/main/command">
                <pc:docMk/>
                <pc:sldMk cId="3260010613" sldId="267"/>
                <pc2:cmMk id="{05D25D2C-C259-449D-B29E-EAB58CB23696}"/>
              </pc2:cmMkLst>
            </pc226:cmChg>
          </p:ext>
        </pc:ext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236A2E-4B6A-4EE1-A668-1CD474E1C712}" type="datetimeFigureOut">
              <a:rPr lang="en-GB" smtClean="0"/>
              <a:t>12/06/2023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E172A8-63AF-44EF-83AE-8176645A0124}" type="slidenum">
              <a:rPr lang="en-GB" smtClean="0"/>
              <a:t>‹#›</a:t>
            </a:fld>
            <a:endParaRPr lang="en-GB"/>
          </a:p>
        </p:txBody>
      </p:sp>
    </p:spTree>
    <p:extLst>
      <p:ext uri="{BB962C8B-B14F-4D97-AF65-F5344CB8AC3E}">
        <p14:creationId xmlns:p14="http://schemas.microsoft.com/office/powerpoint/2010/main" val="480184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Dom</a:t>
            </a:r>
          </a:p>
          <a:p>
            <a:endParaRPr lang="en-GB"/>
          </a:p>
          <a:p>
            <a:r>
              <a:rPr lang="en-GB"/>
              <a:t>Part of the Our Library programme in Imagine2030 which is For Manchester’s staff, students, alumni and communities. And if you’ll just give me a minute I’m going to read the mission and some bits of the vision because what we’re trying to achieve is different to anything else that you’ll see in any other Library than here in Manchester.</a:t>
            </a:r>
          </a:p>
          <a:p>
            <a:endParaRPr lang="en-GB"/>
          </a:p>
          <a:p>
            <a:r>
              <a:rPr lang="en-GB"/>
              <a:t>It says we’ll provide “memorable, rich and dynamic services to our staff, students, alumni and communities” recognising that we also play a key role in the University’s social responsibility activity.</a:t>
            </a:r>
          </a:p>
          <a:p>
            <a:endParaRPr lang="en-GB"/>
          </a:p>
          <a:p>
            <a:r>
              <a:rPr lang="en-GB"/>
              <a:t>That we are as much a part of life in the city as we are it is in the University and through Imagine2030 we will aim to increase our involvement in the cultural and educational life of our city through our tradition of radical innovation.</a:t>
            </a:r>
          </a:p>
          <a:p>
            <a:endParaRPr lang="en-GB"/>
          </a:p>
          <a:p>
            <a:r>
              <a:rPr lang="en-GB"/>
              <a:t>So like all of Imagine2030 there are some really big ambitions but there is scope for all of us together to determine how we achieve them. So a little while ago we asked you what these words mean to you and you didn’t disappoint!</a:t>
            </a:r>
          </a:p>
        </p:txBody>
      </p:sp>
      <p:sp>
        <p:nvSpPr>
          <p:cNvPr id="4" name="Slide Number Placeholder 3"/>
          <p:cNvSpPr>
            <a:spLocks noGrp="1"/>
          </p:cNvSpPr>
          <p:nvPr>
            <p:ph type="sldNum" sz="quarter" idx="5"/>
          </p:nvPr>
        </p:nvSpPr>
        <p:spPr/>
        <p:txBody>
          <a:bodyPr/>
          <a:lstStyle/>
          <a:p>
            <a:fld id="{9FE172A8-63AF-44EF-83AE-8176645A0124}" type="slidenum">
              <a:rPr lang="en-GB" smtClean="0"/>
              <a:t>3</a:t>
            </a:fld>
            <a:endParaRPr lang="en-GB"/>
          </a:p>
        </p:txBody>
      </p:sp>
    </p:spTree>
    <p:extLst>
      <p:ext uri="{BB962C8B-B14F-4D97-AF65-F5344CB8AC3E}">
        <p14:creationId xmlns:p14="http://schemas.microsoft.com/office/powerpoint/2010/main" val="719410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Dom</a:t>
            </a:r>
          </a:p>
          <a:p>
            <a:r>
              <a:rPr lang="en-GB"/>
              <a:t>So thank you again for all the thinking you’ve already done and the information you’ve already shared. But what do we do next?</a:t>
            </a:r>
          </a:p>
          <a:p>
            <a:r>
              <a:rPr lang="en-GB"/>
              <a:t> </a:t>
            </a:r>
          </a:p>
          <a:p>
            <a:r>
              <a:rPr lang="en-GB"/>
              <a:t>There are three things, but they’re all interrelated. I said the questions aren’t easy to answer and need lots of discussion with our communities but we don’t need to wait if there are things we can do now. So we want you to</a:t>
            </a:r>
          </a:p>
          <a:p>
            <a:endParaRPr lang="en-GB"/>
          </a:p>
          <a:p>
            <a:pPr marL="228600" indent="-228600">
              <a:buFont typeface="+mj-lt"/>
              <a:buAutoNum type="arabicPeriod"/>
            </a:pPr>
            <a:r>
              <a:rPr lang="en-GB"/>
              <a:t>The first thing is look through the information you’ve provided and think about changes you can make now in your teams. There is a lot! We’ve tried to group them together to make it easier for you. So talk it through with your teams and other teams. See if there are improvements you can make now.</a:t>
            </a:r>
          </a:p>
          <a:p>
            <a:pPr marL="228600" indent="-228600">
              <a:buFont typeface="+mj-lt"/>
              <a:buAutoNum type="arabicPeriod"/>
            </a:pPr>
            <a:r>
              <a:rPr lang="en-GB"/>
              <a:t>The second is to start to answer some of the bigger questions. We’ve put these in the All Library Staff Team and it may be things you can look at again in your teams. But some of them will need to be answered as a Library as a whole. So we’ll be asking for your help to do this.</a:t>
            </a:r>
          </a:p>
          <a:p>
            <a:pPr marL="228600" indent="-228600">
              <a:buFont typeface="+mj-lt"/>
              <a:buAutoNum type="arabicPeriod"/>
            </a:pPr>
            <a:r>
              <a:rPr lang="en-GB"/>
              <a:t>And the third thing, which is linked to these questions is what are the big ideas. What else could we do? What are the opportunities for us as a Library to, again going back to the vision “increase our involvement in the cultural and educational life of our city through our tradition of radical innovation”. And what do we need to make these happen? Is it buildings, is it access, is it building networking, is it ‘just’ changing our mindset. And again we’re going to be asking for your help to do this.</a:t>
            </a:r>
          </a:p>
          <a:p>
            <a:pPr marL="228600" indent="-228600">
              <a:buFont typeface="+mj-lt"/>
              <a:buAutoNum type="arabicPeriod"/>
            </a:pPr>
            <a:endParaRPr lang="en-GB"/>
          </a:p>
          <a:p>
            <a:pPr marL="0" indent="0">
              <a:buFont typeface="+mj-lt"/>
              <a:buNone/>
            </a:pPr>
            <a:r>
              <a:rPr lang="en-GB"/>
              <a:t>So for now thank you for everything you’ve already done, have a look in the folder in the All Library Staff Team and look out for more information over the next few weeks and months on how you can help us to take this work forward.</a:t>
            </a:r>
          </a:p>
          <a:p>
            <a:endParaRPr lang="en-GB"/>
          </a:p>
        </p:txBody>
      </p:sp>
      <p:sp>
        <p:nvSpPr>
          <p:cNvPr id="4" name="Slide Number Placeholder 3"/>
          <p:cNvSpPr>
            <a:spLocks noGrp="1"/>
          </p:cNvSpPr>
          <p:nvPr>
            <p:ph type="sldNum" sz="quarter" idx="5"/>
          </p:nvPr>
        </p:nvSpPr>
        <p:spPr/>
        <p:txBody>
          <a:bodyPr/>
          <a:lstStyle/>
          <a:p>
            <a:fld id="{9FE172A8-63AF-44EF-83AE-8176645A0124}" type="slidenum">
              <a:rPr lang="en-GB" smtClean="0"/>
              <a:t>12</a:t>
            </a:fld>
            <a:endParaRPr lang="en-GB"/>
          </a:p>
        </p:txBody>
      </p:sp>
    </p:spTree>
    <p:extLst>
      <p:ext uri="{BB962C8B-B14F-4D97-AF65-F5344CB8AC3E}">
        <p14:creationId xmlns:p14="http://schemas.microsoft.com/office/powerpoint/2010/main" val="3571588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Ria</a:t>
            </a:r>
          </a:p>
        </p:txBody>
      </p:sp>
      <p:sp>
        <p:nvSpPr>
          <p:cNvPr id="4" name="Slide Number Placeholder 3"/>
          <p:cNvSpPr>
            <a:spLocks noGrp="1"/>
          </p:cNvSpPr>
          <p:nvPr>
            <p:ph type="sldNum" sz="quarter" idx="5"/>
          </p:nvPr>
        </p:nvSpPr>
        <p:spPr/>
        <p:txBody>
          <a:bodyPr/>
          <a:lstStyle/>
          <a:p>
            <a:fld id="{9FE172A8-63AF-44EF-83AE-8176645A0124}" type="slidenum">
              <a:rPr lang="en-GB" smtClean="0"/>
              <a:t>4</a:t>
            </a:fld>
            <a:endParaRPr lang="en-GB"/>
          </a:p>
        </p:txBody>
      </p:sp>
    </p:spTree>
    <p:extLst>
      <p:ext uri="{BB962C8B-B14F-4D97-AF65-F5344CB8AC3E}">
        <p14:creationId xmlns:p14="http://schemas.microsoft.com/office/powerpoint/2010/main" val="2202492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Ria</a:t>
            </a:r>
          </a:p>
        </p:txBody>
      </p:sp>
      <p:sp>
        <p:nvSpPr>
          <p:cNvPr id="4" name="Slide Number Placeholder 3"/>
          <p:cNvSpPr>
            <a:spLocks noGrp="1"/>
          </p:cNvSpPr>
          <p:nvPr>
            <p:ph type="sldNum" sz="quarter" idx="5"/>
          </p:nvPr>
        </p:nvSpPr>
        <p:spPr/>
        <p:txBody>
          <a:bodyPr/>
          <a:lstStyle/>
          <a:p>
            <a:fld id="{9FE172A8-63AF-44EF-83AE-8176645A0124}" type="slidenum">
              <a:rPr lang="en-GB" smtClean="0"/>
              <a:t>5</a:t>
            </a:fld>
            <a:endParaRPr lang="en-GB"/>
          </a:p>
        </p:txBody>
      </p:sp>
    </p:spTree>
    <p:extLst>
      <p:ext uri="{BB962C8B-B14F-4D97-AF65-F5344CB8AC3E}">
        <p14:creationId xmlns:p14="http://schemas.microsoft.com/office/powerpoint/2010/main" val="6532697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Ria</a:t>
            </a:r>
          </a:p>
        </p:txBody>
      </p:sp>
      <p:sp>
        <p:nvSpPr>
          <p:cNvPr id="4" name="Slide Number Placeholder 3"/>
          <p:cNvSpPr>
            <a:spLocks noGrp="1"/>
          </p:cNvSpPr>
          <p:nvPr>
            <p:ph type="sldNum" sz="quarter" idx="5"/>
          </p:nvPr>
        </p:nvSpPr>
        <p:spPr/>
        <p:txBody>
          <a:bodyPr/>
          <a:lstStyle/>
          <a:p>
            <a:fld id="{9FE172A8-63AF-44EF-83AE-8176645A0124}" type="slidenum">
              <a:rPr lang="en-GB" smtClean="0"/>
              <a:t>6</a:t>
            </a:fld>
            <a:endParaRPr lang="en-GB"/>
          </a:p>
        </p:txBody>
      </p:sp>
    </p:spTree>
    <p:extLst>
      <p:ext uri="{BB962C8B-B14F-4D97-AF65-F5344CB8AC3E}">
        <p14:creationId xmlns:p14="http://schemas.microsoft.com/office/powerpoint/2010/main" val="14137068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i="0">
                <a:solidFill>
                  <a:srgbClr val="000000"/>
                </a:solidFill>
                <a:effectLst/>
                <a:latin typeface="WordVisi_MSFontService"/>
              </a:rPr>
              <a:t>is it surprising/encouraging/what you expected?</a:t>
            </a:r>
          </a:p>
          <a:p>
            <a:endParaRPr lang="en-GB" b="1" i="0">
              <a:solidFill>
                <a:srgbClr val="000000"/>
              </a:solidFill>
              <a:effectLst/>
              <a:latin typeface="WordVisi_MSFontService"/>
            </a:endParaRPr>
          </a:p>
          <a:p>
            <a:r>
              <a:rPr lang="en-GB" b="1" i="0">
                <a:solidFill>
                  <a:srgbClr val="000000"/>
                </a:solidFill>
                <a:effectLst/>
                <a:latin typeface="WordVisi_MSFontService"/>
              </a:rPr>
              <a:t>Dom – link to enabling themes, some historical and contemporary, talks about the city, Manchester and our academic role</a:t>
            </a:r>
            <a:endParaRPr lang="en-GB"/>
          </a:p>
        </p:txBody>
      </p:sp>
      <p:sp>
        <p:nvSpPr>
          <p:cNvPr id="4" name="Slide Number Placeholder 3"/>
          <p:cNvSpPr>
            <a:spLocks noGrp="1"/>
          </p:cNvSpPr>
          <p:nvPr>
            <p:ph type="sldNum" sz="quarter" idx="5"/>
          </p:nvPr>
        </p:nvSpPr>
        <p:spPr/>
        <p:txBody>
          <a:bodyPr/>
          <a:lstStyle/>
          <a:p>
            <a:fld id="{9FE172A8-63AF-44EF-83AE-8176645A0124}" type="slidenum">
              <a:rPr lang="en-GB" smtClean="0"/>
              <a:t>7</a:t>
            </a:fld>
            <a:endParaRPr lang="en-GB"/>
          </a:p>
        </p:txBody>
      </p:sp>
    </p:spTree>
    <p:extLst>
      <p:ext uri="{BB962C8B-B14F-4D97-AF65-F5344CB8AC3E}">
        <p14:creationId xmlns:p14="http://schemas.microsoft.com/office/powerpoint/2010/main" val="12105293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Over 300 comments</a:t>
            </a:r>
          </a:p>
          <a:p>
            <a:r>
              <a:rPr lang="en-GB"/>
              <a:t>Themes: we analysed your responses and themed these as you see </a:t>
            </a:r>
            <a:r>
              <a:rPr lang="en-GB">
                <a:sym typeface="Wingdings" panose="05000000000000000000" pitchFamily="2" charset="2"/>
              </a:rPr>
              <a:t> Needed to have a sense of order. </a:t>
            </a:r>
            <a:r>
              <a:rPr lang="en-GB"/>
              <a:t>Could go in multiple headings / overlap, and some of you might disagree (would love to have more conversations on this if you think we’ve missed something / you disagree)</a:t>
            </a:r>
          </a:p>
          <a:p>
            <a:endParaRPr lang="en-GB"/>
          </a:p>
        </p:txBody>
      </p:sp>
      <p:sp>
        <p:nvSpPr>
          <p:cNvPr id="4" name="Slide Number Placeholder 3"/>
          <p:cNvSpPr>
            <a:spLocks noGrp="1"/>
          </p:cNvSpPr>
          <p:nvPr>
            <p:ph type="sldNum" sz="quarter" idx="5"/>
          </p:nvPr>
        </p:nvSpPr>
        <p:spPr/>
        <p:txBody>
          <a:bodyPr/>
          <a:lstStyle/>
          <a:p>
            <a:fld id="{9FE172A8-63AF-44EF-83AE-8176645A0124}" type="slidenum">
              <a:rPr lang="en-GB" smtClean="0"/>
              <a:t>8</a:t>
            </a:fld>
            <a:endParaRPr lang="en-GB"/>
          </a:p>
        </p:txBody>
      </p:sp>
    </p:spTree>
    <p:extLst>
      <p:ext uri="{BB962C8B-B14F-4D97-AF65-F5344CB8AC3E}">
        <p14:creationId xmlns:p14="http://schemas.microsoft.com/office/powerpoint/2010/main" val="18744506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buFont typeface="Arial" panose="020B0604020202020204" pitchFamily="34" charset="0"/>
              <a:buChar char="•"/>
            </a:pPr>
            <a:r>
              <a:rPr lang="en-GB" sz="1800" b="1" i="0">
                <a:solidFill>
                  <a:srgbClr val="000000"/>
                </a:solidFill>
                <a:effectLst/>
                <a:latin typeface="Calibri" panose="020F0502020204030204" pitchFamily="34" charset="0"/>
              </a:rPr>
              <a:t>Pub</a:t>
            </a:r>
            <a:r>
              <a:rPr lang="en-GB" sz="1800" b="1">
                <a:solidFill>
                  <a:srgbClr val="000000"/>
                </a:solidFill>
                <a:latin typeface="Calibri" panose="020F0502020204030204" pitchFamily="34" charset="0"/>
              </a:rPr>
              <a:t>lic e</a:t>
            </a:r>
            <a:r>
              <a:rPr lang="en-GB" sz="1800" b="1" i="0">
                <a:solidFill>
                  <a:srgbClr val="000000"/>
                </a:solidFill>
                <a:effectLst/>
                <a:latin typeface="Calibri" panose="020F0502020204030204" pitchFamily="34" charset="0"/>
              </a:rPr>
              <a:t>ngagement</a:t>
            </a:r>
            <a:r>
              <a:rPr lang="en-GB" sz="1800">
                <a:solidFill>
                  <a:srgbClr val="000000"/>
                </a:solidFill>
                <a:latin typeface="Calibri" panose="020F0502020204030204" pitchFamily="34" charset="0"/>
              </a:rPr>
              <a:t>: </a:t>
            </a:r>
            <a:r>
              <a:rPr lang="en-GB" sz="1800" b="0" i="0">
                <a:solidFill>
                  <a:srgbClr val="000000"/>
                </a:solidFill>
                <a:effectLst/>
                <a:latin typeface="Calibri" panose="020F0502020204030204" pitchFamily="34" charset="0"/>
              </a:rPr>
              <a:t>Rylands events,  Open Days, school work-placements </a:t>
            </a:r>
          </a:p>
          <a:p>
            <a:pPr algn="l" rtl="0" fontAlgn="base">
              <a:buFont typeface="Arial" panose="020B0604020202020204" pitchFamily="34" charset="0"/>
              <a:buChar char="•"/>
            </a:pPr>
            <a:r>
              <a:rPr lang="en-GB" sz="1800" b="1" i="0">
                <a:solidFill>
                  <a:srgbClr val="000000"/>
                </a:solidFill>
                <a:effectLst/>
                <a:latin typeface="Calibri" panose="020F0502020204030204" pitchFamily="34" charset="0"/>
              </a:rPr>
              <a:t>Access and discoverability: </a:t>
            </a:r>
          </a:p>
          <a:p>
            <a:pPr lvl="1" fontAlgn="base">
              <a:buFont typeface="Arial" panose="020B0604020202020204" pitchFamily="34" charset="0"/>
              <a:buChar char="•"/>
            </a:pPr>
            <a:r>
              <a:rPr lang="en-GB" sz="1600">
                <a:solidFill>
                  <a:srgbClr val="000000"/>
                </a:solidFill>
                <a:latin typeface="Calibri" panose="020F0502020204030204" pitchFamily="34" charset="0"/>
              </a:rPr>
              <a:t>Physical: RACE Centre</a:t>
            </a:r>
          </a:p>
          <a:p>
            <a:pPr lvl="1" fontAlgn="base">
              <a:buFont typeface="Arial" panose="020B0604020202020204" pitchFamily="34" charset="0"/>
              <a:buChar char="•"/>
            </a:pPr>
            <a:r>
              <a:rPr lang="en-GB" sz="1600" b="0" i="0">
                <a:solidFill>
                  <a:srgbClr val="000000"/>
                </a:solidFill>
                <a:effectLst/>
                <a:latin typeface="Calibri" panose="020F0502020204030204" pitchFamily="34" charset="0"/>
              </a:rPr>
              <a:t>Digital </a:t>
            </a:r>
          </a:p>
          <a:p>
            <a:pPr lvl="1" fontAlgn="base">
              <a:buFont typeface="Arial" panose="020B0604020202020204" pitchFamily="34" charset="0"/>
              <a:buChar char="•"/>
            </a:pPr>
            <a:r>
              <a:rPr lang="en-GB" sz="1600">
                <a:solidFill>
                  <a:srgbClr val="000000"/>
                </a:solidFill>
                <a:latin typeface="Calibri" panose="020F0502020204030204" pitchFamily="34" charset="0"/>
              </a:rPr>
              <a:t>E</a:t>
            </a:r>
            <a:r>
              <a:rPr lang="en-GB" sz="1600" b="0" i="0">
                <a:solidFill>
                  <a:srgbClr val="000000"/>
                </a:solidFill>
                <a:effectLst/>
                <a:latin typeface="Calibri" panose="020F0502020204030204" pitchFamily="34" charset="0"/>
              </a:rPr>
              <a:t>thical cataloguing, lobbying for FAIR principles, alternative formats, providing access to open reading lists to name a few.  </a:t>
            </a:r>
          </a:p>
          <a:p>
            <a:pPr algn="l" rtl="0" fontAlgn="base">
              <a:buFont typeface="Arial" panose="020B0604020202020204" pitchFamily="34" charset="0"/>
              <a:buChar char="•"/>
            </a:pPr>
            <a:r>
              <a:rPr lang="en-GB" sz="1800" b="0" i="0">
                <a:solidFill>
                  <a:srgbClr val="000000"/>
                </a:solidFill>
                <a:effectLst/>
                <a:latin typeface="Calibri" panose="020F0502020204030204" pitchFamily="34" charset="0"/>
              </a:rPr>
              <a:t>Collaboration: with others for many different reasons – to bring about change through the N8 plus partnership, to produce engaging content with academics such as Manchester: mapping the city and partnering with local institutions such as central library to deliver exhibitions like Richard Cobden: Manchester citizen to International man. </a:t>
            </a:r>
          </a:p>
          <a:p>
            <a:pPr algn="l" rtl="0" fontAlgn="base">
              <a:buFont typeface="Arial" panose="020B0604020202020204" pitchFamily="34" charset="0"/>
              <a:buChar char="•"/>
            </a:pPr>
            <a:r>
              <a:rPr lang="en-GB" sz="1800" b="0" i="0">
                <a:solidFill>
                  <a:srgbClr val="000000"/>
                </a:solidFill>
                <a:effectLst/>
                <a:latin typeface="Calibri" panose="020F0502020204030204" pitchFamily="34" charset="0"/>
              </a:rPr>
              <a:t>Flipside is </a:t>
            </a:r>
            <a:r>
              <a:rPr lang="en-GB" sz="1800" b="1" i="0">
                <a:solidFill>
                  <a:srgbClr val="000000"/>
                </a:solidFill>
                <a:effectLst/>
                <a:latin typeface="Calibri" panose="020F0502020204030204" pitchFamily="34" charset="0"/>
              </a:rPr>
              <a:t>Sustainability</a:t>
            </a:r>
            <a:r>
              <a:rPr lang="en-GB" sz="1800" b="0" i="0">
                <a:solidFill>
                  <a:srgbClr val="000000"/>
                </a:solidFill>
                <a:effectLst/>
                <a:latin typeface="Calibri" panose="020F0502020204030204" pitchFamily="34" charset="0"/>
              </a:rPr>
              <a:t> – only 2 activities – do you find that surprising? </a:t>
            </a:r>
            <a:r>
              <a:rPr lang="en-GB" sz="1800" b="1" i="0">
                <a:solidFill>
                  <a:srgbClr val="000000"/>
                </a:solidFill>
                <a:effectLst/>
                <a:latin typeface="Calibri" panose="020F0502020204030204" pitchFamily="34" charset="0"/>
              </a:rPr>
              <a:t>Is this a gap and something we should be focussing on?</a:t>
            </a:r>
            <a:r>
              <a:rPr lang="en-GB" sz="1800" b="0" i="0">
                <a:solidFill>
                  <a:srgbClr val="000000"/>
                </a:solidFill>
                <a:effectLst/>
                <a:latin typeface="Calibri" panose="020F0502020204030204" pitchFamily="34" charset="0"/>
              </a:rPr>
              <a:t> </a:t>
            </a:r>
          </a:p>
          <a:p>
            <a:endParaRPr lang="en-GB"/>
          </a:p>
        </p:txBody>
      </p:sp>
      <p:sp>
        <p:nvSpPr>
          <p:cNvPr id="4" name="Slide Number Placeholder 3"/>
          <p:cNvSpPr>
            <a:spLocks noGrp="1"/>
          </p:cNvSpPr>
          <p:nvPr>
            <p:ph type="sldNum" sz="quarter" idx="5"/>
          </p:nvPr>
        </p:nvSpPr>
        <p:spPr/>
        <p:txBody>
          <a:bodyPr/>
          <a:lstStyle/>
          <a:p>
            <a:fld id="{9FE172A8-63AF-44EF-83AE-8176645A0124}" type="slidenum">
              <a:rPr lang="en-GB" smtClean="0"/>
              <a:t>9</a:t>
            </a:fld>
            <a:endParaRPr lang="en-GB"/>
          </a:p>
        </p:txBody>
      </p:sp>
    </p:spTree>
    <p:extLst>
      <p:ext uri="{BB962C8B-B14F-4D97-AF65-F5344CB8AC3E}">
        <p14:creationId xmlns:p14="http://schemas.microsoft.com/office/powerpoint/2010/main" val="38498455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Dom</a:t>
            </a:r>
          </a:p>
          <a:p>
            <a:endParaRPr lang="en-GB"/>
          </a:p>
          <a:p>
            <a:r>
              <a:rPr lang="en-GB"/>
              <a:t>Ok so that’s what you told us we do now and we also asked you what questions we should be asking ourselves to take this work forward. </a:t>
            </a:r>
          </a:p>
          <a:p>
            <a:endParaRPr lang="en-GB"/>
          </a:p>
          <a:p>
            <a:r>
              <a:rPr lang="en-GB"/>
              <a:t>And again the questions you thought we should be asking fell into similar themes.</a:t>
            </a:r>
          </a:p>
        </p:txBody>
      </p:sp>
      <p:sp>
        <p:nvSpPr>
          <p:cNvPr id="4" name="Slide Number Placeholder 3"/>
          <p:cNvSpPr>
            <a:spLocks noGrp="1"/>
          </p:cNvSpPr>
          <p:nvPr>
            <p:ph type="sldNum" sz="quarter" idx="5"/>
          </p:nvPr>
        </p:nvSpPr>
        <p:spPr/>
        <p:txBody>
          <a:bodyPr/>
          <a:lstStyle/>
          <a:p>
            <a:fld id="{9FE172A8-63AF-44EF-83AE-8176645A0124}" type="slidenum">
              <a:rPr lang="en-GB" smtClean="0"/>
              <a:t>10</a:t>
            </a:fld>
            <a:endParaRPr lang="en-GB"/>
          </a:p>
        </p:txBody>
      </p:sp>
    </p:spTree>
    <p:extLst>
      <p:ext uri="{BB962C8B-B14F-4D97-AF65-F5344CB8AC3E}">
        <p14:creationId xmlns:p14="http://schemas.microsoft.com/office/powerpoint/2010/main" val="3619367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Dom</a:t>
            </a:r>
          </a:p>
          <a:p>
            <a:r>
              <a:rPr lang="en-GB"/>
              <a:t>We had a huge response to this and again we just wanted to pick out some.</a:t>
            </a:r>
          </a:p>
          <a:p>
            <a:endParaRPr lang="en-GB"/>
          </a:p>
          <a:p>
            <a:r>
              <a:rPr lang="en-GB"/>
              <a:t>You linked our collections very strongly with our communities</a:t>
            </a:r>
          </a:p>
          <a:p>
            <a:endParaRPr lang="en-GB"/>
          </a:p>
          <a:p>
            <a:r>
              <a:rPr lang="en-GB"/>
              <a:t>You can see some of these are really fundamental questions that don’t have easy answers and we’ll get different probably contradictory answers depending on who we ask. And these are questions we can or should answer ourselves. We need to take time to think about these and to speak to lots of different people to answer them</a:t>
            </a:r>
          </a:p>
        </p:txBody>
      </p:sp>
      <p:sp>
        <p:nvSpPr>
          <p:cNvPr id="4" name="Slide Number Placeholder 3"/>
          <p:cNvSpPr>
            <a:spLocks noGrp="1"/>
          </p:cNvSpPr>
          <p:nvPr>
            <p:ph type="sldNum" sz="quarter" idx="5"/>
          </p:nvPr>
        </p:nvSpPr>
        <p:spPr/>
        <p:txBody>
          <a:bodyPr/>
          <a:lstStyle/>
          <a:p>
            <a:fld id="{9FE172A8-63AF-44EF-83AE-8176645A0124}" type="slidenum">
              <a:rPr lang="en-GB" smtClean="0"/>
              <a:t>11</a:t>
            </a:fld>
            <a:endParaRPr lang="en-GB"/>
          </a:p>
        </p:txBody>
      </p:sp>
    </p:spTree>
    <p:extLst>
      <p:ext uri="{BB962C8B-B14F-4D97-AF65-F5344CB8AC3E}">
        <p14:creationId xmlns:p14="http://schemas.microsoft.com/office/powerpoint/2010/main" val="2124847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48618E9-EE2D-4864-9EEE-58939BD4FBBA}"/>
              </a:ext>
              <a:ext uri="{C183D7F6-B498-43B3-948B-1728B52AA6E4}">
                <adec:decorative xmlns:adec="http://schemas.microsoft.com/office/drawing/2017/decorative" val="1"/>
              </a:ext>
            </a:extLst>
          </p:cNvPr>
          <p:cNvGrpSpPr/>
          <p:nvPr/>
        </p:nvGrpSpPr>
        <p:grpSpPr>
          <a:xfrm>
            <a:off x="-6214" y="-1"/>
            <a:ext cx="12214827" cy="6858000"/>
            <a:chOff x="-6214" y="-1"/>
            <a:chExt cx="12214827" cy="6858000"/>
          </a:xfrm>
        </p:grpSpPr>
        <p:cxnSp>
          <p:nvCxnSpPr>
            <p:cNvPr id="8" name="Straight Connector 7">
              <a:extLst>
                <a:ext uri="{FF2B5EF4-FFF2-40B4-BE49-F238E27FC236}">
                  <a16:creationId xmlns:a16="http://schemas.microsoft.com/office/drawing/2014/main" id="{317D1EC0-23FF-4FC8-B22D-E34878EAA4CC}"/>
                </a:ext>
              </a:extLst>
            </p:cNvPr>
            <p:cNvCxnSpPr>
              <a:cxnSpLocks/>
            </p:cNvCxnSpPr>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B929A7-258C-4469-AAB4-A67D713F7A80}"/>
                </a:ext>
              </a:extLst>
            </p:cNvPr>
            <p:cNvCxnSpPr>
              <a:cxnSpLocks/>
            </p:cNvCxnSpPr>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A635CDB-2D00-49D5-B26E-0694A25000C7}"/>
                </a:ext>
              </a:extLst>
            </p:cNvPr>
            <p:cNvCxnSpPr>
              <a:cxnSpLocks/>
            </p:cNvCxnSpPr>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4288D7A-F857-418D-92F2-368E841B9F27}"/>
                </a:ext>
              </a:extLst>
            </p:cNvPr>
            <p:cNvCxnSpPr>
              <a:cxnSpLocks/>
            </p:cNvCxnSpPr>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1084F50-7F3C-4A4A-877E-FFD9EC7CD88B}"/>
                </a:ext>
              </a:extLst>
            </p:cNvPr>
            <p:cNvCxnSpPr>
              <a:cxnSpLocks/>
            </p:cNvCxnSpPr>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31E64C1-F4C0-4A94-B319-BB1A0A2450B5}"/>
                </a:ext>
              </a:extLst>
            </p:cNvPr>
            <p:cNvCxnSpPr>
              <a:cxnSpLocks/>
            </p:cNvCxnSpPr>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63D8374-8052-417F-AB69-B97EAC43D513}"/>
                </a:ext>
              </a:extLst>
            </p:cNvPr>
            <p:cNvCxnSpPr>
              <a:cxnSpLocks/>
            </p:cNvCxnSpPr>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7750734-4D51-4019-A003-38A3DE49B434}"/>
                </a:ext>
              </a:extLst>
            </p:cNvPr>
            <p:cNvCxnSpPr>
              <a:cxnSpLocks/>
            </p:cNvCxnSpPr>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1B693D1-DBA2-4D3B-9B37-D9EE8C4112F4}"/>
                </a:ext>
              </a:extLst>
            </p:cNvPr>
            <p:cNvCxnSpPr>
              <a:cxnSpLocks/>
            </p:cNvCxnSpPr>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BCD3EA8-E4C0-4AF6-817F-F9F29157A499}"/>
                </a:ext>
              </a:extLst>
            </p:cNvPr>
            <p:cNvCxnSpPr>
              <a:cxnSpLocks/>
            </p:cNvCxnSpPr>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A170FB3-B397-4AC9-85FD-65388F26D90A}"/>
                </a:ext>
              </a:extLst>
            </p:cNvPr>
            <p:cNvCxnSpPr>
              <a:cxnSpLocks/>
            </p:cNvCxnSpPr>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E5EC0B9-49C7-4777-AEC5-B5EF8DE40498}"/>
                </a:ext>
              </a:extLst>
            </p:cNvPr>
            <p:cNvCxnSpPr>
              <a:cxnSpLocks/>
            </p:cNvCxnSpPr>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902048B-30F7-4434-87A5-140F9BB4BEB1}"/>
                </a:ext>
              </a:extLst>
            </p:cNvPr>
            <p:cNvCxnSpPr>
              <a:cxnSpLocks/>
            </p:cNvCxnSpPr>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500A6E2-A41C-4751-8A4E-9A0C5718D930}"/>
                </a:ext>
              </a:extLst>
            </p:cNvPr>
            <p:cNvCxnSpPr>
              <a:cxnSpLocks/>
            </p:cNvCxnSpPr>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C259517-7BE7-45F9-81C0-3A6362BF143C}"/>
                </a:ext>
              </a:extLst>
            </p:cNvPr>
            <p:cNvCxnSpPr>
              <a:cxnSpLocks/>
            </p:cNvCxnSpPr>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0652F56-7B71-42B2-AB68-22204A6DF177}"/>
                </a:ext>
              </a:extLst>
            </p:cNvPr>
            <p:cNvCxnSpPr>
              <a:cxnSpLocks/>
            </p:cNvCxnSpPr>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059830E-1C3D-4D42-8789-524971CB4657}"/>
                </a:ext>
              </a:extLst>
            </p:cNvPr>
            <p:cNvCxnSpPr>
              <a:cxnSpLocks/>
            </p:cNvCxnSpPr>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B53325A7-86D3-4B52-A7E3-ADDF408B4067}"/>
                </a:ext>
              </a:extLst>
            </p:cNvPr>
            <p:cNvCxnSpPr>
              <a:cxnSpLocks/>
            </p:cNvCxnSpPr>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D53F46F-EC12-484C-A4E7-791E57687AC1}"/>
                </a:ext>
              </a:extLst>
            </p:cNvPr>
            <p:cNvCxnSpPr>
              <a:cxnSpLocks/>
            </p:cNvCxnSpPr>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64ED9CA-8950-47B8-A9ED-22B45CE15FBC}"/>
                </a:ext>
              </a:extLst>
            </p:cNvPr>
            <p:cNvCxnSpPr>
              <a:cxnSpLocks/>
            </p:cNvCxnSpPr>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E4429F7B-9FD7-438F-8ECA-3FCAD0061805}"/>
                </a:ext>
              </a:extLst>
            </p:cNvPr>
            <p:cNvCxnSpPr>
              <a:cxnSpLocks/>
            </p:cNvCxnSpPr>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C558100-D455-4B41-890C-BCC898B2D165}"/>
                </a:ext>
              </a:extLst>
            </p:cNvPr>
            <p:cNvCxnSpPr>
              <a:cxnSpLocks/>
            </p:cNvCxnSpPr>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2886397-398A-4318-BE16-2CBAC1902F9E}"/>
                </a:ext>
              </a:extLst>
            </p:cNvPr>
            <p:cNvCxnSpPr>
              <a:cxnSpLocks/>
            </p:cNvCxnSpPr>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D32A3A6-CE6E-4ABD-8522-2C8DC88C070E}"/>
                </a:ext>
              </a:extLst>
            </p:cNvPr>
            <p:cNvCxnSpPr>
              <a:cxnSpLocks/>
            </p:cNvCxnSpPr>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9014C09-5B84-4798-8BDE-C80D76E67B8E}"/>
                </a:ext>
              </a:extLst>
            </p:cNvPr>
            <p:cNvCxnSpPr>
              <a:cxnSpLocks/>
            </p:cNvCxnSpPr>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A29EB9E-ED9D-4C69-8A26-9A7A0A830569}"/>
                </a:ext>
              </a:extLst>
            </p:cNvPr>
            <p:cNvCxnSpPr>
              <a:cxnSpLocks/>
            </p:cNvCxnSpPr>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A2899F9-1795-416F-8F3D-26EEB684DB6A}"/>
                </a:ext>
              </a:extLst>
            </p:cNvPr>
            <p:cNvCxnSpPr>
              <a:cxnSpLocks/>
            </p:cNvCxnSpPr>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3043474-8625-495C-BD06-3627FD286C55}"/>
                </a:ext>
              </a:extLst>
            </p:cNvPr>
            <p:cNvCxnSpPr>
              <a:cxnSpLocks/>
            </p:cNvCxnSpPr>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D432CE47-7631-408E-8DDC-79EE378B707B}"/>
                </a:ext>
              </a:extLst>
            </p:cNvPr>
            <p:cNvCxnSpPr>
              <a:cxnSpLocks/>
            </p:cNvCxnSpPr>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B2C8832D-8B8D-4036-B913-2D363143274B}"/>
                </a:ext>
              </a:extLst>
            </p:cNvPr>
            <p:cNvCxnSpPr>
              <a:cxnSpLocks/>
            </p:cNvCxnSpPr>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CCEFEAF-E87B-4FF2-A947-94CABAA0610D}"/>
                </a:ext>
              </a:extLst>
            </p:cNvPr>
            <p:cNvCxnSpPr>
              <a:cxnSpLocks/>
            </p:cNvCxnSpPr>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343A7CD3-94E1-42A9-BAB7-2AFCD9FCBD10}"/>
              </a:ext>
            </a:extLst>
          </p:cNvPr>
          <p:cNvSpPr>
            <a:spLocks noGrp="1"/>
          </p:cNvSpPr>
          <p:nvPr>
            <p:ph type="ctrTitle"/>
          </p:nvPr>
        </p:nvSpPr>
        <p:spPr>
          <a:xfrm>
            <a:off x="691078" y="722903"/>
            <a:ext cx="10495904" cy="2460770"/>
          </a:xfrm>
        </p:spPr>
        <p:txBody>
          <a:bodyPr anchor="b">
            <a:normAutofit/>
          </a:bodyPr>
          <a:lstStyle>
            <a:lvl1pPr algn="l">
              <a:defRPr sz="5400"/>
            </a:lvl1pPr>
          </a:lstStyle>
          <a:p>
            <a:r>
              <a:rPr lang="en-US"/>
              <a:t>Click to edit Master title style</a:t>
            </a:r>
          </a:p>
        </p:txBody>
      </p:sp>
      <p:sp>
        <p:nvSpPr>
          <p:cNvPr id="3" name="Subtitle 2">
            <a:extLst>
              <a:ext uri="{FF2B5EF4-FFF2-40B4-BE49-F238E27FC236}">
                <a16:creationId xmlns:a16="http://schemas.microsoft.com/office/drawing/2014/main" id="{8467609B-8FD3-4FF7-8EBC-6619CA868B33}"/>
              </a:ext>
            </a:extLst>
          </p:cNvPr>
          <p:cNvSpPr>
            <a:spLocks noGrp="1"/>
          </p:cNvSpPr>
          <p:nvPr>
            <p:ph type="subTitle" idx="1"/>
          </p:nvPr>
        </p:nvSpPr>
        <p:spPr>
          <a:xfrm>
            <a:off x="691078" y="3428997"/>
            <a:ext cx="10495904" cy="2306639"/>
          </a:xfrm>
        </p:spPr>
        <p:txBody>
          <a:bodyPr/>
          <a:lstStyle>
            <a:lvl1pPr marL="0" indent="0" algn="l">
              <a:buNone/>
              <a:defRPr sz="24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9" name="Right Triangle 38">
            <a:extLst>
              <a:ext uri="{FF2B5EF4-FFF2-40B4-BE49-F238E27FC236}">
                <a16:creationId xmlns:a16="http://schemas.microsoft.com/office/drawing/2014/main" id="{2437C4A8-8E3A-4ADA-93B9-64737CE1ABB1}"/>
              </a:ext>
              <a:ext uri="{C183D7F6-B498-43B3-948B-1728B52AA6E4}">
                <adec:decorative xmlns:adec="http://schemas.microsoft.com/office/drawing/2017/decorative" val="1"/>
              </a:ext>
            </a:extLst>
          </p:cNvPr>
          <p:cNvSpPr/>
          <p:nvPr/>
        </p:nvSpPr>
        <p:spPr>
          <a:xfrm rot="13500000">
            <a:off x="-281093" y="2607907"/>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Date Placeholder 3">
            <a:extLst>
              <a:ext uri="{FF2B5EF4-FFF2-40B4-BE49-F238E27FC236}">
                <a16:creationId xmlns:a16="http://schemas.microsoft.com/office/drawing/2014/main" id="{ACC7A76F-3401-4F50-AE85-8F2AA247B99F}"/>
              </a:ext>
            </a:extLst>
          </p:cNvPr>
          <p:cNvSpPr>
            <a:spLocks noGrp="1"/>
          </p:cNvSpPr>
          <p:nvPr>
            <p:ph type="dt" sz="half" idx="10"/>
          </p:nvPr>
        </p:nvSpPr>
        <p:spPr/>
        <p:txBody>
          <a:bodyPr/>
          <a:lstStyle/>
          <a:p>
            <a:fld id="{8F72BA41-EC5B-4197-BCC8-0FD2E523CD7A}" type="datetimeFigureOut">
              <a:rPr lang="en-US" smtClean="0"/>
              <a:t>6/12/2023</a:t>
            </a:fld>
            <a:endParaRPr lang="en-US"/>
          </a:p>
        </p:txBody>
      </p:sp>
      <p:sp>
        <p:nvSpPr>
          <p:cNvPr id="5" name="Footer Placeholder 4">
            <a:extLst>
              <a:ext uri="{FF2B5EF4-FFF2-40B4-BE49-F238E27FC236}">
                <a16:creationId xmlns:a16="http://schemas.microsoft.com/office/drawing/2014/main" id="{DEF02E50-D34E-4DD4-8B3B-55D08F25F50A}"/>
              </a:ext>
            </a:extLst>
          </p:cNvPr>
          <p:cNvSpPr>
            <a:spLocks noGrp="1"/>
          </p:cNvSpPr>
          <p:nvPr>
            <p:ph type="ftr" sz="quarter" idx="11"/>
          </p:nvPr>
        </p:nvSpPr>
        <p:spPr>
          <a:xfrm>
            <a:off x="691078" y="236364"/>
            <a:ext cx="4114800" cy="417126"/>
          </a:xfrm>
        </p:spPr>
        <p:txBody>
          <a:bodyPr/>
          <a:lstStyle/>
          <a:p>
            <a:endParaRPr lang="en-US"/>
          </a:p>
        </p:txBody>
      </p:sp>
      <p:sp>
        <p:nvSpPr>
          <p:cNvPr id="6" name="Slide Number Placeholder 5">
            <a:extLst>
              <a:ext uri="{FF2B5EF4-FFF2-40B4-BE49-F238E27FC236}">
                <a16:creationId xmlns:a16="http://schemas.microsoft.com/office/drawing/2014/main" id="{37B53B71-D2FA-4DDC-9C9C-E26F7B591A8E}"/>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527328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BD70F-ACE4-4595-845E-2296BDF83B5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6978CD9-E0B5-4B48-8366-91E6D22C9FB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FAF4B4-44D3-4E29-B235-A1B868207789}"/>
              </a:ext>
            </a:extLst>
          </p:cNvPr>
          <p:cNvSpPr>
            <a:spLocks noGrp="1"/>
          </p:cNvSpPr>
          <p:nvPr>
            <p:ph type="dt" sz="half" idx="10"/>
          </p:nvPr>
        </p:nvSpPr>
        <p:spPr/>
        <p:txBody>
          <a:bodyPr/>
          <a:lstStyle/>
          <a:p>
            <a:fld id="{8F72BA41-EC5B-4197-BCC8-0FD2E523CD7A}" type="datetimeFigureOut">
              <a:rPr lang="en-US" smtClean="0"/>
              <a:t>6/12/2023</a:t>
            </a:fld>
            <a:endParaRPr lang="en-US"/>
          </a:p>
        </p:txBody>
      </p:sp>
      <p:sp>
        <p:nvSpPr>
          <p:cNvPr id="5" name="Footer Placeholder 4">
            <a:extLst>
              <a:ext uri="{FF2B5EF4-FFF2-40B4-BE49-F238E27FC236}">
                <a16:creationId xmlns:a16="http://schemas.microsoft.com/office/drawing/2014/main" id="{E2D7BA37-9639-480E-84AB-EA277225CA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BFC658-154E-48DE-AD31-813E5170C93C}"/>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2942382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5405209-5179-4359-91ED-1B1A46619A99}"/>
              </a:ext>
              <a:ext uri="{C183D7F6-B498-43B3-948B-1728B52AA6E4}">
                <adec:decorative xmlns:adec="http://schemas.microsoft.com/office/drawing/2017/decorative" val="1"/>
              </a:ext>
            </a:extLst>
          </p:cNvPr>
          <p:cNvGrpSpPr/>
          <p:nvPr/>
        </p:nvGrpSpPr>
        <p:grpSpPr>
          <a:xfrm>
            <a:off x="-6214" y="-1"/>
            <a:ext cx="12214827" cy="6858000"/>
            <a:chOff x="-6214" y="-1"/>
            <a:chExt cx="12214827" cy="6858000"/>
          </a:xfrm>
        </p:grpSpPr>
        <p:cxnSp>
          <p:nvCxnSpPr>
            <p:cNvPr id="8" name="Straight Connector 7">
              <a:extLst>
                <a:ext uri="{FF2B5EF4-FFF2-40B4-BE49-F238E27FC236}">
                  <a16:creationId xmlns:a16="http://schemas.microsoft.com/office/drawing/2014/main" id="{0E32344F-3BE0-4CE8-B1BD-9ABD425E1C0D}"/>
                </a:ext>
              </a:extLst>
            </p:cNvPr>
            <p:cNvCxnSpPr>
              <a:cxnSpLocks/>
            </p:cNvCxnSpPr>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99DE306-F4FB-4730-A066-ADF38D739563}"/>
                </a:ext>
              </a:extLst>
            </p:cNvPr>
            <p:cNvCxnSpPr>
              <a:cxnSpLocks/>
            </p:cNvCxnSpPr>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CB32885-303F-477F-A081-27425944F230}"/>
                </a:ext>
              </a:extLst>
            </p:cNvPr>
            <p:cNvCxnSpPr>
              <a:cxnSpLocks/>
            </p:cNvCxnSpPr>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60C0C0B-4CD0-467D-A382-2B2415102C48}"/>
                </a:ext>
              </a:extLst>
            </p:cNvPr>
            <p:cNvCxnSpPr>
              <a:cxnSpLocks/>
            </p:cNvCxnSpPr>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788DF0F-327F-43A5-AB71-3D32053D83CA}"/>
                </a:ext>
              </a:extLst>
            </p:cNvPr>
            <p:cNvCxnSpPr>
              <a:cxnSpLocks/>
            </p:cNvCxnSpPr>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98A0902-2662-4911-A532-AA6310861479}"/>
                </a:ext>
              </a:extLst>
            </p:cNvPr>
            <p:cNvCxnSpPr>
              <a:cxnSpLocks/>
            </p:cNvCxnSpPr>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ABDA4F7-23F4-46D1-8B7E-A21DD84083E1}"/>
                </a:ext>
              </a:extLst>
            </p:cNvPr>
            <p:cNvCxnSpPr>
              <a:cxnSpLocks/>
            </p:cNvCxnSpPr>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7FC9FC2-8808-438E-8FFB-5FE416BFB5C8}"/>
                </a:ext>
              </a:extLst>
            </p:cNvPr>
            <p:cNvCxnSpPr>
              <a:cxnSpLocks/>
            </p:cNvCxnSpPr>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04694E5-71F9-4210-9BE8-FC12CC177BD3}"/>
                </a:ext>
              </a:extLst>
            </p:cNvPr>
            <p:cNvCxnSpPr>
              <a:cxnSpLocks/>
            </p:cNvCxnSpPr>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B37E805-A7E5-4906-B0C5-1373F3DA9628}"/>
                </a:ext>
              </a:extLst>
            </p:cNvPr>
            <p:cNvCxnSpPr>
              <a:cxnSpLocks/>
            </p:cNvCxnSpPr>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A4CD964-FBD6-41AB-8A02-9509A2BAC11F}"/>
                </a:ext>
              </a:extLst>
            </p:cNvPr>
            <p:cNvCxnSpPr>
              <a:cxnSpLocks/>
            </p:cNvCxnSpPr>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9CD7FF8-E827-4E0A-BCE2-CCB34EDAC0FC}"/>
                </a:ext>
              </a:extLst>
            </p:cNvPr>
            <p:cNvCxnSpPr>
              <a:cxnSpLocks/>
            </p:cNvCxnSpPr>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C4AD6BB-F1EE-4FB8-96E8-6890447800EC}"/>
                </a:ext>
              </a:extLst>
            </p:cNvPr>
            <p:cNvCxnSpPr>
              <a:cxnSpLocks/>
            </p:cNvCxnSpPr>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E935057-E0A3-4DAE-B9C8-6E818D7A7205}"/>
                </a:ext>
              </a:extLst>
            </p:cNvPr>
            <p:cNvCxnSpPr>
              <a:cxnSpLocks/>
            </p:cNvCxnSpPr>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08DDF69-1C14-453C-BC3A-37D3FE69DFC7}"/>
                </a:ext>
              </a:extLst>
            </p:cNvPr>
            <p:cNvCxnSpPr>
              <a:cxnSpLocks/>
            </p:cNvCxnSpPr>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C26D82-15BA-4B2E-A42D-2ECA8012D307}"/>
                </a:ext>
              </a:extLst>
            </p:cNvPr>
            <p:cNvCxnSpPr>
              <a:cxnSpLocks/>
            </p:cNvCxnSpPr>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7F73B67-E5E9-4000-91DA-034B2127EFD2}"/>
                </a:ext>
              </a:extLst>
            </p:cNvPr>
            <p:cNvCxnSpPr>
              <a:cxnSpLocks/>
            </p:cNvCxnSpPr>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AFAC1B5-F0DD-4FC0-B4C9-77CB29DF4425}"/>
                </a:ext>
              </a:extLst>
            </p:cNvPr>
            <p:cNvCxnSpPr>
              <a:cxnSpLocks/>
            </p:cNvCxnSpPr>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9ACB3DB-54B2-4CEE-A791-C6FC6C758DAE}"/>
                </a:ext>
              </a:extLst>
            </p:cNvPr>
            <p:cNvCxnSpPr>
              <a:cxnSpLocks/>
            </p:cNvCxnSpPr>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8324004-1030-47D9-B817-425FF6ECCECC}"/>
                </a:ext>
              </a:extLst>
            </p:cNvPr>
            <p:cNvCxnSpPr>
              <a:cxnSpLocks/>
            </p:cNvCxnSpPr>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AA001C4-81AB-4FA6-ADAA-C8618056353B}"/>
                </a:ext>
              </a:extLst>
            </p:cNvPr>
            <p:cNvCxnSpPr>
              <a:cxnSpLocks/>
            </p:cNvCxnSpPr>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D1DAD34-7844-4F16-9874-F51F2A23B9EA}"/>
                </a:ext>
              </a:extLst>
            </p:cNvPr>
            <p:cNvCxnSpPr>
              <a:cxnSpLocks/>
            </p:cNvCxnSpPr>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7DCBC6D-1BDA-4CB1-A3EC-59F240C8FA19}"/>
                </a:ext>
              </a:extLst>
            </p:cNvPr>
            <p:cNvCxnSpPr>
              <a:cxnSpLocks/>
            </p:cNvCxnSpPr>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5B3C1A0-58E7-47E4-831B-CF3EE21D1E90}"/>
                </a:ext>
              </a:extLst>
            </p:cNvPr>
            <p:cNvCxnSpPr>
              <a:cxnSpLocks/>
            </p:cNvCxnSpPr>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8A09FAA-E123-4FE4-B67A-9EBDE1A3130F}"/>
                </a:ext>
              </a:extLst>
            </p:cNvPr>
            <p:cNvCxnSpPr>
              <a:cxnSpLocks/>
            </p:cNvCxnSpPr>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317B7C6-C816-4A58-B184-135E4FD19F55}"/>
                </a:ext>
              </a:extLst>
            </p:cNvPr>
            <p:cNvCxnSpPr>
              <a:cxnSpLocks/>
            </p:cNvCxnSpPr>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4D22ABB-4CE8-47DC-80BF-39B3E4CF7048}"/>
                </a:ext>
              </a:extLst>
            </p:cNvPr>
            <p:cNvCxnSpPr>
              <a:cxnSpLocks/>
            </p:cNvCxnSpPr>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A17DE37-A292-4031-AF42-CDB00A13EE76}"/>
                </a:ext>
              </a:extLst>
            </p:cNvPr>
            <p:cNvCxnSpPr>
              <a:cxnSpLocks/>
            </p:cNvCxnSpPr>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B73EF673-CB75-435F-9BF3-7594EC3ADF8F}"/>
                </a:ext>
              </a:extLst>
            </p:cNvPr>
            <p:cNvCxnSpPr>
              <a:cxnSpLocks/>
            </p:cNvCxnSpPr>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35F4581-15F6-47EE-87D0-1132A093DBA5}"/>
                </a:ext>
              </a:extLst>
            </p:cNvPr>
            <p:cNvCxnSpPr>
              <a:cxnSpLocks/>
            </p:cNvCxnSpPr>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65CF984-F5BD-45C4-9A12-B02DB4F044E1}"/>
                </a:ext>
              </a:extLst>
            </p:cNvPr>
            <p:cNvCxnSpPr>
              <a:cxnSpLocks/>
            </p:cNvCxnSpPr>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39" name="Right Triangle 38">
            <a:extLst>
              <a:ext uri="{FF2B5EF4-FFF2-40B4-BE49-F238E27FC236}">
                <a16:creationId xmlns:a16="http://schemas.microsoft.com/office/drawing/2014/main" id="{ACE66A86-8455-497B-9CA4-F460A19E5FBB}"/>
              </a:ext>
              <a:ext uri="{C183D7F6-B498-43B3-948B-1728B52AA6E4}">
                <adec:decorative xmlns:adec="http://schemas.microsoft.com/office/drawing/2017/decorative" val="1"/>
              </a:ext>
            </a:extLst>
          </p:cNvPr>
          <p:cNvSpPr/>
          <p:nvPr/>
        </p:nvSpPr>
        <p:spPr>
          <a:xfrm rot="18900000">
            <a:off x="7770390" y="-287370"/>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Vertical Title 1">
            <a:extLst>
              <a:ext uri="{FF2B5EF4-FFF2-40B4-BE49-F238E27FC236}">
                <a16:creationId xmlns:a16="http://schemas.microsoft.com/office/drawing/2014/main" id="{5868C62B-71EF-4824-9EE8-6CAE17984232}"/>
              </a:ext>
            </a:extLst>
          </p:cNvPr>
          <p:cNvSpPr>
            <a:spLocks noGrp="1"/>
          </p:cNvSpPr>
          <p:nvPr>
            <p:ph type="title" orient="vert"/>
          </p:nvPr>
        </p:nvSpPr>
        <p:spPr>
          <a:xfrm>
            <a:off x="7707774" y="715616"/>
            <a:ext cx="3295876" cy="5026597"/>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243E4C8-4AA9-49D7-BF71-1AB5F2CFE1FC}"/>
              </a:ext>
            </a:extLst>
          </p:cNvPr>
          <p:cNvSpPr>
            <a:spLocks noGrp="1"/>
          </p:cNvSpPr>
          <p:nvPr>
            <p:ph type="body" orient="vert" idx="1"/>
          </p:nvPr>
        </p:nvSpPr>
        <p:spPr>
          <a:xfrm>
            <a:off x="683588" y="715616"/>
            <a:ext cx="6770448" cy="502659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97898B3-014E-440B-BA4E-106339212804}"/>
              </a:ext>
            </a:extLst>
          </p:cNvPr>
          <p:cNvSpPr>
            <a:spLocks noGrp="1"/>
          </p:cNvSpPr>
          <p:nvPr>
            <p:ph type="dt" sz="half" idx="10"/>
          </p:nvPr>
        </p:nvSpPr>
        <p:spPr/>
        <p:txBody>
          <a:bodyPr/>
          <a:lstStyle/>
          <a:p>
            <a:fld id="{8F72BA41-EC5B-4197-BCC8-0FD2E523CD7A}" type="datetimeFigureOut">
              <a:rPr lang="en-US" smtClean="0"/>
              <a:t>6/12/2023</a:t>
            </a:fld>
            <a:endParaRPr lang="en-US"/>
          </a:p>
        </p:txBody>
      </p:sp>
      <p:sp>
        <p:nvSpPr>
          <p:cNvPr id="5" name="Footer Placeholder 4">
            <a:extLst>
              <a:ext uri="{FF2B5EF4-FFF2-40B4-BE49-F238E27FC236}">
                <a16:creationId xmlns:a16="http://schemas.microsoft.com/office/drawing/2014/main" id="{81C22643-CE63-4C3E-B437-5A1A5EF911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D1CE5E-160A-4B37-94E2-3D9DC75BFFAF}"/>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962522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D8D6B-70A2-430A-9F5D-DA093D8C16C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94A2845-6CA6-4745-A951-25B8D5319D8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049424-7A20-4BA1-9F60-671A5DBB3B13}"/>
              </a:ext>
            </a:extLst>
          </p:cNvPr>
          <p:cNvSpPr>
            <a:spLocks noGrp="1"/>
          </p:cNvSpPr>
          <p:nvPr>
            <p:ph type="dt" sz="half" idx="10"/>
          </p:nvPr>
        </p:nvSpPr>
        <p:spPr/>
        <p:txBody>
          <a:bodyPr/>
          <a:lstStyle/>
          <a:p>
            <a:fld id="{8F72BA41-EC5B-4197-BCC8-0FD2E523CD7A}" type="datetimeFigureOut">
              <a:rPr lang="en-US" smtClean="0"/>
              <a:t>6/12/2023</a:t>
            </a:fld>
            <a:endParaRPr lang="en-US"/>
          </a:p>
        </p:txBody>
      </p:sp>
      <p:sp>
        <p:nvSpPr>
          <p:cNvPr id="5" name="Footer Placeholder 4">
            <a:extLst>
              <a:ext uri="{FF2B5EF4-FFF2-40B4-BE49-F238E27FC236}">
                <a16:creationId xmlns:a16="http://schemas.microsoft.com/office/drawing/2014/main" id="{4F1BD2B2-E17F-402E-8EA3-5C7C1118A8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D23070-8658-4AC0-B2A3-4BE605A840F8}"/>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753271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A69DB7AC-F7D7-430A-A2A7-CD3EBBF1D35D}"/>
              </a:ext>
              <a:ext uri="{C183D7F6-B498-43B3-948B-1728B52AA6E4}">
                <adec:decorative xmlns:adec="http://schemas.microsoft.com/office/drawing/2017/decorative" val="1"/>
              </a:ext>
            </a:extLst>
          </p:cNvPr>
          <p:cNvGrpSpPr/>
          <p:nvPr/>
        </p:nvGrpSpPr>
        <p:grpSpPr>
          <a:xfrm>
            <a:off x="-6214" y="-1"/>
            <a:ext cx="12214827" cy="6858000"/>
            <a:chOff x="-6214" y="-1"/>
            <a:chExt cx="12214827" cy="6858000"/>
          </a:xfrm>
        </p:grpSpPr>
        <p:cxnSp>
          <p:nvCxnSpPr>
            <p:cNvPr id="8" name="Straight Connector 7">
              <a:extLst>
                <a:ext uri="{FF2B5EF4-FFF2-40B4-BE49-F238E27FC236}">
                  <a16:creationId xmlns:a16="http://schemas.microsoft.com/office/drawing/2014/main" id="{66AAF10E-F092-4160-BF4A-FF568555B790}"/>
                </a:ext>
              </a:extLst>
            </p:cNvPr>
            <p:cNvCxnSpPr>
              <a:cxnSpLocks/>
            </p:cNvCxnSpPr>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6341C04-9B94-4385-A661-7B8C17000497}"/>
                </a:ext>
              </a:extLst>
            </p:cNvPr>
            <p:cNvCxnSpPr>
              <a:cxnSpLocks/>
            </p:cNvCxnSpPr>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4C1D709-6A0F-409C-B2D0-C248E562265E}"/>
                </a:ext>
              </a:extLst>
            </p:cNvPr>
            <p:cNvCxnSpPr>
              <a:cxnSpLocks/>
            </p:cNvCxnSpPr>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999BE53-BA11-4B67-BFBB-6281DB50C75D}"/>
                </a:ext>
              </a:extLst>
            </p:cNvPr>
            <p:cNvCxnSpPr>
              <a:cxnSpLocks/>
            </p:cNvCxnSpPr>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B662D93-31C1-4DFB-A938-E631F89AA9F0}"/>
                </a:ext>
              </a:extLst>
            </p:cNvPr>
            <p:cNvCxnSpPr>
              <a:cxnSpLocks/>
            </p:cNvCxnSpPr>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7ECC8DA-0BEC-4508-89D4-12FA35B481F5}"/>
                </a:ext>
              </a:extLst>
            </p:cNvPr>
            <p:cNvCxnSpPr>
              <a:cxnSpLocks/>
            </p:cNvCxnSpPr>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7DC8E6C-1B78-4B89-82DD-BBA778CD1482}"/>
                </a:ext>
              </a:extLst>
            </p:cNvPr>
            <p:cNvCxnSpPr>
              <a:cxnSpLocks/>
            </p:cNvCxnSpPr>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8E5F54A-0315-4B15-B865-1F0460526260}"/>
                </a:ext>
              </a:extLst>
            </p:cNvPr>
            <p:cNvCxnSpPr>
              <a:cxnSpLocks/>
            </p:cNvCxnSpPr>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DD7F352-DE39-4835-8D3F-69CDEC490F1E}"/>
                </a:ext>
              </a:extLst>
            </p:cNvPr>
            <p:cNvCxnSpPr>
              <a:cxnSpLocks/>
            </p:cNvCxnSpPr>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9D6F20A-F777-4F41-B23B-735A64FA5DA3}"/>
                </a:ext>
              </a:extLst>
            </p:cNvPr>
            <p:cNvCxnSpPr>
              <a:cxnSpLocks/>
            </p:cNvCxnSpPr>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1BBADBA-0F74-418B-BC50-AD44596C3EF8}"/>
                </a:ext>
              </a:extLst>
            </p:cNvPr>
            <p:cNvCxnSpPr>
              <a:cxnSpLocks/>
            </p:cNvCxnSpPr>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918BE26-88E5-457C-8095-745F34D15366}"/>
                </a:ext>
              </a:extLst>
            </p:cNvPr>
            <p:cNvCxnSpPr>
              <a:cxnSpLocks/>
            </p:cNvCxnSpPr>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FB269E0-E058-4340-B93D-7D40FFF521F3}"/>
                </a:ext>
              </a:extLst>
            </p:cNvPr>
            <p:cNvCxnSpPr>
              <a:cxnSpLocks/>
            </p:cNvCxnSpPr>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DDD9AEE-5501-4385-B339-4616F567B53D}"/>
                </a:ext>
              </a:extLst>
            </p:cNvPr>
            <p:cNvCxnSpPr>
              <a:cxnSpLocks/>
            </p:cNvCxnSpPr>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4D29C61-8926-4C98-882B-AB90108C8386}"/>
                </a:ext>
              </a:extLst>
            </p:cNvPr>
            <p:cNvCxnSpPr>
              <a:cxnSpLocks/>
            </p:cNvCxnSpPr>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CAC585F9-B633-4F7E-AADE-75079DC17158}"/>
                </a:ext>
              </a:extLst>
            </p:cNvPr>
            <p:cNvCxnSpPr>
              <a:cxnSpLocks/>
            </p:cNvCxnSpPr>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5DC6366-5525-4FBC-9886-D4409F6B2993}"/>
                </a:ext>
              </a:extLst>
            </p:cNvPr>
            <p:cNvCxnSpPr>
              <a:cxnSpLocks/>
            </p:cNvCxnSpPr>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CC03CF9-098C-4140-806A-023D3DC3F2E3}"/>
                </a:ext>
              </a:extLst>
            </p:cNvPr>
            <p:cNvCxnSpPr>
              <a:cxnSpLocks/>
            </p:cNvCxnSpPr>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9C41BC4-89DF-4EC4-A141-9EF16D8EEB5B}"/>
                </a:ext>
              </a:extLst>
            </p:cNvPr>
            <p:cNvCxnSpPr>
              <a:cxnSpLocks/>
            </p:cNvCxnSpPr>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32AD067-E64C-499E-9C0A-A72525874417}"/>
                </a:ext>
              </a:extLst>
            </p:cNvPr>
            <p:cNvCxnSpPr>
              <a:cxnSpLocks/>
            </p:cNvCxnSpPr>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6653DD54-FA2B-4B91-A94E-3C46AE21B385}"/>
                </a:ext>
              </a:extLst>
            </p:cNvPr>
            <p:cNvCxnSpPr>
              <a:cxnSpLocks/>
            </p:cNvCxnSpPr>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86AC204-156B-442E-B028-01036BD1F267}"/>
                </a:ext>
              </a:extLst>
            </p:cNvPr>
            <p:cNvCxnSpPr>
              <a:cxnSpLocks/>
            </p:cNvCxnSpPr>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03512DE-F013-431A-9F6E-ADDA88FB2DD5}"/>
                </a:ext>
              </a:extLst>
            </p:cNvPr>
            <p:cNvCxnSpPr>
              <a:cxnSpLocks/>
            </p:cNvCxnSpPr>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E95FEE1-61A9-4065-B9F8-5589180AC62B}"/>
                </a:ext>
              </a:extLst>
            </p:cNvPr>
            <p:cNvCxnSpPr>
              <a:cxnSpLocks/>
            </p:cNvCxnSpPr>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028AA59-C1FA-46C0-BFDD-1C1D3404C81C}"/>
                </a:ext>
              </a:extLst>
            </p:cNvPr>
            <p:cNvCxnSpPr>
              <a:cxnSpLocks/>
            </p:cNvCxnSpPr>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A5C99EE-B791-470A-8639-0357A751EB43}"/>
                </a:ext>
              </a:extLst>
            </p:cNvPr>
            <p:cNvCxnSpPr>
              <a:cxnSpLocks/>
            </p:cNvCxnSpPr>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54F4204-F48B-4AF5-B11E-0CE7D972AC37}"/>
                </a:ext>
              </a:extLst>
            </p:cNvPr>
            <p:cNvCxnSpPr>
              <a:cxnSpLocks/>
            </p:cNvCxnSpPr>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76643FE-3966-4B82-9623-C61A56EDD20C}"/>
                </a:ext>
              </a:extLst>
            </p:cNvPr>
            <p:cNvCxnSpPr>
              <a:cxnSpLocks/>
            </p:cNvCxnSpPr>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2DD769C5-B1B1-45BD-A40A-67E6568C8434}"/>
                </a:ext>
              </a:extLst>
            </p:cNvPr>
            <p:cNvCxnSpPr>
              <a:cxnSpLocks/>
            </p:cNvCxnSpPr>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2A511707-50C7-48B2-81F7-5C82BF57795C}"/>
                </a:ext>
              </a:extLst>
            </p:cNvPr>
            <p:cNvCxnSpPr>
              <a:cxnSpLocks/>
            </p:cNvCxnSpPr>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838D44F3-CCFE-48A0-8414-FFF5E43D9184}"/>
                </a:ext>
              </a:extLst>
            </p:cNvPr>
            <p:cNvCxnSpPr>
              <a:cxnSpLocks/>
            </p:cNvCxnSpPr>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2D126FE0-8204-40BB-AD46-4A0C7A47514C}"/>
              </a:ext>
            </a:extLst>
          </p:cNvPr>
          <p:cNvSpPr>
            <a:spLocks noGrp="1"/>
          </p:cNvSpPr>
          <p:nvPr>
            <p:ph type="title"/>
          </p:nvPr>
        </p:nvSpPr>
        <p:spPr>
          <a:xfrm>
            <a:off x="691078" y="718115"/>
            <a:ext cx="10312571" cy="2781501"/>
          </a:xfrm>
        </p:spPr>
        <p:txBody>
          <a:bodyPr anchor="b">
            <a:normAutofit/>
          </a:bodyPr>
          <a:lstStyle>
            <a:lvl1pPr>
              <a:defRPr sz="5400"/>
            </a:lvl1pPr>
          </a:lstStyle>
          <a:p>
            <a:r>
              <a:rPr lang="en-US"/>
              <a:t>Click to edit Master title style</a:t>
            </a:r>
          </a:p>
        </p:txBody>
      </p:sp>
      <p:sp>
        <p:nvSpPr>
          <p:cNvPr id="3" name="Text Placeholder 2">
            <a:extLst>
              <a:ext uri="{FF2B5EF4-FFF2-40B4-BE49-F238E27FC236}">
                <a16:creationId xmlns:a16="http://schemas.microsoft.com/office/drawing/2014/main" id="{CB25E350-4200-419C-A167-527DD6B77792}"/>
              </a:ext>
            </a:extLst>
          </p:cNvPr>
          <p:cNvSpPr>
            <a:spLocks noGrp="1"/>
          </p:cNvSpPr>
          <p:nvPr>
            <p:ph type="body" idx="1"/>
          </p:nvPr>
        </p:nvSpPr>
        <p:spPr>
          <a:xfrm>
            <a:off x="691078" y="3753350"/>
            <a:ext cx="10312571" cy="1991572"/>
          </a:xfrm>
        </p:spPr>
        <p:txBody>
          <a:bodyPr/>
          <a:lstStyle>
            <a:lvl1pPr marL="0" indent="0">
              <a:buNone/>
              <a:defRPr lang="en-US" sz="2400" kern="1200" smtClean="0">
                <a:solidFill>
                  <a:schemeClr val="tx2"/>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39" name="Right Triangle 38">
            <a:extLst>
              <a:ext uri="{FF2B5EF4-FFF2-40B4-BE49-F238E27FC236}">
                <a16:creationId xmlns:a16="http://schemas.microsoft.com/office/drawing/2014/main" id="{6741F519-22CF-4C01-B140-5480DBAB30F8}"/>
              </a:ext>
              <a:ext uri="{C183D7F6-B498-43B3-948B-1728B52AA6E4}">
                <adec:decorative xmlns:adec="http://schemas.microsoft.com/office/drawing/2017/decorative" val="1"/>
              </a:ext>
            </a:extLst>
          </p:cNvPr>
          <p:cNvSpPr/>
          <p:nvPr/>
        </p:nvSpPr>
        <p:spPr>
          <a:xfrm rot="13500000">
            <a:off x="-281093" y="2607907"/>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Date Placeholder 3">
            <a:extLst>
              <a:ext uri="{FF2B5EF4-FFF2-40B4-BE49-F238E27FC236}">
                <a16:creationId xmlns:a16="http://schemas.microsoft.com/office/drawing/2014/main" id="{D05D1550-9064-4767-B70A-3501AF956C94}"/>
              </a:ext>
            </a:extLst>
          </p:cNvPr>
          <p:cNvSpPr>
            <a:spLocks noGrp="1"/>
          </p:cNvSpPr>
          <p:nvPr>
            <p:ph type="dt" sz="half" idx="10"/>
          </p:nvPr>
        </p:nvSpPr>
        <p:spPr/>
        <p:txBody>
          <a:bodyPr/>
          <a:lstStyle/>
          <a:p>
            <a:fld id="{8F72BA41-EC5B-4197-BCC8-0FD2E523CD7A}" type="datetimeFigureOut">
              <a:rPr lang="en-US" smtClean="0"/>
              <a:t>6/12/2023</a:t>
            </a:fld>
            <a:endParaRPr lang="en-US"/>
          </a:p>
        </p:txBody>
      </p:sp>
      <p:sp>
        <p:nvSpPr>
          <p:cNvPr id="5" name="Footer Placeholder 4">
            <a:extLst>
              <a:ext uri="{FF2B5EF4-FFF2-40B4-BE49-F238E27FC236}">
                <a16:creationId xmlns:a16="http://schemas.microsoft.com/office/drawing/2014/main" id="{581E1C33-2E8E-4041-9683-12048CB8AB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D36992-B921-4F3F-9C4A-0D67E618D114}"/>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2890182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ACFDF5-4B31-4F1B-83BA-82A9510379F2}"/>
              </a:ext>
            </a:extLst>
          </p:cNvPr>
          <p:cNvSpPr>
            <a:spLocks noGrp="1"/>
          </p:cNvSpPr>
          <p:nvPr>
            <p:ph type="title"/>
          </p:nvPr>
        </p:nvSpPr>
        <p:spPr>
          <a:xfrm>
            <a:off x="691078" y="722903"/>
            <a:ext cx="10312571" cy="1354844"/>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014EC9A6-F718-4497-8A75-637EE17458E0}"/>
              </a:ext>
            </a:extLst>
          </p:cNvPr>
          <p:cNvSpPr>
            <a:spLocks noGrp="1"/>
          </p:cNvSpPr>
          <p:nvPr>
            <p:ph sz="half" idx="1"/>
          </p:nvPr>
        </p:nvSpPr>
        <p:spPr>
          <a:xfrm>
            <a:off x="691078" y="2345843"/>
            <a:ext cx="5009584" cy="32743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D503E57-9695-4508-9778-B3DB1FB5FAB6}"/>
              </a:ext>
            </a:extLst>
          </p:cNvPr>
          <p:cNvSpPr>
            <a:spLocks noGrp="1"/>
          </p:cNvSpPr>
          <p:nvPr>
            <p:ph sz="half" idx="2"/>
          </p:nvPr>
        </p:nvSpPr>
        <p:spPr>
          <a:xfrm>
            <a:off x="5935075" y="2345843"/>
            <a:ext cx="5068574" cy="32743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474CEE6-B9DC-4CCC-8F4C-0B4DADFB0195}"/>
              </a:ext>
            </a:extLst>
          </p:cNvPr>
          <p:cNvSpPr>
            <a:spLocks noGrp="1"/>
          </p:cNvSpPr>
          <p:nvPr>
            <p:ph type="dt" sz="half" idx="10"/>
          </p:nvPr>
        </p:nvSpPr>
        <p:spPr/>
        <p:txBody>
          <a:bodyPr/>
          <a:lstStyle/>
          <a:p>
            <a:fld id="{8F72BA41-EC5B-4197-BCC8-0FD2E523CD7A}" type="datetimeFigureOut">
              <a:rPr lang="en-US" smtClean="0"/>
              <a:t>6/12/2023</a:t>
            </a:fld>
            <a:endParaRPr lang="en-US"/>
          </a:p>
        </p:txBody>
      </p:sp>
      <p:sp>
        <p:nvSpPr>
          <p:cNvPr id="6" name="Footer Placeholder 5">
            <a:extLst>
              <a:ext uri="{FF2B5EF4-FFF2-40B4-BE49-F238E27FC236}">
                <a16:creationId xmlns:a16="http://schemas.microsoft.com/office/drawing/2014/main" id="{2AC85191-5804-47C9-95EB-D49D715737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D6B0A03-44F6-4299-B45D-E07A023906F0}"/>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2450676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920E6-CC97-4BD8-92FE-8F36024D0E38}"/>
              </a:ext>
            </a:extLst>
          </p:cNvPr>
          <p:cNvSpPr>
            <a:spLocks noGrp="1"/>
          </p:cNvSpPr>
          <p:nvPr>
            <p:ph type="title"/>
          </p:nvPr>
        </p:nvSpPr>
        <p:spPr>
          <a:xfrm>
            <a:off x="691078" y="722900"/>
            <a:ext cx="10320062" cy="1407505"/>
          </a:xfrm>
        </p:spPr>
        <p:txBody>
          <a:bodyPr/>
          <a:lstStyle/>
          <a:p>
            <a:r>
              <a:rPr lang="en-US"/>
              <a:t>Click to edit Master title style</a:t>
            </a:r>
          </a:p>
        </p:txBody>
      </p:sp>
      <p:sp>
        <p:nvSpPr>
          <p:cNvPr id="3" name="Text Placeholder 2">
            <a:extLst>
              <a:ext uri="{FF2B5EF4-FFF2-40B4-BE49-F238E27FC236}">
                <a16:creationId xmlns:a16="http://schemas.microsoft.com/office/drawing/2014/main" id="{473872FB-EDD5-42FB-8A9A-279EAD4FB0D9}"/>
              </a:ext>
            </a:extLst>
          </p:cNvPr>
          <p:cNvSpPr>
            <a:spLocks noGrp="1"/>
          </p:cNvSpPr>
          <p:nvPr>
            <p:ph type="body" idx="1"/>
          </p:nvPr>
        </p:nvSpPr>
        <p:spPr>
          <a:xfrm>
            <a:off x="691078" y="2331481"/>
            <a:ext cx="4963444" cy="540072"/>
          </a:xfrm>
        </p:spPr>
        <p:txBody>
          <a:bodyPr anchor="b"/>
          <a:lstStyle>
            <a:lvl1pPr marL="0" indent="0">
              <a:buNone/>
              <a:defRPr sz="24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45F28C1-95C8-476A-8D93-D580DD39D8F7}"/>
              </a:ext>
            </a:extLst>
          </p:cNvPr>
          <p:cNvSpPr>
            <a:spLocks noGrp="1"/>
          </p:cNvSpPr>
          <p:nvPr>
            <p:ph sz="half" idx="2"/>
          </p:nvPr>
        </p:nvSpPr>
        <p:spPr>
          <a:xfrm>
            <a:off x="691078" y="2954564"/>
            <a:ext cx="4963444" cy="27903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4315485-EE1A-41B0-873A-BA9D06E88BFD}"/>
              </a:ext>
            </a:extLst>
          </p:cNvPr>
          <p:cNvSpPr>
            <a:spLocks noGrp="1"/>
          </p:cNvSpPr>
          <p:nvPr>
            <p:ph type="body" sz="quarter" idx="3"/>
          </p:nvPr>
        </p:nvSpPr>
        <p:spPr>
          <a:xfrm>
            <a:off x="6103351" y="2331481"/>
            <a:ext cx="4900298" cy="540072"/>
          </a:xfrm>
        </p:spPr>
        <p:txBody>
          <a:bodyPr anchor="b"/>
          <a:lstStyle>
            <a:lvl1pPr marL="0" indent="0">
              <a:buNone/>
              <a:defRPr sz="24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581A6FB-1583-4A1B-A4A7-C65062C57B73}"/>
              </a:ext>
            </a:extLst>
          </p:cNvPr>
          <p:cNvSpPr>
            <a:spLocks noGrp="1"/>
          </p:cNvSpPr>
          <p:nvPr>
            <p:ph sz="quarter" idx="4"/>
          </p:nvPr>
        </p:nvSpPr>
        <p:spPr>
          <a:xfrm>
            <a:off x="6103351" y="2954564"/>
            <a:ext cx="4900298" cy="27903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3A29EA7-E61E-4617-9DA9-40B9299B3287}"/>
              </a:ext>
            </a:extLst>
          </p:cNvPr>
          <p:cNvSpPr>
            <a:spLocks noGrp="1"/>
          </p:cNvSpPr>
          <p:nvPr>
            <p:ph type="dt" sz="half" idx="10"/>
          </p:nvPr>
        </p:nvSpPr>
        <p:spPr>
          <a:xfrm>
            <a:off x="683587" y="6215870"/>
            <a:ext cx="3843779" cy="417126"/>
          </a:xfrm>
        </p:spPr>
        <p:txBody>
          <a:bodyPr/>
          <a:lstStyle/>
          <a:p>
            <a:fld id="{8F72BA41-EC5B-4197-BCC8-0FD2E523CD7A}" type="datetimeFigureOut">
              <a:rPr lang="en-US" smtClean="0"/>
              <a:t>6/12/2023</a:t>
            </a:fld>
            <a:endParaRPr lang="en-US"/>
          </a:p>
        </p:txBody>
      </p:sp>
      <p:sp>
        <p:nvSpPr>
          <p:cNvPr id="8" name="Footer Placeholder 7">
            <a:extLst>
              <a:ext uri="{FF2B5EF4-FFF2-40B4-BE49-F238E27FC236}">
                <a16:creationId xmlns:a16="http://schemas.microsoft.com/office/drawing/2014/main" id="{D56249CC-EB72-46A6-87D9-5FBDA8E450EC}"/>
              </a:ext>
            </a:extLst>
          </p:cNvPr>
          <p:cNvSpPr>
            <a:spLocks noGrp="1"/>
          </p:cNvSpPr>
          <p:nvPr>
            <p:ph type="ftr" sz="quarter" idx="11"/>
          </p:nvPr>
        </p:nvSpPr>
        <p:spPr>
          <a:xfrm>
            <a:off x="691078" y="236364"/>
            <a:ext cx="4114800" cy="417126"/>
          </a:xfrm>
        </p:spPr>
        <p:txBody>
          <a:bodyPr/>
          <a:lstStyle/>
          <a:p>
            <a:endParaRPr lang="en-US"/>
          </a:p>
        </p:txBody>
      </p:sp>
      <p:sp>
        <p:nvSpPr>
          <p:cNvPr id="9" name="Slide Number Placeholder 8">
            <a:extLst>
              <a:ext uri="{FF2B5EF4-FFF2-40B4-BE49-F238E27FC236}">
                <a16:creationId xmlns:a16="http://schemas.microsoft.com/office/drawing/2014/main" id="{EAA04EE7-47BE-4ECE-A170-793C4E569518}"/>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3339050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E4946-24AD-40DD-95A7-49BA49C227DF}"/>
              </a:ext>
            </a:extLst>
          </p:cNvPr>
          <p:cNvSpPr>
            <a:spLocks noGrp="1"/>
          </p:cNvSpPr>
          <p:nvPr>
            <p:ph type="title"/>
          </p:nvPr>
        </p:nvSpPr>
        <p:spPr>
          <a:xfrm>
            <a:off x="691078" y="722903"/>
            <a:ext cx="10501177" cy="1401231"/>
          </a:xfrm>
        </p:spPr>
        <p:txBody>
          <a:bodyPr/>
          <a:lstStyle>
            <a:lvl1pPr>
              <a:defRPr/>
            </a:lvl1pPr>
          </a:lstStyle>
          <a:p>
            <a:r>
              <a:rPr lang="en-US"/>
              <a:t>Click to edit Master title style</a:t>
            </a:r>
          </a:p>
        </p:txBody>
      </p:sp>
      <p:sp>
        <p:nvSpPr>
          <p:cNvPr id="3" name="Date Placeholder 2">
            <a:extLst>
              <a:ext uri="{FF2B5EF4-FFF2-40B4-BE49-F238E27FC236}">
                <a16:creationId xmlns:a16="http://schemas.microsoft.com/office/drawing/2014/main" id="{7D8CF342-49F6-482D-943E-7E50B1694AE3}"/>
              </a:ext>
            </a:extLst>
          </p:cNvPr>
          <p:cNvSpPr>
            <a:spLocks noGrp="1"/>
          </p:cNvSpPr>
          <p:nvPr>
            <p:ph type="dt" sz="half" idx="10"/>
          </p:nvPr>
        </p:nvSpPr>
        <p:spPr/>
        <p:txBody>
          <a:bodyPr/>
          <a:lstStyle/>
          <a:p>
            <a:fld id="{8F72BA41-EC5B-4197-BCC8-0FD2E523CD7A}" type="datetimeFigureOut">
              <a:rPr lang="en-US" smtClean="0"/>
              <a:t>6/12/2023</a:t>
            </a:fld>
            <a:endParaRPr lang="en-US"/>
          </a:p>
        </p:txBody>
      </p:sp>
      <p:sp>
        <p:nvSpPr>
          <p:cNvPr id="4" name="Footer Placeholder 3">
            <a:extLst>
              <a:ext uri="{FF2B5EF4-FFF2-40B4-BE49-F238E27FC236}">
                <a16:creationId xmlns:a16="http://schemas.microsoft.com/office/drawing/2014/main" id="{064033E5-3797-4FF8-866F-9FD9325A9FAB}"/>
              </a:ext>
            </a:extLst>
          </p:cNvPr>
          <p:cNvSpPr>
            <a:spLocks noGrp="1"/>
          </p:cNvSpPr>
          <p:nvPr>
            <p:ph type="ftr" sz="quarter" idx="11"/>
          </p:nvPr>
        </p:nvSpPr>
        <p:spPr>
          <a:xfrm>
            <a:off x="691078" y="236364"/>
            <a:ext cx="4114800" cy="417126"/>
          </a:xfrm>
        </p:spPr>
        <p:txBody>
          <a:bodyPr/>
          <a:lstStyle/>
          <a:p>
            <a:endParaRPr lang="en-US"/>
          </a:p>
        </p:txBody>
      </p:sp>
      <p:sp>
        <p:nvSpPr>
          <p:cNvPr id="5" name="Slide Number Placeholder 4">
            <a:extLst>
              <a:ext uri="{FF2B5EF4-FFF2-40B4-BE49-F238E27FC236}">
                <a16:creationId xmlns:a16="http://schemas.microsoft.com/office/drawing/2014/main" id="{66DC1E67-424D-4638-98F8-38E71A410011}"/>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229436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45BED274-5EB4-4EF4-B353-E55BD502655C}"/>
              </a:ext>
              <a:ext uri="{C183D7F6-B498-43B3-948B-1728B52AA6E4}">
                <adec:decorative xmlns:adec="http://schemas.microsoft.com/office/drawing/2017/decorative" val="1"/>
              </a:ext>
            </a:extLst>
          </p:cNvPr>
          <p:cNvGrpSpPr/>
          <p:nvPr/>
        </p:nvGrpSpPr>
        <p:grpSpPr>
          <a:xfrm>
            <a:off x="-6214" y="-1"/>
            <a:ext cx="12214827" cy="6858000"/>
            <a:chOff x="-6214" y="-1"/>
            <a:chExt cx="12214827" cy="6858000"/>
          </a:xfrm>
        </p:grpSpPr>
        <p:cxnSp>
          <p:nvCxnSpPr>
            <p:cNvPr id="6" name="Straight Connector 5">
              <a:extLst>
                <a:ext uri="{FF2B5EF4-FFF2-40B4-BE49-F238E27FC236}">
                  <a16:creationId xmlns:a16="http://schemas.microsoft.com/office/drawing/2014/main" id="{E0418BE5-560E-4E49-B12D-B555511FED72}"/>
                </a:ext>
              </a:extLst>
            </p:cNvPr>
            <p:cNvCxnSpPr>
              <a:cxnSpLocks/>
            </p:cNvCxnSpPr>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49D1162-73B9-420F-BCBE-95039D00CD24}"/>
                </a:ext>
              </a:extLst>
            </p:cNvPr>
            <p:cNvCxnSpPr>
              <a:cxnSpLocks/>
            </p:cNvCxnSpPr>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2BA76FE-316A-48E2-A03B-4E05691C4348}"/>
                </a:ext>
              </a:extLst>
            </p:cNvPr>
            <p:cNvCxnSpPr>
              <a:cxnSpLocks/>
            </p:cNvCxnSpPr>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E678FBC-A6AD-4422-BA24-A4172F8862CA}"/>
                </a:ext>
              </a:extLst>
            </p:cNvPr>
            <p:cNvCxnSpPr>
              <a:cxnSpLocks/>
            </p:cNvCxnSpPr>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D3C5C3E-2D08-43F0-AFAC-E15360CA7D34}"/>
                </a:ext>
              </a:extLst>
            </p:cNvPr>
            <p:cNvCxnSpPr>
              <a:cxnSpLocks/>
            </p:cNvCxnSpPr>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0BEAC62-AF92-4A65-9790-6F6E0C6C5A1F}"/>
                </a:ext>
              </a:extLst>
            </p:cNvPr>
            <p:cNvCxnSpPr>
              <a:cxnSpLocks/>
            </p:cNvCxnSpPr>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C77D7C5-E76E-4E82-BFC4-9A75D2C8089D}"/>
                </a:ext>
              </a:extLst>
            </p:cNvPr>
            <p:cNvCxnSpPr>
              <a:cxnSpLocks/>
            </p:cNvCxnSpPr>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66E0152-96B9-4067-80D3-D9BDE6D7EC95}"/>
                </a:ext>
              </a:extLst>
            </p:cNvPr>
            <p:cNvCxnSpPr>
              <a:cxnSpLocks/>
            </p:cNvCxnSpPr>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918AFCC-B9DA-4092-8FBA-2CFEDB0388E3}"/>
                </a:ext>
              </a:extLst>
            </p:cNvPr>
            <p:cNvCxnSpPr>
              <a:cxnSpLocks/>
            </p:cNvCxnSpPr>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1EC7D33-C87E-4812-A722-53C5D99272B5}"/>
                </a:ext>
              </a:extLst>
            </p:cNvPr>
            <p:cNvCxnSpPr>
              <a:cxnSpLocks/>
            </p:cNvCxnSpPr>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95F239E3-501A-4C3C-9BE4-6BFA0D3126B7}"/>
                </a:ext>
              </a:extLst>
            </p:cNvPr>
            <p:cNvCxnSpPr>
              <a:cxnSpLocks/>
            </p:cNvCxnSpPr>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B62BF3B-95BB-4188-AAE5-015A0EF3D186}"/>
                </a:ext>
              </a:extLst>
            </p:cNvPr>
            <p:cNvCxnSpPr>
              <a:cxnSpLocks/>
            </p:cNvCxnSpPr>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14E5F0F-0124-40D0-A0BF-AE307A0E15F4}"/>
                </a:ext>
              </a:extLst>
            </p:cNvPr>
            <p:cNvCxnSpPr>
              <a:cxnSpLocks/>
            </p:cNvCxnSpPr>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BADC3B1-26C7-4CF1-B29D-4D0DEA3E2633}"/>
                </a:ext>
              </a:extLst>
            </p:cNvPr>
            <p:cNvCxnSpPr>
              <a:cxnSpLocks/>
            </p:cNvCxnSpPr>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0A7DF6E-1132-4A80-9B18-593B1ACD7784}"/>
                </a:ext>
              </a:extLst>
            </p:cNvPr>
            <p:cNvCxnSpPr>
              <a:cxnSpLocks/>
            </p:cNvCxnSpPr>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EF19589-10D8-4A8F-A0B1-F7CE380E3001}"/>
                </a:ext>
              </a:extLst>
            </p:cNvPr>
            <p:cNvCxnSpPr>
              <a:cxnSpLocks/>
            </p:cNvCxnSpPr>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8E6BB32-C4F8-4914-88D3-7DC5E79D023E}"/>
                </a:ext>
              </a:extLst>
            </p:cNvPr>
            <p:cNvCxnSpPr>
              <a:cxnSpLocks/>
            </p:cNvCxnSpPr>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8F046EE-9DBA-4924-A19C-ED8741F5F810}"/>
                </a:ext>
              </a:extLst>
            </p:cNvPr>
            <p:cNvCxnSpPr>
              <a:cxnSpLocks/>
            </p:cNvCxnSpPr>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AABBC44-ABA8-4913-824E-64D344724644}"/>
                </a:ext>
              </a:extLst>
            </p:cNvPr>
            <p:cNvCxnSpPr>
              <a:cxnSpLocks/>
            </p:cNvCxnSpPr>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4272B22-1C39-47A0-8551-73666AFBEECC}"/>
                </a:ext>
              </a:extLst>
            </p:cNvPr>
            <p:cNvCxnSpPr>
              <a:cxnSpLocks/>
            </p:cNvCxnSpPr>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8CDFF66-464C-4ABF-BB01-00500A3B7517}"/>
                </a:ext>
              </a:extLst>
            </p:cNvPr>
            <p:cNvCxnSpPr>
              <a:cxnSpLocks/>
            </p:cNvCxnSpPr>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079FC88-BD3B-4C04-9B90-0FC93C179217}"/>
                </a:ext>
              </a:extLst>
            </p:cNvPr>
            <p:cNvCxnSpPr>
              <a:cxnSpLocks/>
            </p:cNvCxnSpPr>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1FCAED8-8687-4141-A7C3-0D88ACEDFECA}"/>
                </a:ext>
              </a:extLst>
            </p:cNvPr>
            <p:cNvCxnSpPr>
              <a:cxnSpLocks/>
            </p:cNvCxnSpPr>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65038E6-7B32-460F-B804-D6C105FF44C9}"/>
                </a:ext>
              </a:extLst>
            </p:cNvPr>
            <p:cNvCxnSpPr>
              <a:cxnSpLocks/>
            </p:cNvCxnSpPr>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C5DAE85-AD17-454B-AB64-CEFF52FDAB9D}"/>
                </a:ext>
              </a:extLst>
            </p:cNvPr>
            <p:cNvCxnSpPr>
              <a:cxnSpLocks/>
            </p:cNvCxnSpPr>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C603643-2066-4967-AE4B-9DA143843B25}"/>
                </a:ext>
              </a:extLst>
            </p:cNvPr>
            <p:cNvCxnSpPr>
              <a:cxnSpLocks/>
            </p:cNvCxnSpPr>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37E9533-9B07-43E3-B939-7BADC01FEE86}"/>
                </a:ext>
              </a:extLst>
            </p:cNvPr>
            <p:cNvCxnSpPr>
              <a:cxnSpLocks/>
            </p:cNvCxnSpPr>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DCCAAEE-AB2E-4534-893A-3DB109499FBB}"/>
                </a:ext>
              </a:extLst>
            </p:cNvPr>
            <p:cNvCxnSpPr>
              <a:cxnSpLocks/>
            </p:cNvCxnSpPr>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8BD39A2-970F-4714-AAA6-67EE99A0EAA9}"/>
                </a:ext>
              </a:extLst>
            </p:cNvPr>
            <p:cNvCxnSpPr>
              <a:cxnSpLocks/>
            </p:cNvCxnSpPr>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F4A1387-348B-4E46-9B65-FDF76ED0EF20}"/>
                </a:ext>
              </a:extLst>
            </p:cNvPr>
            <p:cNvCxnSpPr>
              <a:cxnSpLocks/>
            </p:cNvCxnSpPr>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BF5DAF27-A54D-442A-93E4-BA7F04EAE379}"/>
                </a:ext>
              </a:extLst>
            </p:cNvPr>
            <p:cNvCxnSpPr>
              <a:cxnSpLocks/>
            </p:cNvCxnSpPr>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Date Placeholder 1">
            <a:extLst>
              <a:ext uri="{FF2B5EF4-FFF2-40B4-BE49-F238E27FC236}">
                <a16:creationId xmlns:a16="http://schemas.microsoft.com/office/drawing/2014/main" id="{D2EA265F-80A1-448D-A6EB-CE8D6F6EC723}"/>
              </a:ext>
            </a:extLst>
          </p:cNvPr>
          <p:cNvSpPr>
            <a:spLocks noGrp="1"/>
          </p:cNvSpPr>
          <p:nvPr>
            <p:ph type="dt" sz="half" idx="10"/>
          </p:nvPr>
        </p:nvSpPr>
        <p:spPr/>
        <p:txBody>
          <a:bodyPr/>
          <a:lstStyle/>
          <a:p>
            <a:fld id="{8F72BA41-EC5B-4197-BCC8-0FD2E523CD7A}" type="datetimeFigureOut">
              <a:rPr lang="en-US" smtClean="0"/>
              <a:t>6/12/2023</a:t>
            </a:fld>
            <a:endParaRPr lang="en-US"/>
          </a:p>
        </p:txBody>
      </p:sp>
      <p:sp>
        <p:nvSpPr>
          <p:cNvPr id="3" name="Footer Placeholder 2">
            <a:extLst>
              <a:ext uri="{FF2B5EF4-FFF2-40B4-BE49-F238E27FC236}">
                <a16:creationId xmlns:a16="http://schemas.microsoft.com/office/drawing/2014/main" id="{4815D00D-89E6-4E7A-9A4D-A8CCEB3BED2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22B5AEA-8C38-4776-878C-AB01474D9171}"/>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1879349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40" name="Right Triangle 39">
            <a:extLst>
              <a:ext uri="{FF2B5EF4-FFF2-40B4-BE49-F238E27FC236}">
                <a16:creationId xmlns:a16="http://schemas.microsoft.com/office/drawing/2014/main" id="{C4853C57-22BC-4465-8B37-DC06FE5A0003}"/>
              </a:ext>
              <a:ext uri="{C183D7F6-B498-43B3-948B-1728B52AA6E4}">
                <adec:decorative xmlns:adec="http://schemas.microsoft.com/office/drawing/2017/decorative" val="1"/>
              </a:ext>
            </a:extLst>
          </p:cNvPr>
          <p:cNvSpPr/>
          <p:nvPr/>
        </p:nvSpPr>
        <p:spPr>
          <a:xfrm rot="13500000">
            <a:off x="-281092" y="3144857"/>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7E67C0A6-48E9-4845-9EBF-EF2A3DFD274F}"/>
              </a:ext>
            </a:extLst>
          </p:cNvPr>
          <p:cNvSpPr>
            <a:spLocks noGrp="1"/>
          </p:cNvSpPr>
          <p:nvPr>
            <p:ph type="title"/>
          </p:nvPr>
        </p:nvSpPr>
        <p:spPr>
          <a:xfrm>
            <a:off x="683587" y="713677"/>
            <a:ext cx="4499914" cy="2996581"/>
          </a:xfrm>
        </p:spPr>
        <p:txBody>
          <a:bodyPr anchor="b">
            <a:normAutofit/>
          </a:bodyPr>
          <a:lstStyle>
            <a:lvl1pPr>
              <a:defRPr sz="3600"/>
            </a:lvl1pPr>
          </a:lstStyle>
          <a:p>
            <a:r>
              <a:rPr lang="en-US"/>
              <a:t>Click to edit Master title style</a:t>
            </a:r>
          </a:p>
        </p:txBody>
      </p:sp>
      <p:sp>
        <p:nvSpPr>
          <p:cNvPr id="3" name="Content Placeholder 2">
            <a:extLst>
              <a:ext uri="{FF2B5EF4-FFF2-40B4-BE49-F238E27FC236}">
                <a16:creationId xmlns:a16="http://schemas.microsoft.com/office/drawing/2014/main" id="{02A8B542-2084-485C-ABFC-94340B4C7E77}"/>
              </a:ext>
            </a:extLst>
          </p:cNvPr>
          <p:cNvSpPr>
            <a:spLocks noGrp="1"/>
          </p:cNvSpPr>
          <p:nvPr>
            <p:ph idx="1"/>
          </p:nvPr>
        </p:nvSpPr>
        <p:spPr>
          <a:xfrm>
            <a:off x="5698672" y="708102"/>
            <a:ext cx="5656716" cy="543064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647791F-9546-470D-A174-D75285263C2C}"/>
              </a:ext>
            </a:extLst>
          </p:cNvPr>
          <p:cNvSpPr>
            <a:spLocks noGrp="1"/>
          </p:cNvSpPr>
          <p:nvPr>
            <p:ph type="body" sz="half" idx="2"/>
          </p:nvPr>
        </p:nvSpPr>
        <p:spPr>
          <a:xfrm>
            <a:off x="683587" y="3976544"/>
            <a:ext cx="4499914" cy="2162201"/>
          </a:xfrm>
        </p:spPr>
        <p:txBody>
          <a:bodyPr>
            <a:normAutofit/>
          </a:bodyPr>
          <a:lstStyle>
            <a:lvl1pPr marL="0" indent="0">
              <a:buNone/>
              <a:defRPr lang="en-US" sz="2400" b="0" i="1" kern="1200" smtClean="0">
                <a:solidFill>
                  <a:schemeClr val="tx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10000"/>
              </a:lnSpc>
              <a:spcBef>
                <a:spcPts val="1000"/>
              </a:spcBef>
              <a:buClr>
                <a:schemeClr val="tx2">
                  <a:lumMod val="50000"/>
                  <a:lumOff val="50000"/>
                </a:schemeClr>
              </a:buClr>
              <a:buSzPct val="75000"/>
              <a:buFont typeface="Wingdings" panose="05000000000000000000" pitchFamily="2" charset="2"/>
              <a:buNone/>
            </a:pPr>
            <a:r>
              <a:rPr lang="en-US"/>
              <a:t>Click to edit Master text styles</a:t>
            </a:r>
          </a:p>
        </p:txBody>
      </p:sp>
      <p:grpSp>
        <p:nvGrpSpPr>
          <p:cNvPr id="8" name="Group 7">
            <a:extLst>
              <a:ext uri="{FF2B5EF4-FFF2-40B4-BE49-F238E27FC236}">
                <a16:creationId xmlns:a16="http://schemas.microsoft.com/office/drawing/2014/main" id="{0550D594-9D00-4E12-9A7B-8B78EC199482}"/>
              </a:ext>
              <a:ext uri="{C183D7F6-B498-43B3-948B-1728B52AA6E4}">
                <adec:decorative xmlns:adec="http://schemas.microsoft.com/office/drawing/2017/decorative" val="1"/>
              </a:ext>
            </a:extLst>
          </p:cNvPr>
          <p:cNvGrpSpPr/>
          <p:nvPr/>
        </p:nvGrpSpPr>
        <p:grpSpPr>
          <a:xfrm>
            <a:off x="-6214" y="-1"/>
            <a:ext cx="12214827" cy="6858000"/>
            <a:chOff x="-6214" y="-1"/>
            <a:chExt cx="12214827" cy="6858000"/>
          </a:xfrm>
        </p:grpSpPr>
        <p:cxnSp>
          <p:nvCxnSpPr>
            <p:cNvPr id="9" name="Straight Connector 8">
              <a:extLst>
                <a:ext uri="{FF2B5EF4-FFF2-40B4-BE49-F238E27FC236}">
                  <a16:creationId xmlns:a16="http://schemas.microsoft.com/office/drawing/2014/main" id="{C5DEA230-2680-47DD-BD49-FDBF4C1105A5}"/>
                </a:ext>
              </a:extLst>
            </p:cNvPr>
            <p:cNvCxnSpPr>
              <a:cxnSpLocks/>
            </p:cNvCxnSpPr>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0BA61D-887F-46F1-B20D-EA4C38D467CE}"/>
                </a:ext>
              </a:extLst>
            </p:cNvPr>
            <p:cNvCxnSpPr>
              <a:cxnSpLocks/>
            </p:cNvCxnSpPr>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350DFBA-D16D-4AE0-8339-58C4089B94AD}"/>
                </a:ext>
              </a:extLst>
            </p:cNvPr>
            <p:cNvCxnSpPr>
              <a:cxnSpLocks/>
            </p:cNvCxnSpPr>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F4AAAA5-CEFC-4C25-91D3-5AE49F720DA5}"/>
                </a:ext>
              </a:extLst>
            </p:cNvPr>
            <p:cNvCxnSpPr>
              <a:cxnSpLocks/>
            </p:cNvCxnSpPr>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4D142AD-3FA3-43E4-8A61-61CF1E415684}"/>
                </a:ext>
              </a:extLst>
            </p:cNvPr>
            <p:cNvCxnSpPr>
              <a:cxnSpLocks/>
            </p:cNvCxnSpPr>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C3755A3-93F4-4EC4-9635-7E89E4AF1D3F}"/>
                </a:ext>
              </a:extLst>
            </p:cNvPr>
            <p:cNvCxnSpPr>
              <a:cxnSpLocks/>
            </p:cNvCxnSpPr>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0BFB588-0AB8-4BD8-9272-1CA867726018}"/>
                </a:ext>
              </a:extLst>
            </p:cNvPr>
            <p:cNvCxnSpPr>
              <a:cxnSpLocks/>
            </p:cNvCxnSpPr>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45A6DF3-CF29-4480-A235-EAE88D65A63C}"/>
                </a:ext>
              </a:extLst>
            </p:cNvPr>
            <p:cNvCxnSpPr>
              <a:cxnSpLocks/>
            </p:cNvCxnSpPr>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D6FF036-365A-4C15-8E15-0D5BBEBCEA58}"/>
                </a:ext>
              </a:extLst>
            </p:cNvPr>
            <p:cNvCxnSpPr>
              <a:cxnSpLocks/>
            </p:cNvCxnSpPr>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85E76FF-4E86-4E42-B67E-B11AAE8D3076}"/>
                </a:ext>
              </a:extLst>
            </p:cNvPr>
            <p:cNvCxnSpPr>
              <a:cxnSpLocks/>
            </p:cNvCxnSpPr>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1A64CEE-7CED-4EB2-A414-6F2D91E824F9}"/>
                </a:ext>
              </a:extLst>
            </p:cNvPr>
            <p:cNvCxnSpPr>
              <a:cxnSpLocks/>
            </p:cNvCxnSpPr>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12C571B-47A6-49EB-A29F-678368BAED9F}"/>
                </a:ext>
              </a:extLst>
            </p:cNvPr>
            <p:cNvCxnSpPr>
              <a:cxnSpLocks/>
            </p:cNvCxnSpPr>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160B109-845C-4119-BB66-9887B3859A7D}"/>
                </a:ext>
              </a:extLst>
            </p:cNvPr>
            <p:cNvCxnSpPr>
              <a:cxnSpLocks/>
            </p:cNvCxnSpPr>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68B7447-FF64-42D9-B3C6-2BDC6F547EDE}"/>
                </a:ext>
              </a:extLst>
            </p:cNvPr>
            <p:cNvCxnSpPr>
              <a:cxnSpLocks/>
            </p:cNvCxnSpPr>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FFF9B71-8653-450D-AFBE-2140D586FB50}"/>
                </a:ext>
              </a:extLst>
            </p:cNvPr>
            <p:cNvCxnSpPr>
              <a:cxnSpLocks/>
            </p:cNvCxnSpPr>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F0B9E5A-C1DA-445C-A911-721DF98DDCDD}"/>
                </a:ext>
              </a:extLst>
            </p:cNvPr>
            <p:cNvCxnSpPr>
              <a:cxnSpLocks/>
            </p:cNvCxnSpPr>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5C9A3DC-A478-4469-9359-34A435689F36}"/>
                </a:ext>
              </a:extLst>
            </p:cNvPr>
            <p:cNvCxnSpPr>
              <a:cxnSpLocks/>
            </p:cNvCxnSpPr>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7DE3299-EED7-4771-A270-F6B02941AD65}"/>
                </a:ext>
              </a:extLst>
            </p:cNvPr>
            <p:cNvCxnSpPr>
              <a:cxnSpLocks/>
            </p:cNvCxnSpPr>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434422A-5B59-41DC-8E2A-1A8244580E30}"/>
                </a:ext>
              </a:extLst>
            </p:cNvPr>
            <p:cNvCxnSpPr>
              <a:cxnSpLocks/>
            </p:cNvCxnSpPr>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A176117-0990-434B-A9D9-B4B9043C5447}"/>
                </a:ext>
              </a:extLst>
            </p:cNvPr>
            <p:cNvCxnSpPr>
              <a:cxnSpLocks/>
            </p:cNvCxnSpPr>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A7D6425E-C84A-462F-98F8-D0AB4FC3AF88}"/>
                </a:ext>
              </a:extLst>
            </p:cNvPr>
            <p:cNvCxnSpPr>
              <a:cxnSpLocks/>
            </p:cNvCxnSpPr>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F13AB68-7321-4AC2-AC60-0F417877D078}"/>
                </a:ext>
              </a:extLst>
            </p:cNvPr>
            <p:cNvCxnSpPr>
              <a:cxnSpLocks/>
            </p:cNvCxnSpPr>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FE275CCE-D06F-49D0-8A47-372C5040330B}"/>
                </a:ext>
              </a:extLst>
            </p:cNvPr>
            <p:cNvCxnSpPr>
              <a:cxnSpLocks/>
            </p:cNvCxnSpPr>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D4B374E-EEBC-4A9C-B3B4-B269EC719857}"/>
                </a:ext>
              </a:extLst>
            </p:cNvPr>
            <p:cNvCxnSpPr>
              <a:cxnSpLocks/>
            </p:cNvCxnSpPr>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D80A7E6-BBEF-4EF1-B14A-29F26BFCF8E6}"/>
                </a:ext>
              </a:extLst>
            </p:cNvPr>
            <p:cNvCxnSpPr>
              <a:cxnSpLocks/>
            </p:cNvCxnSpPr>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D7BC013-9B50-459D-8B8D-F756514A478B}"/>
                </a:ext>
              </a:extLst>
            </p:cNvPr>
            <p:cNvCxnSpPr>
              <a:cxnSpLocks/>
            </p:cNvCxnSpPr>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48964C0-675D-4807-B795-4B695A8F8420}"/>
                </a:ext>
              </a:extLst>
            </p:cNvPr>
            <p:cNvCxnSpPr>
              <a:cxnSpLocks/>
            </p:cNvCxnSpPr>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96911512-51A8-4CE7-A043-425C809EB5FB}"/>
                </a:ext>
              </a:extLst>
            </p:cNvPr>
            <p:cNvCxnSpPr>
              <a:cxnSpLocks/>
            </p:cNvCxnSpPr>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3C15D1E-0EDF-4AD7-90C7-3D8D64E645DB}"/>
                </a:ext>
              </a:extLst>
            </p:cNvPr>
            <p:cNvCxnSpPr>
              <a:cxnSpLocks/>
            </p:cNvCxnSpPr>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8265A2D-2A6A-4301-B59F-8BAD98D9A57B}"/>
                </a:ext>
              </a:extLst>
            </p:cNvPr>
            <p:cNvCxnSpPr>
              <a:cxnSpLocks/>
            </p:cNvCxnSpPr>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4A4907F-2D1D-49D1-882D-119AA5E1183B}"/>
                </a:ext>
              </a:extLst>
            </p:cNvPr>
            <p:cNvCxnSpPr>
              <a:cxnSpLocks/>
            </p:cNvCxnSpPr>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5" name="Date Placeholder 4">
            <a:extLst>
              <a:ext uri="{FF2B5EF4-FFF2-40B4-BE49-F238E27FC236}">
                <a16:creationId xmlns:a16="http://schemas.microsoft.com/office/drawing/2014/main" id="{AF6A2284-37AB-43F5-98B8-8AB49DBFA9F5}"/>
              </a:ext>
            </a:extLst>
          </p:cNvPr>
          <p:cNvSpPr>
            <a:spLocks noGrp="1"/>
          </p:cNvSpPr>
          <p:nvPr>
            <p:ph type="dt" sz="half" idx="10"/>
          </p:nvPr>
        </p:nvSpPr>
        <p:spPr/>
        <p:txBody>
          <a:bodyPr/>
          <a:lstStyle/>
          <a:p>
            <a:fld id="{8F72BA41-EC5B-4197-BCC8-0FD2E523CD7A}" type="datetimeFigureOut">
              <a:rPr lang="en-US" smtClean="0"/>
              <a:t>6/12/2023</a:t>
            </a:fld>
            <a:endParaRPr lang="en-US"/>
          </a:p>
        </p:txBody>
      </p:sp>
      <p:sp>
        <p:nvSpPr>
          <p:cNvPr id="6" name="Footer Placeholder 5">
            <a:extLst>
              <a:ext uri="{FF2B5EF4-FFF2-40B4-BE49-F238E27FC236}">
                <a16:creationId xmlns:a16="http://schemas.microsoft.com/office/drawing/2014/main" id="{9AD8ABAA-E2F7-4C89-99ED-2C340220DD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52EF12-B2CD-4F3C-9F19-A86915405017}"/>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2056964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DDA6865-0A03-48FA-AD6E-D5BF8FDE9272}"/>
              </a:ext>
              <a:ext uri="{C183D7F6-B498-43B3-948B-1728B52AA6E4}">
                <adec:decorative xmlns:adec="http://schemas.microsoft.com/office/drawing/2017/decorative" val="1"/>
              </a:ext>
            </a:extLst>
          </p:cNvPr>
          <p:cNvGrpSpPr/>
          <p:nvPr/>
        </p:nvGrpSpPr>
        <p:grpSpPr>
          <a:xfrm>
            <a:off x="-6214" y="-1"/>
            <a:ext cx="12214827" cy="6858000"/>
            <a:chOff x="-6214" y="-1"/>
            <a:chExt cx="12214827" cy="6858000"/>
          </a:xfrm>
        </p:grpSpPr>
        <p:cxnSp>
          <p:nvCxnSpPr>
            <p:cNvPr id="9" name="Straight Connector 8">
              <a:extLst>
                <a:ext uri="{FF2B5EF4-FFF2-40B4-BE49-F238E27FC236}">
                  <a16:creationId xmlns:a16="http://schemas.microsoft.com/office/drawing/2014/main" id="{2277E8EB-0DA2-40E4-AD12-1CCD0D262D0B}"/>
                </a:ext>
              </a:extLst>
            </p:cNvPr>
            <p:cNvCxnSpPr>
              <a:cxnSpLocks/>
            </p:cNvCxnSpPr>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5BFE9F8-907A-4FFC-9FDE-2B51D238C40E}"/>
                </a:ext>
              </a:extLst>
            </p:cNvPr>
            <p:cNvCxnSpPr>
              <a:cxnSpLocks/>
            </p:cNvCxnSpPr>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BDDC323-8732-4007-BB81-1BE917E3B2FF}"/>
                </a:ext>
              </a:extLst>
            </p:cNvPr>
            <p:cNvCxnSpPr>
              <a:cxnSpLocks/>
            </p:cNvCxnSpPr>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908FC40-8403-438D-95CA-E4EDC66192A9}"/>
                </a:ext>
              </a:extLst>
            </p:cNvPr>
            <p:cNvCxnSpPr>
              <a:cxnSpLocks/>
            </p:cNvCxnSpPr>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411D218-3FEA-4455-9809-91F029FB55AE}"/>
                </a:ext>
              </a:extLst>
            </p:cNvPr>
            <p:cNvCxnSpPr>
              <a:cxnSpLocks/>
            </p:cNvCxnSpPr>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541390F-BE50-4E4E-9DA2-B5F23F1A93D8}"/>
                </a:ext>
              </a:extLst>
            </p:cNvPr>
            <p:cNvCxnSpPr>
              <a:cxnSpLocks/>
            </p:cNvCxnSpPr>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B3F094-97B5-48E1-A4DE-8BEED2550283}"/>
                </a:ext>
              </a:extLst>
            </p:cNvPr>
            <p:cNvCxnSpPr>
              <a:cxnSpLocks/>
            </p:cNvCxnSpPr>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D4DBB43-CB34-4881-9445-A7FE131D5327}"/>
                </a:ext>
              </a:extLst>
            </p:cNvPr>
            <p:cNvCxnSpPr>
              <a:cxnSpLocks/>
            </p:cNvCxnSpPr>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B71F972-027A-47F0-996C-84BFE4574050}"/>
                </a:ext>
              </a:extLst>
            </p:cNvPr>
            <p:cNvCxnSpPr>
              <a:cxnSpLocks/>
            </p:cNvCxnSpPr>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3C41353D-93C8-43F8-BBDE-7AB6B29EC38C}"/>
                </a:ext>
              </a:extLst>
            </p:cNvPr>
            <p:cNvCxnSpPr>
              <a:cxnSpLocks/>
            </p:cNvCxnSpPr>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CF07B24-CBD8-4F09-81EB-504285F8E115}"/>
                </a:ext>
              </a:extLst>
            </p:cNvPr>
            <p:cNvCxnSpPr>
              <a:cxnSpLocks/>
            </p:cNvCxnSpPr>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27873BB-1D79-4055-801C-BDA0F9A15136}"/>
                </a:ext>
              </a:extLst>
            </p:cNvPr>
            <p:cNvCxnSpPr>
              <a:cxnSpLocks/>
            </p:cNvCxnSpPr>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008D42B-2F35-497E-A26D-9AF008619D43}"/>
                </a:ext>
              </a:extLst>
            </p:cNvPr>
            <p:cNvCxnSpPr>
              <a:cxnSpLocks/>
            </p:cNvCxnSpPr>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7F57499-C4D9-4B7D-BADA-38462AA3164E}"/>
                </a:ext>
              </a:extLst>
            </p:cNvPr>
            <p:cNvCxnSpPr>
              <a:cxnSpLocks/>
            </p:cNvCxnSpPr>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271F2B9-1FFA-4350-9370-B098459A2324}"/>
                </a:ext>
              </a:extLst>
            </p:cNvPr>
            <p:cNvCxnSpPr>
              <a:cxnSpLocks/>
            </p:cNvCxnSpPr>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8FBAFFC-DC8F-4BB4-B405-E4AAA269AED4}"/>
                </a:ext>
              </a:extLst>
            </p:cNvPr>
            <p:cNvCxnSpPr>
              <a:cxnSpLocks/>
            </p:cNvCxnSpPr>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94FCE64-D7A5-411A-8795-932DD39F9520}"/>
                </a:ext>
              </a:extLst>
            </p:cNvPr>
            <p:cNvCxnSpPr>
              <a:cxnSpLocks/>
            </p:cNvCxnSpPr>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0B4ECFC-FD43-44CF-B7FA-2A8C5651400F}"/>
                </a:ext>
              </a:extLst>
            </p:cNvPr>
            <p:cNvCxnSpPr>
              <a:cxnSpLocks/>
            </p:cNvCxnSpPr>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9DFBC12-1E1D-44DE-9966-BAB05B246636}"/>
                </a:ext>
              </a:extLst>
            </p:cNvPr>
            <p:cNvCxnSpPr>
              <a:cxnSpLocks/>
            </p:cNvCxnSpPr>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9BEF096-361C-478B-81EB-37584119BFEE}"/>
                </a:ext>
              </a:extLst>
            </p:cNvPr>
            <p:cNvCxnSpPr>
              <a:cxnSpLocks/>
            </p:cNvCxnSpPr>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FC81993-CE86-4910-B9CE-B69375BDCEE3}"/>
                </a:ext>
              </a:extLst>
            </p:cNvPr>
            <p:cNvCxnSpPr>
              <a:cxnSpLocks/>
            </p:cNvCxnSpPr>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75613D7-9FB0-4D33-8784-EC059DE019C8}"/>
                </a:ext>
              </a:extLst>
            </p:cNvPr>
            <p:cNvCxnSpPr>
              <a:cxnSpLocks/>
            </p:cNvCxnSpPr>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D520AFD9-E849-4F42-99B2-928E6098C29A}"/>
                </a:ext>
              </a:extLst>
            </p:cNvPr>
            <p:cNvCxnSpPr>
              <a:cxnSpLocks/>
            </p:cNvCxnSpPr>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A200B0B-91CD-4D66-ADFC-9585D283103C}"/>
                </a:ext>
              </a:extLst>
            </p:cNvPr>
            <p:cNvCxnSpPr>
              <a:cxnSpLocks/>
            </p:cNvCxnSpPr>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B5DB0C45-30CE-4C85-95C6-FFF4977C646A}"/>
                </a:ext>
              </a:extLst>
            </p:cNvPr>
            <p:cNvCxnSpPr>
              <a:cxnSpLocks/>
            </p:cNvCxnSpPr>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BDC31604-5F93-436D-A9D2-A48846D4E0DE}"/>
                </a:ext>
              </a:extLst>
            </p:cNvPr>
            <p:cNvCxnSpPr>
              <a:cxnSpLocks/>
            </p:cNvCxnSpPr>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FF1B965-7DE1-4AE3-B28B-DB6847BC52CC}"/>
                </a:ext>
              </a:extLst>
            </p:cNvPr>
            <p:cNvCxnSpPr>
              <a:cxnSpLocks/>
            </p:cNvCxnSpPr>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EFD9FB65-4392-4D6A-8ACC-8151F682BFE8}"/>
                </a:ext>
              </a:extLst>
            </p:cNvPr>
            <p:cNvCxnSpPr>
              <a:cxnSpLocks/>
            </p:cNvCxnSpPr>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B40380C-3493-4AFE-BF13-AE68A8D244B4}"/>
                </a:ext>
              </a:extLst>
            </p:cNvPr>
            <p:cNvCxnSpPr>
              <a:cxnSpLocks/>
            </p:cNvCxnSpPr>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3CB21DF1-4859-4991-9C10-F8FA68F41013}"/>
                </a:ext>
              </a:extLst>
            </p:cNvPr>
            <p:cNvCxnSpPr>
              <a:cxnSpLocks/>
            </p:cNvCxnSpPr>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54AD212-17DC-4506-AAA0-34A46A0B11C3}"/>
                </a:ext>
              </a:extLst>
            </p:cNvPr>
            <p:cNvCxnSpPr>
              <a:cxnSpLocks/>
            </p:cNvCxnSpPr>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35B556E7-762B-4E18-A961-A4F7A9ECF9D8}"/>
              </a:ext>
            </a:extLst>
          </p:cNvPr>
          <p:cNvSpPr>
            <a:spLocks noGrp="1"/>
          </p:cNvSpPr>
          <p:nvPr>
            <p:ph type="title"/>
          </p:nvPr>
        </p:nvSpPr>
        <p:spPr>
          <a:xfrm>
            <a:off x="683587" y="713677"/>
            <a:ext cx="4434823" cy="3020519"/>
          </a:xfrm>
        </p:spPr>
        <p:txBody>
          <a:bodyPr anchor="b">
            <a:normAutofit/>
          </a:bodyPr>
          <a:lstStyle>
            <a:lvl1pPr>
              <a:defRPr sz="3600"/>
            </a:lvl1pPr>
          </a:lstStyle>
          <a:p>
            <a:r>
              <a:rPr lang="en-US"/>
              <a:t>Click to edit Master title style</a:t>
            </a:r>
          </a:p>
        </p:txBody>
      </p:sp>
      <p:sp>
        <p:nvSpPr>
          <p:cNvPr id="3" name="Picture Placeholder 2">
            <a:extLst>
              <a:ext uri="{FF2B5EF4-FFF2-40B4-BE49-F238E27FC236}">
                <a16:creationId xmlns:a16="http://schemas.microsoft.com/office/drawing/2014/main" id="{FB7118AF-C54D-406D-AABE-AED6576D1281}"/>
              </a:ext>
            </a:extLst>
          </p:cNvPr>
          <p:cNvSpPr>
            <a:spLocks noGrp="1"/>
          </p:cNvSpPr>
          <p:nvPr>
            <p:ph type="pic" idx="1"/>
          </p:nvPr>
        </p:nvSpPr>
        <p:spPr>
          <a:xfrm>
            <a:off x="5698672" y="713677"/>
            <a:ext cx="5304977" cy="543064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0" name="Right Triangle 39">
            <a:extLst>
              <a:ext uri="{FF2B5EF4-FFF2-40B4-BE49-F238E27FC236}">
                <a16:creationId xmlns:a16="http://schemas.microsoft.com/office/drawing/2014/main" id="{205CDEB9-8DED-4711-8140-4C943FC2CDA0}"/>
              </a:ext>
              <a:ext uri="{C183D7F6-B498-43B3-948B-1728B52AA6E4}">
                <adec:decorative xmlns:adec="http://schemas.microsoft.com/office/drawing/2017/decorative" val="1"/>
              </a:ext>
            </a:extLst>
          </p:cNvPr>
          <p:cNvSpPr/>
          <p:nvPr/>
        </p:nvSpPr>
        <p:spPr>
          <a:xfrm rot="13500000">
            <a:off x="-281093" y="3143304"/>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Text Placeholder 3">
            <a:extLst>
              <a:ext uri="{FF2B5EF4-FFF2-40B4-BE49-F238E27FC236}">
                <a16:creationId xmlns:a16="http://schemas.microsoft.com/office/drawing/2014/main" id="{02E13C3F-6360-4760-9477-C3831A6E26EF}"/>
              </a:ext>
            </a:extLst>
          </p:cNvPr>
          <p:cNvSpPr>
            <a:spLocks noGrp="1"/>
          </p:cNvSpPr>
          <p:nvPr>
            <p:ph type="body" sz="half" idx="2"/>
          </p:nvPr>
        </p:nvSpPr>
        <p:spPr>
          <a:xfrm>
            <a:off x="683587" y="3970330"/>
            <a:ext cx="4434823" cy="2173992"/>
          </a:xfrm>
        </p:spPr>
        <p:txBody>
          <a:bodyPr/>
          <a:lstStyle>
            <a:lvl1pPr marL="0" indent="0">
              <a:buNone/>
              <a:defRPr lang="en-US" sz="2400" b="0" i="1" kern="1200" smtClean="0">
                <a:solidFill>
                  <a:schemeClr val="tx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192D3B-60EE-4FC5-9ED7-4445300844CA}"/>
              </a:ext>
            </a:extLst>
          </p:cNvPr>
          <p:cNvSpPr>
            <a:spLocks noGrp="1"/>
          </p:cNvSpPr>
          <p:nvPr>
            <p:ph type="dt" sz="half" idx="10"/>
          </p:nvPr>
        </p:nvSpPr>
        <p:spPr/>
        <p:txBody>
          <a:bodyPr/>
          <a:lstStyle/>
          <a:p>
            <a:fld id="{8F72BA41-EC5B-4197-BCC8-0FD2E523CD7A}" type="datetimeFigureOut">
              <a:rPr lang="en-US" smtClean="0"/>
              <a:t>6/12/2023</a:t>
            </a:fld>
            <a:endParaRPr lang="en-US"/>
          </a:p>
        </p:txBody>
      </p:sp>
      <p:sp>
        <p:nvSpPr>
          <p:cNvPr id="6" name="Footer Placeholder 5">
            <a:extLst>
              <a:ext uri="{FF2B5EF4-FFF2-40B4-BE49-F238E27FC236}">
                <a16:creationId xmlns:a16="http://schemas.microsoft.com/office/drawing/2014/main" id="{5BCF831E-9B19-4936-8BC9-F62A9B118B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E71E1D1-F7A2-40D0-91DA-07468A9651E7}"/>
              </a:ext>
            </a:extLst>
          </p:cNvPr>
          <p:cNvSpPr>
            <a:spLocks noGrp="1"/>
          </p:cNvSpPr>
          <p:nvPr>
            <p:ph type="sldNum" sz="quarter" idx="12"/>
          </p:nvPr>
        </p:nvSpPr>
        <p:spPr/>
        <p:txBody>
          <a:bodyPr/>
          <a:lstStyle/>
          <a:p>
            <a:fld id="{BE15108C-154A-4A5A-9C05-91A49A422BA7}" type="slidenum">
              <a:rPr lang="en-US" smtClean="0"/>
              <a:t>‹#›</a:t>
            </a:fld>
            <a:endParaRPr lang="en-US"/>
          </a:p>
        </p:txBody>
      </p:sp>
    </p:spTree>
    <p:extLst>
      <p:ext uri="{BB962C8B-B14F-4D97-AF65-F5344CB8AC3E}">
        <p14:creationId xmlns:p14="http://schemas.microsoft.com/office/powerpoint/2010/main" val="1668815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39" name="Group 38">
            <a:extLst>
              <a:ext uri="{FF2B5EF4-FFF2-40B4-BE49-F238E27FC236}">
                <a16:creationId xmlns:a16="http://schemas.microsoft.com/office/drawing/2014/main" id="{BDF0D99C-5D42-41C6-A50C-C4E2D6B2A36E}"/>
              </a:ext>
              <a:ext uri="{C183D7F6-B498-43B3-948B-1728B52AA6E4}">
                <adec:decorative xmlns:adec="http://schemas.microsoft.com/office/drawing/2017/decorative" val="1"/>
              </a:ext>
            </a:extLst>
          </p:cNvPr>
          <p:cNvGrpSpPr/>
          <p:nvPr/>
        </p:nvGrpSpPr>
        <p:grpSpPr>
          <a:xfrm>
            <a:off x="-6214" y="-1"/>
            <a:ext cx="12214827" cy="6858000"/>
            <a:chOff x="-6214" y="-1"/>
            <a:chExt cx="12214827" cy="6858000"/>
          </a:xfrm>
        </p:grpSpPr>
        <p:cxnSp>
          <p:nvCxnSpPr>
            <p:cNvPr id="40" name="Straight Connector 39">
              <a:extLst>
                <a:ext uri="{FF2B5EF4-FFF2-40B4-BE49-F238E27FC236}">
                  <a16:creationId xmlns:a16="http://schemas.microsoft.com/office/drawing/2014/main" id="{5F28962D-50BA-43F8-8863-28ECE711D3FC}"/>
                </a:ext>
              </a:extLst>
            </p:cNvPr>
            <p:cNvCxnSpPr>
              <a:cxnSpLocks/>
            </p:cNvCxnSpPr>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80F5939-D4E0-46FD-9A5A-5D648E381092}"/>
                </a:ext>
              </a:extLst>
            </p:cNvPr>
            <p:cNvCxnSpPr>
              <a:cxnSpLocks/>
            </p:cNvCxnSpPr>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633D331-78CB-40A1-B167-8185EC5D707B}"/>
                </a:ext>
              </a:extLst>
            </p:cNvPr>
            <p:cNvCxnSpPr>
              <a:cxnSpLocks/>
            </p:cNvCxnSpPr>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C512E4B1-E78E-49E7-AA36-374CC1B084E4}"/>
                </a:ext>
              </a:extLst>
            </p:cNvPr>
            <p:cNvCxnSpPr>
              <a:cxnSpLocks/>
            </p:cNvCxnSpPr>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A7D46340-CBFC-490F-B44E-7AA8FBF58B05}"/>
                </a:ext>
              </a:extLst>
            </p:cNvPr>
            <p:cNvCxnSpPr>
              <a:cxnSpLocks/>
            </p:cNvCxnSpPr>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3575C26C-3EBD-4AA9-BA4D-2561E295D65D}"/>
                </a:ext>
              </a:extLst>
            </p:cNvPr>
            <p:cNvCxnSpPr>
              <a:cxnSpLocks/>
            </p:cNvCxnSpPr>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235DB6BE-E065-4559-BF5C-36B56B379040}"/>
                </a:ext>
              </a:extLst>
            </p:cNvPr>
            <p:cNvCxnSpPr>
              <a:cxnSpLocks/>
            </p:cNvCxnSpPr>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3DA54272-CD9D-4F68-BBAB-4F0C0C3EC635}"/>
                </a:ext>
              </a:extLst>
            </p:cNvPr>
            <p:cNvCxnSpPr>
              <a:cxnSpLocks/>
            </p:cNvCxnSpPr>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A002CE8F-9256-4F2C-B474-58873717119E}"/>
                </a:ext>
              </a:extLst>
            </p:cNvPr>
            <p:cNvCxnSpPr>
              <a:cxnSpLocks/>
            </p:cNvCxnSpPr>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59C9DE9F-4252-401D-913E-B74C9E326F98}"/>
                </a:ext>
              </a:extLst>
            </p:cNvPr>
            <p:cNvCxnSpPr>
              <a:cxnSpLocks/>
            </p:cNvCxnSpPr>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8FE4E69B-534F-4A80-9E1C-798BEE1B0795}"/>
                </a:ext>
              </a:extLst>
            </p:cNvPr>
            <p:cNvCxnSpPr>
              <a:cxnSpLocks/>
            </p:cNvCxnSpPr>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27564E1C-009C-4832-AE8D-E98286693F0C}"/>
                </a:ext>
              </a:extLst>
            </p:cNvPr>
            <p:cNvCxnSpPr>
              <a:cxnSpLocks/>
            </p:cNvCxnSpPr>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4305DF1C-5801-43F2-A8B9-5351369418C0}"/>
                </a:ext>
              </a:extLst>
            </p:cNvPr>
            <p:cNvCxnSpPr>
              <a:cxnSpLocks/>
            </p:cNvCxnSpPr>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806E71C8-0783-4E17-9B34-F51231DD2954}"/>
                </a:ext>
              </a:extLst>
            </p:cNvPr>
            <p:cNvCxnSpPr>
              <a:cxnSpLocks/>
            </p:cNvCxnSpPr>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FD908F17-2A89-4B0A-A2EA-692390969FE0}"/>
                </a:ext>
              </a:extLst>
            </p:cNvPr>
            <p:cNvCxnSpPr>
              <a:cxnSpLocks/>
            </p:cNvCxnSpPr>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FBE22751-380F-44F9-BEED-0A553CF87BE5}"/>
                </a:ext>
              </a:extLst>
            </p:cNvPr>
            <p:cNvCxnSpPr>
              <a:cxnSpLocks/>
            </p:cNvCxnSpPr>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77B27910-846F-4E4E-B588-F5B2E026FE96}"/>
                </a:ext>
              </a:extLst>
            </p:cNvPr>
            <p:cNvCxnSpPr>
              <a:cxnSpLocks/>
            </p:cNvCxnSpPr>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E6E0501E-134E-46D7-984F-3A382B0BB29B}"/>
                </a:ext>
              </a:extLst>
            </p:cNvPr>
            <p:cNvCxnSpPr>
              <a:cxnSpLocks/>
            </p:cNvCxnSpPr>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90A83974-CBD7-4A69-9D84-2D3BBDE027A5}"/>
                </a:ext>
              </a:extLst>
            </p:cNvPr>
            <p:cNvCxnSpPr>
              <a:cxnSpLocks/>
            </p:cNvCxnSpPr>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A503E931-00D4-4B0C-BC69-49FE5C766518}"/>
                </a:ext>
              </a:extLst>
            </p:cNvPr>
            <p:cNvCxnSpPr>
              <a:cxnSpLocks/>
            </p:cNvCxnSpPr>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97732A30-BE2F-4D71-BC37-60F7B44591B9}"/>
                </a:ext>
              </a:extLst>
            </p:cNvPr>
            <p:cNvCxnSpPr>
              <a:cxnSpLocks/>
            </p:cNvCxnSpPr>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0C8EB840-DE7D-4E67-989C-F4D8F50E15BD}"/>
                </a:ext>
              </a:extLst>
            </p:cNvPr>
            <p:cNvCxnSpPr>
              <a:cxnSpLocks/>
            </p:cNvCxnSpPr>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F05D2CC2-53CC-487E-A72E-42B1E9B18460}"/>
                </a:ext>
              </a:extLst>
            </p:cNvPr>
            <p:cNvCxnSpPr>
              <a:cxnSpLocks/>
            </p:cNvCxnSpPr>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03A12D6B-1D60-4F26-8FB9-74AD5B070BDF}"/>
                </a:ext>
              </a:extLst>
            </p:cNvPr>
            <p:cNvCxnSpPr>
              <a:cxnSpLocks/>
            </p:cNvCxnSpPr>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41895D00-2D63-443C-95A8-5EB6E5EECBFF}"/>
                </a:ext>
              </a:extLst>
            </p:cNvPr>
            <p:cNvCxnSpPr>
              <a:cxnSpLocks/>
            </p:cNvCxnSpPr>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6AC50652-2A56-4382-95D0-971644EE0FA9}"/>
                </a:ext>
              </a:extLst>
            </p:cNvPr>
            <p:cNvCxnSpPr>
              <a:cxnSpLocks/>
            </p:cNvCxnSpPr>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DA50A374-8880-482D-B54F-F74E0D7BE187}"/>
                </a:ext>
              </a:extLst>
            </p:cNvPr>
            <p:cNvCxnSpPr>
              <a:cxnSpLocks/>
            </p:cNvCxnSpPr>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C66364D8-CCC7-4AAF-94BC-766EC160D99E}"/>
                </a:ext>
              </a:extLst>
            </p:cNvPr>
            <p:cNvCxnSpPr>
              <a:cxnSpLocks/>
            </p:cNvCxnSpPr>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4A0DC409-26E2-4453-89FD-745EA849BE7F}"/>
                </a:ext>
              </a:extLst>
            </p:cNvPr>
            <p:cNvCxnSpPr>
              <a:cxnSpLocks/>
            </p:cNvCxnSpPr>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239ED039-D66C-4A5E-AA35-E7A5FA2E64C2}"/>
                </a:ext>
              </a:extLst>
            </p:cNvPr>
            <p:cNvCxnSpPr>
              <a:cxnSpLocks/>
            </p:cNvCxnSpPr>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C72C13DC-161E-49CF-96B5-5383AA052AB7}"/>
                </a:ext>
              </a:extLst>
            </p:cNvPr>
            <p:cNvCxnSpPr>
              <a:cxnSpLocks/>
            </p:cNvCxnSpPr>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Placeholder 1">
            <a:extLst>
              <a:ext uri="{FF2B5EF4-FFF2-40B4-BE49-F238E27FC236}">
                <a16:creationId xmlns:a16="http://schemas.microsoft.com/office/drawing/2014/main" id="{05103067-48DA-458C-99F6-9921C19A802A}"/>
              </a:ext>
            </a:extLst>
          </p:cNvPr>
          <p:cNvSpPr>
            <a:spLocks noGrp="1"/>
          </p:cNvSpPr>
          <p:nvPr>
            <p:ph type="title"/>
          </p:nvPr>
        </p:nvSpPr>
        <p:spPr>
          <a:xfrm>
            <a:off x="691079" y="725951"/>
            <a:ext cx="10325000" cy="1442463"/>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a:extLst>
              <a:ext uri="{FF2B5EF4-FFF2-40B4-BE49-F238E27FC236}">
                <a16:creationId xmlns:a16="http://schemas.microsoft.com/office/drawing/2014/main" id="{BCB86862-507E-4F73-890F-3B77BCFA3FA2}"/>
              </a:ext>
            </a:extLst>
          </p:cNvPr>
          <p:cNvSpPr>
            <a:spLocks noGrp="1"/>
          </p:cNvSpPr>
          <p:nvPr>
            <p:ph type="body" idx="1"/>
          </p:nvPr>
        </p:nvSpPr>
        <p:spPr>
          <a:xfrm>
            <a:off x="691079" y="2340131"/>
            <a:ext cx="10325000" cy="35644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FBC0BB-AF05-4753-9159-41A16FBFC3B4}"/>
              </a:ext>
            </a:extLst>
          </p:cNvPr>
          <p:cNvSpPr>
            <a:spLocks noGrp="1"/>
          </p:cNvSpPr>
          <p:nvPr>
            <p:ph type="dt" sz="half" idx="2"/>
          </p:nvPr>
        </p:nvSpPr>
        <p:spPr>
          <a:xfrm>
            <a:off x="683587" y="6215870"/>
            <a:ext cx="3843779" cy="417126"/>
          </a:xfrm>
          <a:prstGeom prst="rect">
            <a:avLst/>
          </a:prstGeom>
        </p:spPr>
        <p:txBody>
          <a:bodyPr vert="horz" lIns="91440" tIns="45720" rIns="91440" bIns="45720" rtlCol="0" anchor="ctr"/>
          <a:lstStyle>
            <a:lvl1pPr algn="l">
              <a:defRPr sz="900">
                <a:solidFill>
                  <a:schemeClr val="tx1">
                    <a:tint val="75000"/>
                  </a:schemeClr>
                </a:solidFill>
              </a:defRPr>
            </a:lvl1pPr>
          </a:lstStyle>
          <a:p>
            <a:fld id="{8F72BA41-EC5B-4197-BCC8-0FD2E523CD7A}" type="datetimeFigureOut">
              <a:rPr lang="en-US" smtClean="0"/>
              <a:pPr/>
              <a:t>6/12/2023</a:t>
            </a:fld>
            <a:endParaRPr lang="en-US"/>
          </a:p>
        </p:txBody>
      </p:sp>
      <p:sp>
        <p:nvSpPr>
          <p:cNvPr id="5" name="Footer Placeholder 4">
            <a:extLst>
              <a:ext uri="{FF2B5EF4-FFF2-40B4-BE49-F238E27FC236}">
                <a16:creationId xmlns:a16="http://schemas.microsoft.com/office/drawing/2014/main" id="{28362F82-EA1A-4B02-8A64-3B44C0D9DAC6}"/>
              </a:ext>
            </a:extLst>
          </p:cNvPr>
          <p:cNvSpPr>
            <a:spLocks noGrp="1"/>
          </p:cNvSpPr>
          <p:nvPr>
            <p:ph type="ftr" sz="quarter" idx="3"/>
          </p:nvPr>
        </p:nvSpPr>
        <p:spPr>
          <a:xfrm>
            <a:off x="691078" y="236364"/>
            <a:ext cx="4114800" cy="417126"/>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9C5EF32-1CA9-4CDA-8182-2FB0C30A0F6F}"/>
              </a:ext>
            </a:extLst>
          </p:cNvPr>
          <p:cNvSpPr>
            <a:spLocks noGrp="1"/>
          </p:cNvSpPr>
          <p:nvPr>
            <p:ph type="sldNum" sz="quarter" idx="4"/>
          </p:nvPr>
        </p:nvSpPr>
        <p:spPr>
          <a:xfrm>
            <a:off x="11003649" y="6215870"/>
            <a:ext cx="979151" cy="417126"/>
          </a:xfrm>
          <a:prstGeom prst="rect">
            <a:avLst/>
          </a:prstGeom>
        </p:spPr>
        <p:txBody>
          <a:bodyPr vert="horz" lIns="91440" tIns="45720" rIns="91440" bIns="45720" rtlCol="0" anchor="ctr"/>
          <a:lstStyle>
            <a:lvl1pPr algn="ctr">
              <a:defRPr sz="900">
                <a:solidFill>
                  <a:schemeClr val="tx1">
                    <a:tint val="75000"/>
                  </a:schemeClr>
                </a:solidFill>
              </a:defRPr>
            </a:lvl1pPr>
          </a:lstStyle>
          <a:p>
            <a:fld id="{BE15108C-154A-4A5A-9C05-91A49A422BA7}" type="slidenum">
              <a:rPr lang="en-US" smtClean="0"/>
              <a:pPr/>
              <a:t>‹#›</a:t>
            </a:fld>
            <a:endParaRPr lang="en-US"/>
          </a:p>
        </p:txBody>
      </p:sp>
      <p:sp>
        <p:nvSpPr>
          <p:cNvPr id="7" name="Right Triangle 6">
            <a:extLst>
              <a:ext uri="{FF2B5EF4-FFF2-40B4-BE49-F238E27FC236}">
                <a16:creationId xmlns:a16="http://schemas.microsoft.com/office/drawing/2014/main" id="{63BAC6E0-ADAC-40FB-AF53-88FA5F83738C}"/>
              </a:ext>
              <a:ext uri="{C183D7F6-B498-43B3-948B-1728B52AA6E4}">
                <adec:decorative xmlns:adec="http://schemas.microsoft.com/office/drawing/2017/decorative" val="1"/>
              </a:ext>
            </a:extLst>
          </p:cNvPr>
          <p:cNvSpPr/>
          <p:nvPr/>
        </p:nvSpPr>
        <p:spPr>
          <a:xfrm rot="13500000">
            <a:off x="-281094" y="1516214"/>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709290038"/>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79" r:id="rId6"/>
    <p:sldLayoutId id="2147483675" r:id="rId7"/>
    <p:sldLayoutId id="2147483676" r:id="rId8"/>
    <p:sldLayoutId id="2147483677" r:id="rId9"/>
    <p:sldLayoutId id="2147483678" r:id="rId10"/>
    <p:sldLayoutId id="2147483680" r:id="rId11"/>
  </p:sldLayoutIdLst>
  <p:txStyles>
    <p:titleStyle>
      <a:lvl1pPr algn="l" defTabSz="914400" rtl="0" eaLnBrk="1" latinLnBrk="0" hangingPunct="1">
        <a:lnSpc>
          <a:spcPct val="10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1000"/>
        </a:spcBef>
        <a:buClr>
          <a:schemeClr val="tx2">
            <a:lumMod val="50000"/>
            <a:lumOff val="50000"/>
          </a:schemeClr>
        </a:buClr>
        <a:buSzPct val="75000"/>
        <a:buFont typeface="Wingdings" panose="05000000000000000000" pitchFamily="2" charset="2"/>
        <a:buChar char="§"/>
        <a:defRPr sz="2000" kern="1200">
          <a:solidFill>
            <a:schemeClr val="tx2"/>
          </a:solidFill>
          <a:latin typeface="+mn-lt"/>
          <a:ea typeface="+mn-ea"/>
          <a:cs typeface="+mn-cs"/>
        </a:defRPr>
      </a:lvl1pPr>
      <a:lvl2pPr marL="457200" indent="-228600" algn="l" defTabSz="914400" rtl="0" eaLnBrk="1" latinLnBrk="0" hangingPunct="1">
        <a:lnSpc>
          <a:spcPct val="110000"/>
        </a:lnSpc>
        <a:spcBef>
          <a:spcPts val="500"/>
        </a:spcBef>
        <a:buClr>
          <a:schemeClr val="tx2">
            <a:lumMod val="50000"/>
            <a:lumOff val="50000"/>
          </a:schemeClr>
        </a:buClr>
        <a:buSzPct val="75000"/>
        <a:buFont typeface="Wingdings" panose="05000000000000000000" pitchFamily="2" charset="2"/>
        <a:buChar char="§"/>
        <a:defRPr sz="1800" kern="1200">
          <a:solidFill>
            <a:schemeClr val="tx2"/>
          </a:solidFill>
          <a:latin typeface="+mn-lt"/>
          <a:ea typeface="+mn-ea"/>
          <a:cs typeface="+mn-cs"/>
        </a:defRPr>
      </a:lvl2pPr>
      <a:lvl3pPr marL="685800" indent="-228600" algn="l" defTabSz="914400" rtl="0" eaLnBrk="1" latinLnBrk="0" hangingPunct="1">
        <a:lnSpc>
          <a:spcPct val="110000"/>
        </a:lnSpc>
        <a:spcBef>
          <a:spcPts val="500"/>
        </a:spcBef>
        <a:buClr>
          <a:schemeClr val="tx2">
            <a:lumMod val="50000"/>
            <a:lumOff val="50000"/>
          </a:schemeClr>
        </a:buClr>
        <a:buSzPct val="75000"/>
        <a:buFont typeface="Wingdings" panose="05000000000000000000" pitchFamily="2" charset="2"/>
        <a:buChar char="§"/>
        <a:defRPr sz="1600" kern="1200">
          <a:solidFill>
            <a:schemeClr val="tx2"/>
          </a:solidFill>
          <a:latin typeface="+mn-lt"/>
          <a:ea typeface="+mn-ea"/>
          <a:cs typeface="+mn-cs"/>
        </a:defRPr>
      </a:lvl3pPr>
      <a:lvl4pPr marL="914400" indent="-228600" algn="l" defTabSz="914400" rtl="0" eaLnBrk="1" latinLnBrk="0" hangingPunct="1">
        <a:lnSpc>
          <a:spcPct val="110000"/>
        </a:lnSpc>
        <a:spcBef>
          <a:spcPts val="500"/>
        </a:spcBef>
        <a:buClr>
          <a:schemeClr val="tx2">
            <a:lumMod val="50000"/>
            <a:lumOff val="50000"/>
          </a:schemeClr>
        </a:buClr>
        <a:buSzPct val="75000"/>
        <a:buFont typeface="Wingdings" panose="05000000000000000000" pitchFamily="2" charset="2"/>
        <a:buChar char="§"/>
        <a:defRPr sz="1400" kern="1200">
          <a:solidFill>
            <a:schemeClr val="tx2"/>
          </a:solidFill>
          <a:latin typeface="+mn-lt"/>
          <a:ea typeface="+mn-ea"/>
          <a:cs typeface="+mn-cs"/>
        </a:defRPr>
      </a:lvl4pPr>
      <a:lvl5pPr marL="1143000" indent="-228600" algn="l" defTabSz="914400" rtl="0" eaLnBrk="1" latinLnBrk="0" hangingPunct="1">
        <a:lnSpc>
          <a:spcPct val="110000"/>
        </a:lnSpc>
        <a:spcBef>
          <a:spcPts val="500"/>
        </a:spcBef>
        <a:buClr>
          <a:schemeClr val="tx2">
            <a:lumMod val="50000"/>
            <a:lumOff val="50000"/>
          </a:schemeClr>
        </a:buClr>
        <a:buSzPct val="75000"/>
        <a:buFont typeface="Wingdings" panose="05000000000000000000" pitchFamily="2" charset="2"/>
        <a:buChar char="§"/>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6285CA-6AFA-4F27-AFB5-1B32CDE09B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1" name="Group 10">
            <a:extLst>
              <a:ext uri="{FF2B5EF4-FFF2-40B4-BE49-F238E27FC236}">
                <a16:creationId xmlns:a16="http://schemas.microsoft.com/office/drawing/2014/main" id="{5DBF4C08-1E63-4DF5-8493-1C3BBDCA3BB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12" name="Straight Connector 11">
              <a:extLst>
                <a:ext uri="{FF2B5EF4-FFF2-40B4-BE49-F238E27FC236}">
                  <a16:creationId xmlns:a16="http://schemas.microsoft.com/office/drawing/2014/main" id="{B0172335-C8F3-4867-9911-2F5BD212C86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7BDAF4F-CC6E-411F-A8CD-919C9BF0883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DA124D5-EC6C-40E8-A453-8021DEF63F9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C7C4E89-FF36-4C86-8662-1B0DE7F21A8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728F9F7-96C0-40B6-8FEC-1204F7E5786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BF2264B-0EBB-4AE9-B192-C49A5163835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80A4381-2144-4FCB-95A1-1538834F48F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0FDAAE2-E1A2-4517-838D-DB7B1BE30BD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7BBB666-4FE4-459B-AA22-99776D6B026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E23CB0F-9564-4C2B-8847-CECC117187D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A06EBC9-FF83-480F-BAFC-F11C07A1093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0B19B23-13F1-4B16-9E14-7C8A6CD4BCA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E4C9EBB-4687-4958-B779-A7E68209D7F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43686F2B-B045-40CC-B434-69B83AA1976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64C71E8-FEA3-4F9B-AC53-A8374AA97E4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5743F8F-79CE-483D-884E-4737026CEAF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A5687DE6-BF15-4C4D-A34A-43FE9DF281C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0C30A15-74C6-479D-9415-BD3A15509BC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39D2221-2473-4D0C-867E-15E42CEDACA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37B0AC9-52B2-49AE-B9F4-5130967F95D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DA4F0D5-4E38-4439-957C-14C7B2C44B9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31DB7A2-5177-4E09-ACE9-15F56E7A029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BF7AF76B-566E-437B-9B3D-C6061B789AB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80CCD94C-5468-4E4D-83E1-087C30B101B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7DE3320-D7F0-4B34-979B-D695DA26341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1961C1D5-CC28-4E56-8667-F195AC96C8D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F8B42B07-3D51-413F-9B94-05C76898296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F4D497D7-863D-4842-99B7-A1B3711A97D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09017E5D-F3C5-4CE7-B844-A566DFB81BA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4CC2EB5-F3D5-40B2-B140-F5A643C3A30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0C7D98B-0230-4C73-9AFC-BF783AAC5C4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01746BBD-2CE9-9796-CADF-446ED169997F}"/>
              </a:ext>
            </a:extLst>
          </p:cNvPr>
          <p:cNvSpPr>
            <a:spLocks noGrp="1"/>
          </p:cNvSpPr>
          <p:nvPr>
            <p:ph type="ctrTitle"/>
          </p:nvPr>
        </p:nvSpPr>
        <p:spPr>
          <a:xfrm>
            <a:off x="1182775" y="1122363"/>
            <a:ext cx="9807425" cy="2306634"/>
          </a:xfrm>
        </p:spPr>
        <p:txBody>
          <a:bodyPr>
            <a:normAutofit/>
          </a:bodyPr>
          <a:lstStyle/>
          <a:p>
            <a:pPr algn="ctr"/>
            <a:r>
              <a:rPr lang="en-GB" b="1">
                <a:latin typeface="Open Sans" panose="020B0606030504020204" pitchFamily="34" charset="0"/>
                <a:ea typeface="Open Sans" panose="020B0606030504020204" pitchFamily="34" charset="0"/>
                <a:cs typeface="Open Sans" panose="020B0606030504020204" pitchFamily="34" charset="0"/>
              </a:rPr>
              <a:t>Spirit of Manchester</a:t>
            </a:r>
          </a:p>
        </p:txBody>
      </p:sp>
      <p:sp>
        <p:nvSpPr>
          <p:cNvPr id="3" name="Subtitle 2">
            <a:extLst>
              <a:ext uri="{FF2B5EF4-FFF2-40B4-BE49-F238E27FC236}">
                <a16:creationId xmlns:a16="http://schemas.microsoft.com/office/drawing/2014/main" id="{3C61493A-547F-F049-0FE0-7AD92CDBF624}"/>
              </a:ext>
            </a:extLst>
          </p:cNvPr>
          <p:cNvSpPr>
            <a:spLocks noGrp="1"/>
          </p:cNvSpPr>
          <p:nvPr>
            <p:ph type="subTitle" idx="1"/>
          </p:nvPr>
        </p:nvSpPr>
        <p:spPr>
          <a:xfrm>
            <a:off x="2159315" y="3712684"/>
            <a:ext cx="7847491" cy="1834555"/>
          </a:xfrm>
        </p:spPr>
        <p:txBody>
          <a:bodyPr>
            <a:normAutofit/>
          </a:bodyPr>
          <a:lstStyle/>
          <a:p>
            <a:pPr algn="ctr"/>
            <a:r>
              <a:rPr lang="en-GB">
                <a:latin typeface="Open Sans" panose="020B0606030504020204" pitchFamily="34" charset="0"/>
                <a:ea typeface="Open Sans" panose="020B0606030504020204" pitchFamily="34" charset="0"/>
                <a:cs typeface="Open Sans" panose="020B0606030504020204" pitchFamily="34" charset="0"/>
              </a:rPr>
              <a:t>Sarah Phillips, Ria Sunga, Dominic Hunt</a:t>
            </a:r>
          </a:p>
        </p:txBody>
      </p:sp>
      <p:sp>
        <p:nvSpPr>
          <p:cNvPr id="44" name="Right Triangle 43">
            <a:extLst>
              <a:ext uri="{FF2B5EF4-FFF2-40B4-BE49-F238E27FC236}">
                <a16:creationId xmlns:a16="http://schemas.microsoft.com/office/drawing/2014/main" id="{1B82D339-163C-4586-A620-52BB056E6E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5814053" y="-285756"/>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4" name="Picture 3" descr="Text&#10;&#10;Description automatically generated">
            <a:extLst>
              <a:ext uri="{FF2B5EF4-FFF2-40B4-BE49-F238E27FC236}">
                <a16:creationId xmlns:a16="http://schemas.microsoft.com/office/drawing/2014/main" id="{C7636CE1-33DB-D7D0-DF46-D16D3C997BD4}"/>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34963" y="296863"/>
            <a:ext cx="1657975" cy="700982"/>
          </a:xfrm>
          <a:prstGeom prst="rect">
            <a:avLst/>
          </a:prstGeom>
        </p:spPr>
      </p:pic>
    </p:spTree>
    <p:extLst>
      <p:ext uri="{BB962C8B-B14F-4D97-AF65-F5344CB8AC3E}">
        <p14:creationId xmlns:p14="http://schemas.microsoft.com/office/powerpoint/2010/main" val="20578425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A661D-044F-307A-8228-5C9B86B218E8}"/>
              </a:ext>
            </a:extLst>
          </p:cNvPr>
          <p:cNvSpPr>
            <a:spLocks noGrp="1"/>
          </p:cNvSpPr>
          <p:nvPr>
            <p:ph type="title"/>
          </p:nvPr>
        </p:nvSpPr>
        <p:spPr>
          <a:xfrm>
            <a:off x="805018" y="0"/>
            <a:ext cx="10312571" cy="1254542"/>
          </a:xfrm>
        </p:spPr>
        <p:txBody>
          <a:bodyPr>
            <a:noAutofit/>
          </a:bodyPr>
          <a:lstStyle/>
          <a:p>
            <a:pPr algn="ctr"/>
            <a:r>
              <a:rPr lang="en-GB" sz="3600" b="1" i="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What questions should we be asking?</a:t>
            </a:r>
            <a:endParaRPr lang="en-GB" sz="3600">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a:extLst>
              <a:ext uri="{FF2B5EF4-FFF2-40B4-BE49-F238E27FC236}">
                <a16:creationId xmlns:a16="http://schemas.microsoft.com/office/drawing/2014/main" id="{754C0BF0-1AE4-A3F6-3A4A-A2424D19DFFD}"/>
              </a:ext>
            </a:extLst>
          </p:cNvPr>
          <p:cNvPicPr>
            <a:picLocks noChangeAspect="1"/>
          </p:cNvPicPr>
          <p:nvPr/>
        </p:nvPicPr>
        <p:blipFill>
          <a:blip r:embed="rId3"/>
          <a:stretch>
            <a:fillRect/>
          </a:stretch>
        </p:blipFill>
        <p:spPr>
          <a:xfrm>
            <a:off x="1074411" y="2432226"/>
            <a:ext cx="1073459" cy="1073459"/>
          </a:xfrm>
          <a:prstGeom prst="rect">
            <a:avLst/>
          </a:prstGeom>
        </p:spPr>
      </p:pic>
      <p:sp>
        <p:nvSpPr>
          <p:cNvPr id="8" name="TextBox 7">
            <a:extLst>
              <a:ext uri="{FF2B5EF4-FFF2-40B4-BE49-F238E27FC236}">
                <a16:creationId xmlns:a16="http://schemas.microsoft.com/office/drawing/2014/main" id="{113CEFFC-A9CD-2CA9-98D6-456EAC838E43}"/>
              </a:ext>
            </a:extLst>
          </p:cNvPr>
          <p:cNvSpPr txBox="1"/>
          <p:nvPr/>
        </p:nvSpPr>
        <p:spPr>
          <a:xfrm>
            <a:off x="1119659" y="3675356"/>
            <a:ext cx="982961" cy="369332"/>
          </a:xfrm>
          <a:prstGeom prst="rect">
            <a:avLst/>
          </a:prstGeom>
          <a:noFill/>
        </p:spPr>
        <p:txBody>
          <a:bodyPr wrap="none" rtlCol="0">
            <a:spAutoFit/>
          </a:bodyPr>
          <a:lstStyle/>
          <a:p>
            <a:r>
              <a:rPr lang="en-GB" b="1">
                <a:solidFill>
                  <a:srgbClr val="7030A0"/>
                </a:solidFill>
              </a:rPr>
              <a:t>Spaces</a:t>
            </a:r>
          </a:p>
        </p:txBody>
      </p:sp>
      <p:pic>
        <p:nvPicPr>
          <p:cNvPr id="10" name="Picture 9">
            <a:extLst>
              <a:ext uri="{FF2B5EF4-FFF2-40B4-BE49-F238E27FC236}">
                <a16:creationId xmlns:a16="http://schemas.microsoft.com/office/drawing/2014/main" id="{3B9E60F5-543A-F688-5963-AB32A6F20600}"/>
              </a:ext>
            </a:extLst>
          </p:cNvPr>
          <p:cNvPicPr>
            <a:picLocks noChangeAspect="1"/>
          </p:cNvPicPr>
          <p:nvPr/>
        </p:nvPicPr>
        <p:blipFill>
          <a:blip r:embed="rId4"/>
          <a:stretch>
            <a:fillRect/>
          </a:stretch>
        </p:blipFill>
        <p:spPr>
          <a:xfrm>
            <a:off x="3285004" y="2432227"/>
            <a:ext cx="1073458" cy="1073458"/>
          </a:xfrm>
          <a:prstGeom prst="rect">
            <a:avLst/>
          </a:prstGeom>
        </p:spPr>
      </p:pic>
      <p:sp>
        <p:nvSpPr>
          <p:cNvPr id="11" name="TextBox 10">
            <a:extLst>
              <a:ext uri="{FF2B5EF4-FFF2-40B4-BE49-F238E27FC236}">
                <a16:creationId xmlns:a16="http://schemas.microsoft.com/office/drawing/2014/main" id="{0ED83E4E-84DF-8701-D2D0-0CE65E6B372C}"/>
              </a:ext>
            </a:extLst>
          </p:cNvPr>
          <p:cNvSpPr txBox="1"/>
          <p:nvPr/>
        </p:nvSpPr>
        <p:spPr>
          <a:xfrm>
            <a:off x="3056940" y="3675356"/>
            <a:ext cx="1529586" cy="369332"/>
          </a:xfrm>
          <a:prstGeom prst="rect">
            <a:avLst/>
          </a:prstGeom>
          <a:noFill/>
        </p:spPr>
        <p:txBody>
          <a:bodyPr wrap="none" rtlCol="0">
            <a:spAutoFit/>
          </a:bodyPr>
          <a:lstStyle/>
          <a:p>
            <a:r>
              <a:rPr lang="en-GB" b="1">
                <a:solidFill>
                  <a:srgbClr val="7030A0"/>
                </a:solidFill>
              </a:rPr>
              <a:t>Engagement</a:t>
            </a:r>
          </a:p>
        </p:txBody>
      </p:sp>
      <p:pic>
        <p:nvPicPr>
          <p:cNvPr id="13" name="Picture 12">
            <a:extLst>
              <a:ext uri="{FF2B5EF4-FFF2-40B4-BE49-F238E27FC236}">
                <a16:creationId xmlns:a16="http://schemas.microsoft.com/office/drawing/2014/main" id="{3FD0DEE9-1483-48A8-D3C2-25F8DF4E62F5}"/>
              </a:ext>
            </a:extLst>
          </p:cNvPr>
          <p:cNvPicPr>
            <a:picLocks noChangeAspect="1"/>
          </p:cNvPicPr>
          <p:nvPr/>
        </p:nvPicPr>
        <p:blipFill>
          <a:blip r:embed="rId5"/>
          <a:stretch>
            <a:fillRect/>
          </a:stretch>
        </p:blipFill>
        <p:spPr>
          <a:xfrm>
            <a:off x="5559271" y="2432227"/>
            <a:ext cx="1073458" cy="1073458"/>
          </a:xfrm>
          <a:prstGeom prst="rect">
            <a:avLst/>
          </a:prstGeom>
        </p:spPr>
      </p:pic>
      <p:sp>
        <p:nvSpPr>
          <p:cNvPr id="14" name="TextBox 13">
            <a:extLst>
              <a:ext uri="{FF2B5EF4-FFF2-40B4-BE49-F238E27FC236}">
                <a16:creationId xmlns:a16="http://schemas.microsoft.com/office/drawing/2014/main" id="{07BFD07D-FE70-B4E4-7447-0B17BC6AF522}"/>
              </a:ext>
            </a:extLst>
          </p:cNvPr>
          <p:cNvSpPr txBox="1"/>
          <p:nvPr/>
        </p:nvSpPr>
        <p:spPr>
          <a:xfrm>
            <a:off x="4908037" y="3675356"/>
            <a:ext cx="2375925" cy="369332"/>
          </a:xfrm>
          <a:prstGeom prst="rect">
            <a:avLst/>
          </a:prstGeom>
          <a:noFill/>
        </p:spPr>
        <p:txBody>
          <a:bodyPr wrap="square" rtlCol="0">
            <a:spAutoFit/>
          </a:bodyPr>
          <a:lstStyle/>
          <a:p>
            <a:r>
              <a:rPr lang="en-GB" b="1">
                <a:solidFill>
                  <a:srgbClr val="7030A0"/>
                </a:solidFill>
              </a:rPr>
              <a:t>Teaching &amp; Learning</a:t>
            </a:r>
          </a:p>
        </p:txBody>
      </p:sp>
      <p:pic>
        <p:nvPicPr>
          <p:cNvPr id="16" name="Picture 15">
            <a:extLst>
              <a:ext uri="{FF2B5EF4-FFF2-40B4-BE49-F238E27FC236}">
                <a16:creationId xmlns:a16="http://schemas.microsoft.com/office/drawing/2014/main" id="{B92C0215-B86F-678B-6B82-CC9BD065E10E}"/>
              </a:ext>
            </a:extLst>
          </p:cNvPr>
          <p:cNvPicPr>
            <a:picLocks noChangeAspect="1"/>
          </p:cNvPicPr>
          <p:nvPr/>
        </p:nvPicPr>
        <p:blipFill>
          <a:blip r:embed="rId6"/>
          <a:stretch>
            <a:fillRect/>
          </a:stretch>
        </p:blipFill>
        <p:spPr>
          <a:xfrm>
            <a:off x="7833538" y="2457605"/>
            <a:ext cx="1073460" cy="1073460"/>
          </a:xfrm>
          <a:prstGeom prst="rect">
            <a:avLst/>
          </a:prstGeom>
        </p:spPr>
      </p:pic>
      <p:sp>
        <p:nvSpPr>
          <p:cNvPr id="17" name="TextBox 16">
            <a:extLst>
              <a:ext uri="{FF2B5EF4-FFF2-40B4-BE49-F238E27FC236}">
                <a16:creationId xmlns:a16="http://schemas.microsoft.com/office/drawing/2014/main" id="{BCFF22A1-8A72-28AA-06FE-F51C34078530}"/>
              </a:ext>
            </a:extLst>
          </p:cNvPr>
          <p:cNvSpPr txBox="1"/>
          <p:nvPr/>
        </p:nvSpPr>
        <p:spPr>
          <a:xfrm>
            <a:off x="7659176" y="3675356"/>
            <a:ext cx="1422184" cy="369332"/>
          </a:xfrm>
          <a:prstGeom prst="rect">
            <a:avLst/>
          </a:prstGeom>
          <a:noFill/>
        </p:spPr>
        <p:txBody>
          <a:bodyPr wrap="none" rtlCol="0">
            <a:spAutoFit/>
          </a:bodyPr>
          <a:lstStyle/>
          <a:p>
            <a:r>
              <a:rPr lang="en-GB" b="1">
                <a:solidFill>
                  <a:srgbClr val="7030A0"/>
                </a:solidFill>
              </a:rPr>
              <a:t>Collections</a:t>
            </a:r>
          </a:p>
        </p:txBody>
      </p:sp>
      <p:pic>
        <p:nvPicPr>
          <p:cNvPr id="19" name="Picture 18">
            <a:extLst>
              <a:ext uri="{FF2B5EF4-FFF2-40B4-BE49-F238E27FC236}">
                <a16:creationId xmlns:a16="http://schemas.microsoft.com/office/drawing/2014/main" id="{44D69836-8D12-6D98-6E72-43902C43135F}"/>
              </a:ext>
            </a:extLst>
          </p:cNvPr>
          <p:cNvPicPr>
            <a:picLocks noChangeAspect="1"/>
          </p:cNvPicPr>
          <p:nvPr/>
        </p:nvPicPr>
        <p:blipFill>
          <a:blip r:embed="rId7"/>
          <a:stretch>
            <a:fillRect/>
          </a:stretch>
        </p:blipFill>
        <p:spPr>
          <a:xfrm>
            <a:off x="10044128" y="2457605"/>
            <a:ext cx="1073461" cy="1073461"/>
          </a:xfrm>
          <a:prstGeom prst="rect">
            <a:avLst/>
          </a:prstGeom>
        </p:spPr>
      </p:pic>
      <p:sp>
        <p:nvSpPr>
          <p:cNvPr id="20" name="TextBox 19">
            <a:extLst>
              <a:ext uri="{FF2B5EF4-FFF2-40B4-BE49-F238E27FC236}">
                <a16:creationId xmlns:a16="http://schemas.microsoft.com/office/drawing/2014/main" id="{9103CA87-D845-AD9B-B4B4-A1DFDB9E8BE0}"/>
              </a:ext>
            </a:extLst>
          </p:cNvPr>
          <p:cNvSpPr txBox="1"/>
          <p:nvPr/>
        </p:nvSpPr>
        <p:spPr>
          <a:xfrm>
            <a:off x="9747937" y="3675357"/>
            <a:ext cx="1665841" cy="369332"/>
          </a:xfrm>
          <a:prstGeom prst="rect">
            <a:avLst/>
          </a:prstGeom>
          <a:noFill/>
        </p:spPr>
        <p:txBody>
          <a:bodyPr wrap="none" rtlCol="0">
            <a:spAutoFit/>
          </a:bodyPr>
          <a:lstStyle/>
          <a:p>
            <a:r>
              <a:rPr lang="en-GB" b="1">
                <a:solidFill>
                  <a:srgbClr val="7030A0"/>
                </a:solidFill>
              </a:rPr>
              <a:t>Collaboration</a:t>
            </a:r>
          </a:p>
        </p:txBody>
      </p:sp>
      <p:pic>
        <p:nvPicPr>
          <p:cNvPr id="22" name="Picture 21">
            <a:extLst>
              <a:ext uri="{FF2B5EF4-FFF2-40B4-BE49-F238E27FC236}">
                <a16:creationId xmlns:a16="http://schemas.microsoft.com/office/drawing/2014/main" id="{9F767803-FF07-CFE5-1CAF-9283B0F0F1AD}"/>
              </a:ext>
            </a:extLst>
          </p:cNvPr>
          <p:cNvPicPr>
            <a:picLocks noChangeAspect="1"/>
          </p:cNvPicPr>
          <p:nvPr/>
        </p:nvPicPr>
        <p:blipFill>
          <a:blip r:embed="rId8"/>
          <a:stretch>
            <a:fillRect/>
          </a:stretch>
        </p:blipFill>
        <p:spPr>
          <a:xfrm>
            <a:off x="3750606" y="4599647"/>
            <a:ext cx="1073459" cy="1073459"/>
          </a:xfrm>
          <a:prstGeom prst="rect">
            <a:avLst/>
          </a:prstGeom>
        </p:spPr>
      </p:pic>
      <p:sp>
        <p:nvSpPr>
          <p:cNvPr id="23" name="TextBox 22">
            <a:extLst>
              <a:ext uri="{FF2B5EF4-FFF2-40B4-BE49-F238E27FC236}">
                <a16:creationId xmlns:a16="http://schemas.microsoft.com/office/drawing/2014/main" id="{4AD031DE-4F8E-7E67-FE0B-74CA96713746}"/>
              </a:ext>
            </a:extLst>
          </p:cNvPr>
          <p:cNvSpPr txBox="1"/>
          <p:nvPr/>
        </p:nvSpPr>
        <p:spPr>
          <a:xfrm>
            <a:off x="3452010" y="5847368"/>
            <a:ext cx="1670650" cy="369332"/>
          </a:xfrm>
          <a:prstGeom prst="rect">
            <a:avLst/>
          </a:prstGeom>
          <a:noFill/>
        </p:spPr>
        <p:txBody>
          <a:bodyPr wrap="square" rtlCol="0">
            <a:spAutoFit/>
          </a:bodyPr>
          <a:lstStyle/>
          <a:p>
            <a:r>
              <a:rPr lang="en-GB" b="1">
                <a:solidFill>
                  <a:srgbClr val="7030A0"/>
                </a:solidFill>
              </a:rPr>
              <a:t>Sustainability</a:t>
            </a:r>
          </a:p>
        </p:txBody>
      </p:sp>
      <p:pic>
        <p:nvPicPr>
          <p:cNvPr id="25" name="Picture 24">
            <a:extLst>
              <a:ext uri="{FF2B5EF4-FFF2-40B4-BE49-F238E27FC236}">
                <a16:creationId xmlns:a16="http://schemas.microsoft.com/office/drawing/2014/main" id="{755E7CC0-C35A-FC66-1897-B5B692B82D6C}"/>
              </a:ext>
            </a:extLst>
          </p:cNvPr>
          <p:cNvPicPr>
            <a:picLocks noChangeAspect="1"/>
          </p:cNvPicPr>
          <p:nvPr/>
        </p:nvPicPr>
        <p:blipFill>
          <a:blip r:embed="rId9"/>
          <a:stretch>
            <a:fillRect/>
          </a:stretch>
        </p:blipFill>
        <p:spPr>
          <a:xfrm>
            <a:off x="7659176" y="4599648"/>
            <a:ext cx="1073459" cy="1073459"/>
          </a:xfrm>
          <a:prstGeom prst="rect">
            <a:avLst/>
          </a:prstGeom>
        </p:spPr>
      </p:pic>
      <p:sp>
        <p:nvSpPr>
          <p:cNvPr id="26" name="TextBox 25">
            <a:extLst>
              <a:ext uri="{FF2B5EF4-FFF2-40B4-BE49-F238E27FC236}">
                <a16:creationId xmlns:a16="http://schemas.microsoft.com/office/drawing/2014/main" id="{4CFB0F10-0E3C-1CC8-61CF-9831B2F87C88}"/>
              </a:ext>
            </a:extLst>
          </p:cNvPr>
          <p:cNvSpPr txBox="1"/>
          <p:nvPr/>
        </p:nvSpPr>
        <p:spPr>
          <a:xfrm>
            <a:off x="6935420" y="5788186"/>
            <a:ext cx="2869696" cy="369332"/>
          </a:xfrm>
          <a:prstGeom prst="rect">
            <a:avLst/>
          </a:prstGeom>
          <a:noFill/>
        </p:spPr>
        <p:txBody>
          <a:bodyPr wrap="none" rtlCol="0">
            <a:spAutoFit/>
          </a:bodyPr>
          <a:lstStyle/>
          <a:p>
            <a:r>
              <a:rPr lang="en-GB" b="1">
                <a:solidFill>
                  <a:srgbClr val="7030A0"/>
                </a:solidFill>
              </a:rPr>
              <a:t>Access &amp; Discoverability</a:t>
            </a:r>
          </a:p>
        </p:txBody>
      </p:sp>
    </p:spTree>
    <p:extLst>
      <p:ext uri="{BB962C8B-B14F-4D97-AF65-F5344CB8AC3E}">
        <p14:creationId xmlns:p14="http://schemas.microsoft.com/office/powerpoint/2010/main" val="14885894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B65959-4FE6-408B-46F4-69A65D05FD0E}"/>
              </a:ext>
            </a:extLst>
          </p:cNvPr>
          <p:cNvSpPr>
            <a:spLocks noGrp="1"/>
          </p:cNvSpPr>
          <p:nvPr>
            <p:ph type="title"/>
          </p:nvPr>
        </p:nvSpPr>
        <p:spPr/>
        <p:txBody>
          <a:bodyPr/>
          <a:lstStyle/>
          <a:p>
            <a:r>
              <a:rPr lang="en-GB" b="1" dirty="0">
                <a:latin typeface="Open Sans" panose="020B0606030504020204" pitchFamily="34" charset="0"/>
                <a:ea typeface="Open Sans" panose="020B0606030504020204" pitchFamily="34" charset="0"/>
                <a:cs typeface="Open Sans" panose="020B0606030504020204" pitchFamily="34" charset="0"/>
              </a:rPr>
              <a:t>You asked:</a:t>
            </a:r>
          </a:p>
        </p:txBody>
      </p:sp>
      <p:sp>
        <p:nvSpPr>
          <p:cNvPr id="5" name="Content Placeholder 4">
            <a:extLst>
              <a:ext uri="{FF2B5EF4-FFF2-40B4-BE49-F238E27FC236}">
                <a16:creationId xmlns:a16="http://schemas.microsoft.com/office/drawing/2014/main" id="{BA141F68-1AD1-C905-F698-597069AFBB9F}"/>
              </a:ext>
            </a:extLst>
          </p:cNvPr>
          <p:cNvSpPr>
            <a:spLocks noGrp="1"/>
          </p:cNvSpPr>
          <p:nvPr>
            <p:ph idx="1"/>
          </p:nvPr>
        </p:nvSpPr>
        <p:spPr/>
        <p:txBody>
          <a:bodyPr/>
          <a:lstStyle/>
          <a:p>
            <a:r>
              <a:rPr lang="en-GB" dirty="0">
                <a:latin typeface="+mj-lt"/>
              </a:rPr>
              <a:t>Why do we engage with communities?</a:t>
            </a:r>
          </a:p>
          <a:p>
            <a:r>
              <a:rPr lang="en-GB" dirty="0">
                <a:latin typeface="+mj-lt"/>
              </a:rPr>
              <a:t>Who do we engage with and who should we engage with?</a:t>
            </a:r>
          </a:p>
          <a:p>
            <a:r>
              <a:rPr lang="en-GB" dirty="0">
                <a:latin typeface="+mj-lt"/>
              </a:rPr>
              <a:t>For whose benefit?</a:t>
            </a:r>
            <a:endParaRPr lang="en-GB" kern="100" dirty="0">
              <a:effectLst/>
              <a:latin typeface="+mj-lt"/>
              <a:ea typeface="Calibri" panose="020F0502020204030204" pitchFamily="34" charset="0"/>
              <a:cs typeface="Arial" panose="020B0604020202020204" pitchFamily="34" charset="0"/>
            </a:endParaRPr>
          </a:p>
          <a:p>
            <a:r>
              <a:rPr lang="en-GB" kern="100" dirty="0">
                <a:effectLst/>
                <a:latin typeface="+mj-lt"/>
                <a:ea typeface="Calibri" panose="020F0502020204030204" pitchFamily="34" charset="0"/>
                <a:cs typeface="Arial" panose="020B0604020202020204" pitchFamily="34" charset="0"/>
              </a:rPr>
              <a:t>How can we ensure that the collections we have interact with the communities they represent/talk about?</a:t>
            </a:r>
          </a:p>
          <a:p>
            <a:r>
              <a:rPr lang="en-GB" kern="100" dirty="0">
                <a:latin typeface="+mj-lt"/>
                <a:ea typeface="Calibri" panose="020F0502020204030204" pitchFamily="34" charset="0"/>
                <a:cs typeface="Arial" panose="020B0604020202020204" pitchFamily="34" charset="0"/>
              </a:rPr>
              <a:t>How can we remove barriers to our collections?</a:t>
            </a:r>
          </a:p>
          <a:p>
            <a:r>
              <a:rPr lang="en-GB" kern="100" dirty="0">
                <a:effectLst/>
                <a:latin typeface="+mj-lt"/>
                <a:ea typeface="Calibri" panose="020F0502020204030204" pitchFamily="34" charset="0"/>
                <a:cs typeface="Arial" panose="020B0604020202020204" pitchFamily="34" charset="0"/>
              </a:rPr>
              <a:t>What do people want from us?</a:t>
            </a:r>
          </a:p>
          <a:p>
            <a:r>
              <a:rPr lang="en-GB" dirty="0">
                <a:latin typeface="+mj-lt"/>
              </a:rPr>
              <a:t>What can we learn from public libraries?</a:t>
            </a:r>
          </a:p>
          <a:p>
            <a:endParaRPr lang="en-GB" dirty="0"/>
          </a:p>
        </p:txBody>
      </p:sp>
    </p:spTree>
    <p:extLst>
      <p:ext uri="{BB962C8B-B14F-4D97-AF65-F5344CB8AC3E}">
        <p14:creationId xmlns:p14="http://schemas.microsoft.com/office/powerpoint/2010/main" val="32600106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748618E9-EE2D-4864-9EEE-58939BD4FBB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11" name="Straight Connector 10">
              <a:extLst>
                <a:ext uri="{FF2B5EF4-FFF2-40B4-BE49-F238E27FC236}">
                  <a16:creationId xmlns:a16="http://schemas.microsoft.com/office/drawing/2014/main" id="{317D1EC0-23FF-4FC8-B22D-E34878EAA4C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AB929A7-258C-4469-AAB4-A67D713F7A8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A635CDB-2D00-49D5-B26E-0694A25000C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4288D7A-F857-418D-92F2-368E841B9F2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1084F50-7F3C-4A4A-877E-FFD9EC7CD88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31E64C1-F4C0-4A94-B319-BB1A0A2450B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63D8374-8052-417F-AB69-B97EAC43D51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7750734-4D51-4019-A003-38A3DE49B43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1B693D1-DBA2-4D3B-9B37-D9EE8C4112F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BCD3EA8-E4C0-4AF6-817F-F9F29157A49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A170FB3-B397-4AC9-85FD-65388F26D90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E5EC0B9-49C7-4777-AEC5-B5EF8DE4049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902048B-30F7-4434-87A5-140F9BB4BEB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0500A6E2-A41C-4751-8A4E-9A0C5718D93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C259517-7BE7-45F9-81C0-3A6362BF143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0652F56-7B71-42B2-AB68-22204A6DF17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1059830E-1C3D-4D42-8789-524971CB465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53325A7-86D3-4B52-A7E3-ADDF408B406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6D53F46F-EC12-484C-A4E7-791E57687AC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64ED9CA-8950-47B8-A9ED-22B45CE15FB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4429F7B-9FD7-438F-8ECA-3FCAD006180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C558100-D455-4B41-890C-BCC898B2D16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F2886397-398A-4318-BE16-2CBAC1902F9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7D32A3A6-CE6E-4ABD-8522-2C8DC88C070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F9014C09-5B84-4798-8BDE-C80D76E67B8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2A29EB9E-ED9D-4C69-8A26-9A7A0A83056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AA2899F9-1795-416F-8F3D-26EEB684DB6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3043474-8625-495C-BD06-3627FD286C5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432CE47-7631-408E-8DDC-79EE378B707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B2C8832D-8B8D-4036-B913-2D363143274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1CCEFEAF-E87B-4FF2-A947-94CABAA0610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43" name="Right Triangle 42">
            <a:extLst>
              <a:ext uri="{FF2B5EF4-FFF2-40B4-BE49-F238E27FC236}">
                <a16:creationId xmlns:a16="http://schemas.microsoft.com/office/drawing/2014/main" id="{2437C4A8-8E3A-4ADA-93B9-64737CE1AB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281093" y="2607907"/>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useBgFill="1">
        <p:nvSpPr>
          <p:cNvPr id="45" name="Rectangle 44">
            <a:extLst>
              <a:ext uri="{FF2B5EF4-FFF2-40B4-BE49-F238E27FC236}">
                <a16:creationId xmlns:a16="http://schemas.microsoft.com/office/drawing/2014/main" id="{BA6285CA-6AFA-4F27-AFB5-1B32CDE09B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47" name="Group 46">
            <a:extLst>
              <a:ext uri="{FF2B5EF4-FFF2-40B4-BE49-F238E27FC236}">
                <a16:creationId xmlns:a16="http://schemas.microsoft.com/office/drawing/2014/main" id="{7CC099DD-8E7F-4878-A418-76859A85E97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48" name="Straight Connector 47">
              <a:extLst>
                <a:ext uri="{FF2B5EF4-FFF2-40B4-BE49-F238E27FC236}">
                  <a16:creationId xmlns:a16="http://schemas.microsoft.com/office/drawing/2014/main" id="{3DEBDB6E-6E9D-48C5-8C66-EC8D1AC84FD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4B1C1573-D299-448C-8A04-C9E22704695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1D0AE86A-F86F-4CBE-9CAD-B508CD66DFB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637F07FB-5D28-409C-BEFF-56E4E0470B5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1F314C2B-7573-4DB8-AD6D-D07CE831EB0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AAB0E5B9-7A69-4C8F-832C-385E34CF94A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13EE5250-5184-40BF-9DF2-E25C8ED2F7F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B45F0B04-CD2F-4DFA-BC25-7CD1B4723FD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9120A221-52E9-45D0-A6EA-2E4B7BA913F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BEF69602-360C-4C8D-A2EC-558B20F5871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C20FAB78-4165-4488-A328-3396610F0F2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5FECEB49-DD6B-46B0-96F6-9B56A3AA9F3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C9BB7828-91C2-45AB-B2EB-A77E93E5D2B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658D9842-FFBE-40DA-AD41-4067978A6A5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EA9D92EE-93D9-42DE-9645-2C81E20E04D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318C150F-1B6F-4BD1-9052-EA20D0294BF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ECCDB6DC-96CE-4D4A-917E-DAC57748370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D1C4B445-E267-49A6-AB25-07B18221127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658BDCEC-CCF4-470A-A624-152E41F9889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C55D99E0-6D1B-4979-BC1C-0F54F485AA1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98BFEC78-630A-4A9D-B4BF-92B08A15885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7DFC065A-13A3-45D2-ACB7-1068F4A6974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D2551881-1E40-4ABC-A1FC-686D1B2D2D2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9445FBD3-DA73-4FF1-8388-AED59D76786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FB492AB2-E246-471D-A23E-7A279EDAEDC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A5DDB3BB-3E22-49A4-B920-BBC68FD6D14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444814FE-01E1-4C6F-AE3A-46BDA527BB9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D90DA665-0CFA-4ADB-89FF-9F79AC29377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7249E6A0-5BFC-4622-B59D-F5082F67BD2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3BD83E7E-1DA8-4060-9D1A-803D0654271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794C0F59-9A0F-4340-BCD2-20B5BBBE5E4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80" name="Freeform: Shape 79">
            <a:extLst>
              <a:ext uri="{FF2B5EF4-FFF2-40B4-BE49-F238E27FC236}">
                <a16:creationId xmlns:a16="http://schemas.microsoft.com/office/drawing/2014/main" id="{A7050958-138C-4DA8-9DF5-1A9D65C19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2133265" y="-2152219"/>
            <a:ext cx="6858000" cy="11162439"/>
          </a:xfrm>
          <a:custGeom>
            <a:avLst/>
            <a:gdLst>
              <a:gd name="connsiteX0" fmla="*/ 6858000 w 6858000"/>
              <a:gd name="connsiteY0" fmla="*/ 0 h 11162439"/>
              <a:gd name="connsiteX1" fmla="*/ 6858000 w 6858000"/>
              <a:gd name="connsiteY1" fmla="*/ 7095240 h 11162439"/>
              <a:gd name="connsiteX2" fmla="*/ 6857998 w 6858000"/>
              <a:gd name="connsiteY2" fmla="*/ 7095240 h 11162439"/>
              <a:gd name="connsiteX3" fmla="*/ 6857998 w 6858000"/>
              <a:gd name="connsiteY3" fmla="*/ 10339528 h 11162439"/>
              <a:gd name="connsiteX4" fmla="*/ 0 w 6858000"/>
              <a:gd name="connsiteY4" fmla="*/ 10925458 h 11162439"/>
              <a:gd name="connsiteX5" fmla="*/ 0 w 6858000"/>
              <a:gd name="connsiteY5" fmla="*/ 7095240 h 11162439"/>
              <a:gd name="connsiteX6" fmla="*/ 0 w 6858000"/>
              <a:gd name="connsiteY6" fmla="*/ 6778313 h 11162439"/>
              <a:gd name="connsiteX7" fmla="*/ 0 w 6858000"/>
              <a:gd name="connsiteY7" fmla="*/ 0 h 11162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58000" h="11162439">
                <a:moveTo>
                  <a:pt x="6858000" y="0"/>
                </a:moveTo>
                <a:lnTo>
                  <a:pt x="6858000" y="7095240"/>
                </a:lnTo>
                <a:lnTo>
                  <a:pt x="6857998" y="7095240"/>
                </a:lnTo>
                <a:lnTo>
                  <a:pt x="6857998" y="10339528"/>
                </a:lnTo>
                <a:cubicBezTo>
                  <a:pt x="3428999" y="10339528"/>
                  <a:pt x="3428999" y="11696417"/>
                  <a:pt x="0" y="10925458"/>
                </a:cubicBezTo>
                <a:lnTo>
                  <a:pt x="0" y="7095240"/>
                </a:lnTo>
                <a:lnTo>
                  <a:pt x="0" y="6778313"/>
                </a:lnTo>
                <a:lnTo>
                  <a:pt x="0" y="0"/>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Picture 5" descr="Person with idea concept">
            <a:extLst>
              <a:ext uri="{FF2B5EF4-FFF2-40B4-BE49-F238E27FC236}">
                <a16:creationId xmlns:a16="http://schemas.microsoft.com/office/drawing/2014/main" id="{C5B78388-7C0E-54E1-67AA-C9988C8C3E15}"/>
              </a:ext>
            </a:extLst>
          </p:cNvPr>
          <p:cNvPicPr>
            <a:picLocks noChangeAspect="1"/>
          </p:cNvPicPr>
          <p:nvPr/>
        </p:nvPicPr>
        <p:blipFill rotWithShape="1">
          <a:blip r:embed="rId3">
            <a:alphaModFix amt="60000"/>
          </a:blip>
          <a:srcRect r="-1" b="7997"/>
          <a:stretch/>
        </p:blipFill>
        <p:spPr>
          <a:xfrm>
            <a:off x="-18954" y="10"/>
            <a:ext cx="11167367" cy="6857990"/>
          </a:xfrm>
          <a:custGeom>
            <a:avLst/>
            <a:gdLst/>
            <a:ahLst/>
            <a:cxnLst/>
            <a:rect l="l" t="t" r="r" b="b"/>
            <a:pathLst>
              <a:path w="12142767" h="6858000">
                <a:moveTo>
                  <a:pt x="0" y="0"/>
                </a:moveTo>
                <a:lnTo>
                  <a:pt x="11251490" y="0"/>
                </a:lnTo>
                <a:lnTo>
                  <a:pt x="11255634" y="308191"/>
                </a:lnTo>
                <a:cubicBezTo>
                  <a:pt x="11341049" y="3428907"/>
                  <a:pt x="12695043" y="3532715"/>
                  <a:pt x="11886084" y="6854559"/>
                </a:cubicBezTo>
                <a:lnTo>
                  <a:pt x="7539784" y="6854559"/>
                </a:lnTo>
                <a:lnTo>
                  <a:pt x="7539784" y="6858000"/>
                </a:lnTo>
                <a:lnTo>
                  <a:pt x="0" y="6858000"/>
                </a:lnTo>
                <a:close/>
              </a:path>
            </a:pathLst>
          </a:custGeom>
        </p:spPr>
      </p:pic>
      <p:sp>
        <p:nvSpPr>
          <p:cNvPr id="4" name="Title 3">
            <a:extLst>
              <a:ext uri="{FF2B5EF4-FFF2-40B4-BE49-F238E27FC236}">
                <a16:creationId xmlns:a16="http://schemas.microsoft.com/office/drawing/2014/main" id="{3BFA9533-95E6-2F73-24C1-65F5003E39C9}"/>
              </a:ext>
            </a:extLst>
          </p:cNvPr>
          <p:cNvSpPr>
            <a:spLocks noGrp="1"/>
          </p:cNvSpPr>
          <p:nvPr>
            <p:ph type="title"/>
          </p:nvPr>
        </p:nvSpPr>
        <p:spPr>
          <a:xfrm>
            <a:off x="684225" y="746841"/>
            <a:ext cx="9339075" cy="2682160"/>
          </a:xfrm>
        </p:spPr>
        <p:txBody>
          <a:bodyPr vert="horz" lIns="91440" tIns="45720" rIns="91440" bIns="45720" rtlCol="0" anchor="b">
            <a:normAutofit/>
          </a:bodyPr>
          <a:lstStyle/>
          <a:p>
            <a:r>
              <a:rPr lang="en-US" b="1" dirty="0">
                <a:solidFill>
                  <a:srgbClr val="FFFFFF"/>
                </a:solidFill>
                <a:latin typeface="Open Sans" panose="020B0606030504020204" pitchFamily="34" charset="0"/>
                <a:ea typeface="Open Sans" panose="020B0606030504020204" pitchFamily="34" charset="0"/>
                <a:cs typeface="Open Sans" panose="020B0606030504020204" pitchFamily="34" charset="0"/>
              </a:rPr>
              <a:t>What next?</a:t>
            </a:r>
          </a:p>
        </p:txBody>
      </p:sp>
    </p:spTree>
    <p:extLst>
      <p:ext uri="{BB962C8B-B14F-4D97-AF65-F5344CB8AC3E}">
        <p14:creationId xmlns:p14="http://schemas.microsoft.com/office/powerpoint/2010/main" val="22450418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3" name="Group 82">
            <a:extLst>
              <a:ext uri="{FF2B5EF4-FFF2-40B4-BE49-F238E27FC236}">
                <a16:creationId xmlns:a16="http://schemas.microsoft.com/office/drawing/2014/main" id="{748618E9-EE2D-4864-9EEE-58939BD4FBB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84" name="Straight Connector 83">
              <a:extLst>
                <a:ext uri="{FF2B5EF4-FFF2-40B4-BE49-F238E27FC236}">
                  <a16:creationId xmlns:a16="http://schemas.microsoft.com/office/drawing/2014/main" id="{317D1EC0-23FF-4FC8-B22D-E34878EAA4C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5AB929A7-258C-4469-AAB4-A67D713F7A8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DA635CDB-2D00-49D5-B26E-0694A25000C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B4288D7A-F857-418D-92F2-368E841B9F2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F1084F50-7F3C-4A4A-877E-FFD9EC7CD88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331E64C1-F4C0-4A94-B319-BB1A0A2450B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363D8374-8052-417F-AB69-B97EAC43D51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C7750734-4D51-4019-A003-38A3DE49B43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71B693D1-DBA2-4D3B-9B37-D9EE8C4112F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1BCD3EA8-E4C0-4AF6-817F-F9F29157A49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7A170FB3-B397-4AC9-85FD-65388F26D90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BE5EC0B9-49C7-4777-AEC5-B5EF8DE4049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7902048B-30F7-4434-87A5-140F9BB4BEB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0500A6E2-A41C-4751-8A4E-9A0C5718D93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FC259517-7BE7-45F9-81C0-3A6362BF143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90652F56-7B71-42B2-AB68-22204A6DF17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1059830E-1C3D-4D42-8789-524971CB465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B53325A7-86D3-4B52-A7E3-ADDF408B406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6D53F46F-EC12-484C-A4E7-791E57687AC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464ED9CA-8950-47B8-A9ED-22B45CE15FB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E4429F7B-9FD7-438F-8ECA-3FCAD006180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0C558100-D455-4B41-890C-BCC898B2D16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F2886397-398A-4318-BE16-2CBAC1902F9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7D32A3A6-CE6E-4ABD-8522-2C8DC88C070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F9014C09-5B84-4798-8BDE-C80D76E67B8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2A29EB9E-ED9D-4C69-8A26-9A7A0A83056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AA2899F9-1795-416F-8F3D-26EEB684DB6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E3043474-8625-495C-BD06-3627FD286C5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D432CE47-7631-408E-8DDC-79EE378B707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B2C8832D-8B8D-4036-B913-2D363143274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1CCEFEAF-E87B-4FF2-A947-94CABAA0610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116" name="Right Triangle 115">
            <a:extLst>
              <a:ext uri="{FF2B5EF4-FFF2-40B4-BE49-F238E27FC236}">
                <a16:creationId xmlns:a16="http://schemas.microsoft.com/office/drawing/2014/main" id="{2437C4A8-8E3A-4ADA-93B9-64737CE1AB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281093" y="2607907"/>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useBgFill="1">
        <p:nvSpPr>
          <p:cNvPr id="118" name="Rectangle 117">
            <a:extLst>
              <a:ext uri="{FF2B5EF4-FFF2-40B4-BE49-F238E27FC236}">
                <a16:creationId xmlns:a16="http://schemas.microsoft.com/office/drawing/2014/main" id="{165794D4-DDCF-469D-A6C7-0AE18F6BB6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4" name="Picture 3">
            <a:extLst>
              <a:ext uri="{FF2B5EF4-FFF2-40B4-BE49-F238E27FC236}">
                <a16:creationId xmlns:a16="http://schemas.microsoft.com/office/drawing/2014/main" id="{981D7C82-C336-BF1F-3662-C00AC74C9766}"/>
              </a:ext>
            </a:extLst>
          </p:cNvPr>
          <p:cNvPicPr>
            <a:picLocks noChangeAspect="1"/>
          </p:cNvPicPr>
          <p:nvPr/>
        </p:nvPicPr>
        <p:blipFill rotWithShape="1">
          <a:blip r:embed="rId2"/>
          <a:srcRect t="7230" b="5222"/>
          <a:stretch/>
        </p:blipFill>
        <p:spPr>
          <a:xfrm>
            <a:off x="-22827" y="-669251"/>
            <a:ext cx="12192000" cy="6857999"/>
          </a:xfrm>
          <a:prstGeom prst="rect">
            <a:avLst/>
          </a:prstGeom>
        </p:spPr>
      </p:pic>
      <p:grpSp>
        <p:nvGrpSpPr>
          <p:cNvPr id="120" name="Group 119">
            <a:extLst>
              <a:ext uri="{FF2B5EF4-FFF2-40B4-BE49-F238E27FC236}">
                <a16:creationId xmlns:a16="http://schemas.microsoft.com/office/drawing/2014/main" id="{88D25AED-03FE-496D-84B1-6BD007300A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121" name="Straight Connector 120">
              <a:extLst>
                <a:ext uri="{FF2B5EF4-FFF2-40B4-BE49-F238E27FC236}">
                  <a16:creationId xmlns:a16="http://schemas.microsoft.com/office/drawing/2014/main" id="{636474AD-D65C-406B-83FB-C99C0600705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399322EB-87AA-45C9-A03C-52A874D8C8D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B0BCB4F5-395E-4192-9EBB-E9F0255AE39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F4B1466F-6782-407B-9C00-8DF501BC02D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C28CCAE2-B347-4439-A6F8-1F1C3548FAA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1FDDE5DC-1CFD-4141-BB8A-4E88DC953C3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628B0EB6-7696-43A6-802C-7F71D1BA062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F4C27EFB-1419-4DCF-B0FB-19DFF5558B8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0B469F2C-8E3D-4F5A-B109-74EB0C1C629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1AF21893-899E-456E-B2C0-18C3B8661C1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5249F69B-8991-410D-B2BE-29792DFF04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A3B3B6AE-A176-4E37-9DC3-693D4D4A15C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8251166D-5D02-4F59-9CDD-176C32DCBA8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719ECF99-A74F-4670-B781-193D17D554F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678FECED-862A-4A60-A948-0B3FC1F6A01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86596925-5663-4DBB-BA20-5D8E5168A85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8D04049C-063B-4F59-801F-1DE9B4220C9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B5DFD5EC-AD64-4EA0-99D4-659BE87BFC1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39EDC0CD-7E2B-45B9-BEDA-07058067AC2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C2973EC6-F21A-40EB-9773-F830E2053F0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10727704-3B6D-4FBC-80D0-3452A78831C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B06C285D-96FA-4E4C-99DD-A4537CC8BA7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01A87ECD-5CEA-4CF1-B4D6-231036363DD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18D3432C-F58F-418C-B2A2-B675E0149F0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37AA6FC6-50E8-4802-946A-A1408D0347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E7879239-2C29-4598-89C4-DA6DE60996A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B5387EF3-939F-4251-95A2-B1FD10DB7D1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9D540311-BAC8-433E-9146-1804B5FD8FA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1D33AD0E-0DD9-49E5-B606-1269FBFEE1C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0CD0FDA4-88B0-47B3-AD08-B58785CF023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87273F8E-C71F-44CE-9C4C-4D0231215D0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153" name="Rectangle 152">
            <a:extLst>
              <a:ext uri="{FF2B5EF4-FFF2-40B4-BE49-F238E27FC236}">
                <a16:creationId xmlns:a16="http://schemas.microsoft.com/office/drawing/2014/main" id="{406D8C29-9DDA-48D0-AF70-905FDB2CE3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81775"/>
            <a:ext cx="12191999" cy="5479852"/>
          </a:xfrm>
          <a:prstGeom prst="rect">
            <a:avLst/>
          </a:prstGeom>
          <a:gradFill flip="none" rotWithShape="1">
            <a:gsLst>
              <a:gs pos="50000">
                <a:srgbClr val="000000">
                  <a:alpha val="30000"/>
                </a:srgbClr>
              </a:gs>
              <a:gs pos="80000">
                <a:srgbClr val="000000">
                  <a:alpha val="15000"/>
                </a:srgbClr>
              </a:gs>
              <a:gs pos="0">
                <a:srgbClr val="000000">
                  <a:alpha val="0"/>
                </a:srgbClr>
              </a:gs>
              <a:gs pos="20000">
                <a:srgbClr val="000000">
                  <a:alpha val="15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5FF5CA7-5300-5858-EE5D-B87C1E428239}"/>
              </a:ext>
            </a:extLst>
          </p:cNvPr>
          <p:cNvSpPr>
            <a:spLocks noGrp="1"/>
          </p:cNvSpPr>
          <p:nvPr>
            <p:ph type="title"/>
          </p:nvPr>
        </p:nvSpPr>
        <p:spPr>
          <a:xfrm>
            <a:off x="684225" y="1800353"/>
            <a:ext cx="10325636" cy="1628647"/>
          </a:xfrm>
        </p:spPr>
        <p:txBody>
          <a:bodyPr vert="horz" lIns="91440" tIns="45720" rIns="91440" bIns="45720" rtlCol="0" anchor="b">
            <a:normAutofit/>
          </a:bodyPr>
          <a:lstStyle/>
          <a:p>
            <a:r>
              <a:rPr lang="en-US" b="1" dirty="0">
                <a:solidFill>
                  <a:srgbClr val="FFFFFF"/>
                </a:solidFill>
                <a:latin typeface="Open Sans" panose="020B0606030504020204" pitchFamily="34" charset="0"/>
                <a:ea typeface="Open Sans" panose="020B0606030504020204" pitchFamily="34" charset="0"/>
                <a:cs typeface="Open Sans" panose="020B0606030504020204" pitchFamily="34" charset="0"/>
              </a:rPr>
              <a:t>Questions?</a:t>
            </a:r>
          </a:p>
        </p:txBody>
      </p:sp>
    </p:spTree>
    <p:extLst>
      <p:ext uri="{BB962C8B-B14F-4D97-AF65-F5344CB8AC3E}">
        <p14:creationId xmlns:p14="http://schemas.microsoft.com/office/powerpoint/2010/main" val="3290471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4" name="Group 83">
            <a:extLst>
              <a:ext uri="{FF2B5EF4-FFF2-40B4-BE49-F238E27FC236}">
                <a16:creationId xmlns:a16="http://schemas.microsoft.com/office/drawing/2014/main" id="{748618E9-EE2D-4864-9EEE-58939BD4FBB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85" name="Straight Connector 84">
              <a:extLst>
                <a:ext uri="{FF2B5EF4-FFF2-40B4-BE49-F238E27FC236}">
                  <a16:creationId xmlns:a16="http://schemas.microsoft.com/office/drawing/2014/main" id="{317D1EC0-23FF-4FC8-B22D-E34878EAA4C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5AB929A7-258C-4469-AAB4-A67D713F7A8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DA635CDB-2D00-49D5-B26E-0694A25000C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B4288D7A-F857-418D-92F2-368E841B9F2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F1084F50-7F3C-4A4A-877E-FFD9EC7CD88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331E64C1-F4C0-4A94-B319-BB1A0A2450B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363D8374-8052-417F-AB69-B97EAC43D51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C7750734-4D51-4019-A003-38A3DE49B43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71B693D1-DBA2-4D3B-9B37-D9EE8C4112F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1BCD3EA8-E4C0-4AF6-817F-F9F29157A49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7A170FB3-B397-4AC9-85FD-65388F26D90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BE5EC0B9-49C7-4777-AEC5-B5EF8DE4049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7902048B-30F7-4434-87A5-140F9BB4BEB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0500A6E2-A41C-4751-8A4E-9A0C5718D93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FC259517-7BE7-45F9-81C0-3A6362BF143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90652F56-7B71-42B2-AB68-22204A6DF17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1059830E-1C3D-4D42-8789-524971CB465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B53325A7-86D3-4B52-A7E3-ADDF408B406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6D53F46F-EC12-484C-A4E7-791E57687AC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464ED9CA-8950-47B8-A9ED-22B45CE15FB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E4429F7B-9FD7-438F-8ECA-3FCAD006180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0C558100-D455-4B41-890C-BCC898B2D16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F2886397-398A-4318-BE16-2CBAC1902F9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7D32A3A6-CE6E-4ABD-8522-2C8DC88C070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F9014C09-5B84-4798-8BDE-C80D76E67B8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2A29EB9E-ED9D-4C69-8A26-9A7A0A83056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AA2899F9-1795-416F-8F3D-26EEB684DB6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E3043474-8625-495C-BD06-3627FD286C5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D432CE47-7631-408E-8DDC-79EE378B707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B2C8832D-8B8D-4036-B913-2D363143274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1CCEFEAF-E87B-4FF2-A947-94CABAA0610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117" name="Right Triangle 116">
            <a:extLst>
              <a:ext uri="{FF2B5EF4-FFF2-40B4-BE49-F238E27FC236}">
                <a16:creationId xmlns:a16="http://schemas.microsoft.com/office/drawing/2014/main" id="{2437C4A8-8E3A-4ADA-93B9-64737CE1AB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281093" y="2607907"/>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useBgFill="1">
        <p:nvSpPr>
          <p:cNvPr id="119" name="Rectangle 118">
            <a:extLst>
              <a:ext uri="{FF2B5EF4-FFF2-40B4-BE49-F238E27FC236}">
                <a16:creationId xmlns:a16="http://schemas.microsoft.com/office/drawing/2014/main" id="{D0A348B8-3F2F-474A-A276-9C90661762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5" name="Picture 4">
            <a:extLst>
              <a:ext uri="{FF2B5EF4-FFF2-40B4-BE49-F238E27FC236}">
                <a16:creationId xmlns:a16="http://schemas.microsoft.com/office/drawing/2014/main" id="{CBC6F5F1-5DFB-0B0B-35D7-33A76CBC4CF8}"/>
              </a:ext>
            </a:extLst>
          </p:cNvPr>
          <p:cNvPicPr>
            <a:picLocks noChangeAspect="1"/>
          </p:cNvPicPr>
          <p:nvPr/>
        </p:nvPicPr>
        <p:blipFill rotWithShape="1">
          <a:blip r:embed="rId2"/>
          <a:srcRect t="20213"/>
          <a:stretch/>
        </p:blipFill>
        <p:spPr>
          <a:xfrm>
            <a:off x="20" y="10"/>
            <a:ext cx="12191980" cy="6857989"/>
          </a:xfrm>
          <a:prstGeom prst="rect">
            <a:avLst/>
          </a:prstGeom>
        </p:spPr>
      </p:pic>
      <p:grpSp>
        <p:nvGrpSpPr>
          <p:cNvPr id="121" name="Group 120">
            <a:extLst>
              <a:ext uri="{FF2B5EF4-FFF2-40B4-BE49-F238E27FC236}">
                <a16:creationId xmlns:a16="http://schemas.microsoft.com/office/drawing/2014/main" id="{46400ECE-9877-489B-9D66-A71DE0575CF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122" name="Straight Connector 121">
              <a:extLst>
                <a:ext uri="{FF2B5EF4-FFF2-40B4-BE49-F238E27FC236}">
                  <a16:creationId xmlns:a16="http://schemas.microsoft.com/office/drawing/2014/main" id="{81A5D329-D649-4E9F-8096-A2ACE125EFD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BA92DB4E-8447-45DB-9823-5CFC7C66C58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A5D5DFBD-BCEC-48CF-808D-F7E1C140472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B61903FC-FD80-4FBD-AA8A-C2193BC9C31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39D55ECC-9F8E-4CA7-B6E4-B16810D9AF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58B70EC0-20B9-4B4E-92A9-EC13F4DF034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D1E75303-322B-4EE7-823D-F77D7EF54D5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09F1C7D3-2BCC-49A7-B6F7-5A186ADDD80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6F4F36A6-486F-4AD6-9A4D-8287F046B88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BB7EBF09-A754-4C44-A040-2B439F27D0B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CD6C4580-856F-4186-B589-28D864BB538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4A808157-3585-4AB1-9749-F9A67F988BD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2946DFD7-0F51-48C5-A9D1-6792FFC266A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98CB18E0-7882-4E21-9A48-1A54F4445F6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09A3F90D-FBDD-4CF7-872C-040EF58676B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674E87E7-02B5-4FD8-866D-A8F25F5DD8B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8F573020-73D6-4060-BFD2-F0A63261C0A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42C3845D-5E59-4D90-9D5C-76ED34F4EFA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83B5D9CF-B022-4B61-84CC-9CE47428D4F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0FA28D78-4A5A-40AC-8EA0-AE36CD6A375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8FD55823-36C9-47C0-B8B3-7BA814BE0BB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163E8057-634C-41C8-9352-31517F55297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14380C6A-DAC6-4C80-A2B1-341AD173F0F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20C73B68-20DB-4B0D-BDFC-46D2E2DFA39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15C3543E-8CC7-4D2C-A1B6-3260366B709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2FA75029-DAD3-4FA3-9603-6CF2C96C2AE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79E0D540-01C4-47A7-8F32-603003412B7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FCD20989-6E8E-45DA-81C2-E2615D8DB19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1F5210F8-5C9F-47B3-B18D-EA0DDAFE815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50670A10-674D-4A17-9F65-1BFD98FF7C6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3436A5B2-61EC-401D-8CCC-7C2CE96F1D9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154" name="Rectangle 153">
            <a:extLst>
              <a:ext uri="{FF2B5EF4-FFF2-40B4-BE49-F238E27FC236}">
                <a16:creationId xmlns:a16="http://schemas.microsoft.com/office/drawing/2014/main" id="{8606225D-3AFB-411A-A409-9199957FC9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81775"/>
            <a:ext cx="12191999" cy="5479852"/>
          </a:xfrm>
          <a:prstGeom prst="rect">
            <a:avLst/>
          </a:prstGeom>
          <a:gradFill flip="none" rotWithShape="1">
            <a:gsLst>
              <a:gs pos="50000">
                <a:srgbClr val="000000">
                  <a:alpha val="30000"/>
                </a:srgbClr>
              </a:gs>
              <a:gs pos="80000">
                <a:srgbClr val="000000">
                  <a:alpha val="15000"/>
                </a:srgbClr>
              </a:gs>
              <a:gs pos="0">
                <a:srgbClr val="000000">
                  <a:alpha val="0"/>
                </a:srgbClr>
              </a:gs>
              <a:gs pos="20000">
                <a:srgbClr val="000000">
                  <a:alpha val="15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C0FF7A0-0CCE-1EBA-0B98-ECC7C75368AE}"/>
              </a:ext>
            </a:extLst>
          </p:cNvPr>
          <p:cNvSpPr>
            <a:spLocks noGrp="1"/>
          </p:cNvSpPr>
          <p:nvPr>
            <p:ph type="title"/>
          </p:nvPr>
        </p:nvSpPr>
        <p:spPr>
          <a:xfrm>
            <a:off x="1182775" y="1800353"/>
            <a:ext cx="9820188" cy="1628647"/>
          </a:xfrm>
        </p:spPr>
        <p:txBody>
          <a:bodyPr vert="horz" lIns="91440" tIns="45720" rIns="91440" bIns="45720" rtlCol="0" anchor="b">
            <a:normAutofit/>
          </a:bodyPr>
          <a:lstStyle/>
          <a:p>
            <a:pPr algn="ctr"/>
            <a:r>
              <a:rPr lang="en-US" b="1" dirty="0">
                <a:solidFill>
                  <a:srgbClr val="FFFFFF"/>
                </a:solidFill>
              </a:rPr>
              <a:t>Thank you!</a:t>
            </a:r>
          </a:p>
        </p:txBody>
      </p:sp>
      <p:sp>
        <p:nvSpPr>
          <p:cNvPr id="3" name="Text Placeholder 2">
            <a:extLst>
              <a:ext uri="{FF2B5EF4-FFF2-40B4-BE49-F238E27FC236}">
                <a16:creationId xmlns:a16="http://schemas.microsoft.com/office/drawing/2014/main" id="{5D6073BC-3BF5-55DB-B275-C81A233376DA}"/>
              </a:ext>
            </a:extLst>
          </p:cNvPr>
          <p:cNvSpPr>
            <a:spLocks noGrp="1"/>
          </p:cNvSpPr>
          <p:nvPr>
            <p:ph type="body" idx="1"/>
          </p:nvPr>
        </p:nvSpPr>
        <p:spPr>
          <a:xfrm>
            <a:off x="1182775" y="3674328"/>
            <a:ext cx="9820188" cy="858662"/>
          </a:xfrm>
        </p:spPr>
        <p:txBody>
          <a:bodyPr vert="horz" lIns="91440" tIns="45720" rIns="91440" bIns="45720" rtlCol="0" anchor="t">
            <a:noAutofit/>
          </a:bodyPr>
          <a:lstStyle/>
          <a:p>
            <a:pPr algn="ctr">
              <a:lnSpc>
                <a:spcPct val="100000"/>
              </a:lnSpc>
            </a:pPr>
            <a:r>
              <a:rPr lang="en-US" sz="1800" dirty="0">
                <a:solidFill>
                  <a:srgbClr val="FFFFFF"/>
                </a:solidFill>
                <a:latin typeface="Open Sans" panose="020B0606030504020204" pitchFamily="34" charset="0"/>
                <a:ea typeface="Open Sans" panose="020B0606030504020204" pitchFamily="34" charset="0"/>
                <a:cs typeface="Open Sans" panose="020B0606030504020204" pitchFamily="34" charset="0"/>
              </a:rPr>
              <a:t>If you want to get involved, please get in touch with either Dominic Hunt, Sarah Phillips or Ria Sunga</a:t>
            </a:r>
          </a:p>
          <a:p>
            <a:pPr algn="ctr">
              <a:lnSpc>
                <a:spcPct val="100000"/>
              </a:lnSpc>
            </a:pPr>
            <a:r>
              <a:rPr lang="en-US" sz="1800" dirty="0">
                <a:solidFill>
                  <a:srgbClr val="FFFFFF"/>
                </a:solidFill>
                <a:latin typeface="Open Sans" panose="020B0606030504020204" pitchFamily="34" charset="0"/>
                <a:ea typeface="Open Sans" panose="020B0606030504020204" pitchFamily="34" charset="0"/>
                <a:cs typeface="Open Sans" panose="020B0606030504020204" pitchFamily="34" charset="0"/>
              </a:rPr>
              <a:t>If you want to see the spreadsheet where all the </a:t>
            </a:r>
            <a:r>
              <a:rPr lang="en-US" sz="1800" dirty="0" err="1">
                <a:solidFill>
                  <a:srgbClr val="FFFFFF"/>
                </a:solidFill>
                <a:latin typeface="Open Sans" panose="020B0606030504020204" pitchFamily="34" charset="0"/>
                <a:ea typeface="Open Sans" panose="020B0606030504020204" pitchFamily="34" charset="0"/>
                <a:cs typeface="Open Sans" panose="020B0606030504020204" pitchFamily="34" charset="0"/>
              </a:rPr>
              <a:t>jamboard</a:t>
            </a:r>
            <a:r>
              <a:rPr lang="en-US" sz="1800" dirty="0">
                <a:solidFill>
                  <a:srgbClr val="FFFFFF"/>
                </a:solidFill>
                <a:latin typeface="Open Sans" panose="020B0606030504020204" pitchFamily="34" charset="0"/>
                <a:ea typeface="Open Sans" panose="020B0606030504020204" pitchFamily="34" charset="0"/>
                <a:cs typeface="Open Sans" panose="020B0606030504020204" pitchFamily="34" charset="0"/>
              </a:rPr>
              <a:t> responses are, you can find this in the Imagine2030 channel in the Library All-Staff Teams Channels</a:t>
            </a:r>
          </a:p>
          <a:p>
            <a:pPr algn="ctr">
              <a:lnSpc>
                <a:spcPct val="100000"/>
              </a:lnSpc>
            </a:pPr>
            <a:endParaRPr lang="en-US" dirty="0">
              <a:solidFill>
                <a:srgbClr val="FFFFFF"/>
              </a:solidFill>
            </a:endParaRPr>
          </a:p>
        </p:txBody>
      </p:sp>
    </p:spTree>
    <p:extLst>
      <p:ext uri="{BB962C8B-B14F-4D97-AF65-F5344CB8AC3E}">
        <p14:creationId xmlns:p14="http://schemas.microsoft.com/office/powerpoint/2010/main" val="10408091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357FC-26A7-4E66-F930-BFFBC85493C3}"/>
              </a:ext>
            </a:extLst>
          </p:cNvPr>
          <p:cNvSpPr>
            <a:spLocks noGrp="1"/>
          </p:cNvSpPr>
          <p:nvPr>
            <p:ph type="title"/>
          </p:nvPr>
        </p:nvSpPr>
        <p:spPr/>
        <p:txBody>
          <a:bodyPr/>
          <a:lstStyle/>
          <a:p>
            <a:r>
              <a:rPr lang="en-GB" b="1">
                <a:solidFill>
                  <a:srgbClr val="7030A0"/>
                </a:solidFill>
              </a:rPr>
              <a:t>What are we covering today?</a:t>
            </a:r>
          </a:p>
        </p:txBody>
      </p:sp>
      <p:sp>
        <p:nvSpPr>
          <p:cNvPr id="3" name="Content Placeholder 2">
            <a:extLst>
              <a:ext uri="{FF2B5EF4-FFF2-40B4-BE49-F238E27FC236}">
                <a16:creationId xmlns:a16="http://schemas.microsoft.com/office/drawing/2014/main" id="{D702D0A7-1222-107E-BA73-8566A2E6E1BC}"/>
              </a:ext>
            </a:extLst>
          </p:cNvPr>
          <p:cNvSpPr>
            <a:spLocks noGrp="1"/>
          </p:cNvSpPr>
          <p:nvPr>
            <p:ph idx="1"/>
          </p:nvPr>
        </p:nvSpPr>
        <p:spPr/>
        <p:txBody>
          <a:bodyPr/>
          <a:lstStyle/>
          <a:p>
            <a:r>
              <a:rPr lang="en-GB"/>
              <a:t>Imagine2030</a:t>
            </a:r>
          </a:p>
          <a:p>
            <a:r>
              <a:rPr lang="en-GB" err="1"/>
              <a:t>Jamboard</a:t>
            </a:r>
            <a:r>
              <a:rPr lang="en-GB"/>
              <a:t> discussion</a:t>
            </a:r>
          </a:p>
          <a:p>
            <a:pPr lvl="1"/>
            <a:r>
              <a:rPr lang="en-GB"/>
              <a:t>What does the Spirit of Manchester mean to you?</a:t>
            </a:r>
          </a:p>
          <a:p>
            <a:pPr lvl="1"/>
            <a:r>
              <a:rPr lang="en-GB"/>
              <a:t>What services to do we already offer?</a:t>
            </a:r>
          </a:p>
          <a:p>
            <a:pPr lvl="1"/>
            <a:r>
              <a:rPr lang="en-GB"/>
              <a:t>What questions should we be asking?</a:t>
            </a:r>
          </a:p>
          <a:p>
            <a:pPr lvl="1"/>
            <a:endParaRPr lang="en-GB"/>
          </a:p>
          <a:p>
            <a:r>
              <a:rPr lang="en-GB"/>
              <a:t>Next steps</a:t>
            </a:r>
          </a:p>
          <a:p>
            <a:pPr lvl="1"/>
            <a:endParaRPr lang="en-GB"/>
          </a:p>
        </p:txBody>
      </p:sp>
    </p:spTree>
    <p:extLst>
      <p:ext uri="{BB962C8B-B14F-4D97-AF65-F5344CB8AC3E}">
        <p14:creationId xmlns:p14="http://schemas.microsoft.com/office/powerpoint/2010/main" val="2143010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3" name="Group 82">
            <a:extLst>
              <a:ext uri="{FF2B5EF4-FFF2-40B4-BE49-F238E27FC236}">
                <a16:creationId xmlns:a16="http://schemas.microsoft.com/office/drawing/2014/main" id="{748618E9-EE2D-4864-9EEE-58939BD4FBB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84" name="Straight Connector 83">
              <a:extLst>
                <a:ext uri="{FF2B5EF4-FFF2-40B4-BE49-F238E27FC236}">
                  <a16:creationId xmlns:a16="http://schemas.microsoft.com/office/drawing/2014/main" id="{317D1EC0-23FF-4FC8-B22D-E34878EAA4C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5AB929A7-258C-4469-AAB4-A67D713F7A8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DA635CDB-2D00-49D5-B26E-0694A25000C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B4288D7A-F857-418D-92F2-368E841B9F2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F1084F50-7F3C-4A4A-877E-FFD9EC7CD88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331E64C1-F4C0-4A94-B319-BB1A0A2450B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363D8374-8052-417F-AB69-B97EAC43D51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C7750734-4D51-4019-A003-38A3DE49B43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71B693D1-DBA2-4D3B-9B37-D9EE8C4112F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1BCD3EA8-E4C0-4AF6-817F-F9F29157A49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7A170FB3-B397-4AC9-85FD-65388F26D90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BE5EC0B9-49C7-4777-AEC5-B5EF8DE4049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7902048B-30F7-4434-87A5-140F9BB4BEB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0500A6E2-A41C-4751-8A4E-9A0C5718D93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FC259517-7BE7-45F9-81C0-3A6362BF143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90652F56-7B71-42B2-AB68-22204A6DF17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1059830E-1C3D-4D42-8789-524971CB465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B53325A7-86D3-4B52-A7E3-ADDF408B406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6D53F46F-EC12-484C-A4E7-791E57687AC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464ED9CA-8950-47B8-A9ED-22B45CE15FB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E4429F7B-9FD7-438F-8ECA-3FCAD006180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0C558100-D455-4B41-890C-BCC898B2D16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F2886397-398A-4318-BE16-2CBAC1902F9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7D32A3A6-CE6E-4ABD-8522-2C8DC88C070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F9014C09-5B84-4798-8BDE-C80D76E67B8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2A29EB9E-ED9D-4C69-8A26-9A7A0A83056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AA2899F9-1795-416F-8F3D-26EEB684DB6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E3043474-8625-495C-BD06-3627FD286C5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D432CE47-7631-408E-8DDC-79EE378B707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B2C8832D-8B8D-4036-B913-2D363143274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1CCEFEAF-E87B-4FF2-A947-94CABAA0610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116" name="Right Triangle 115">
            <a:extLst>
              <a:ext uri="{FF2B5EF4-FFF2-40B4-BE49-F238E27FC236}">
                <a16:creationId xmlns:a16="http://schemas.microsoft.com/office/drawing/2014/main" id="{2437C4A8-8E3A-4ADA-93B9-64737CE1AB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281093" y="2607907"/>
            <a:ext cx="568289" cy="568289"/>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useBgFill="1">
        <p:nvSpPr>
          <p:cNvPr id="118" name="Rectangle 117">
            <a:extLst>
              <a:ext uri="{FF2B5EF4-FFF2-40B4-BE49-F238E27FC236}">
                <a16:creationId xmlns:a16="http://schemas.microsoft.com/office/drawing/2014/main" id="{165794D4-DDCF-469D-A6C7-0AE18F6BB6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79" name="Picture 78">
            <a:extLst>
              <a:ext uri="{FF2B5EF4-FFF2-40B4-BE49-F238E27FC236}">
                <a16:creationId xmlns:a16="http://schemas.microsoft.com/office/drawing/2014/main" id="{8FCFFE8B-429B-81FB-EEA2-5CB228B79D01}"/>
              </a:ext>
            </a:extLst>
          </p:cNvPr>
          <p:cNvPicPr>
            <a:picLocks noChangeAspect="1"/>
          </p:cNvPicPr>
          <p:nvPr/>
        </p:nvPicPr>
        <p:blipFill rotWithShape="1">
          <a:blip r:embed="rId3"/>
          <a:srcRect b="6250"/>
          <a:stretch/>
        </p:blipFill>
        <p:spPr>
          <a:xfrm>
            <a:off x="-22827" y="-669251"/>
            <a:ext cx="12192000" cy="6857999"/>
          </a:xfrm>
          <a:prstGeom prst="rect">
            <a:avLst/>
          </a:prstGeom>
        </p:spPr>
      </p:pic>
      <p:grpSp>
        <p:nvGrpSpPr>
          <p:cNvPr id="120" name="Group 119">
            <a:extLst>
              <a:ext uri="{FF2B5EF4-FFF2-40B4-BE49-F238E27FC236}">
                <a16:creationId xmlns:a16="http://schemas.microsoft.com/office/drawing/2014/main" id="{88D25AED-03FE-496D-84B1-6BD007300A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121" name="Straight Connector 120">
              <a:extLst>
                <a:ext uri="{FF2B5EF4-FFF2-40B4-BE49-F238E27FC236}">
                  <a16:creationId xmlns:a16="http://schemas.microsoft.com/office/drawing/2014/main" id="{636474AD-D65C-406B-83FB-C99C0600705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399322EB-87AA-45C9-A03C-52A874D8C8D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B0BCB4F5-395E-4192-9EBB-E9F0255AE39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F4B1466F-6782-407B-9C00-8DF501BC02D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C28CCAE2-B347-4439-A6F8-1F1C3548FAA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92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1FDDE5DC-1CFD-4141-BB8A-4E88DC953C3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931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628B0EB6-7696-43A6-802C-7F71D1BA062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4271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F4C27EFB-1419-4DCF-B0FB-19DFF5558B8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2610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0B469F2C-8E3D-4F5A-B109-74EB0C1C629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0949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1AF21893-899E-456E-B2C0-18C3B8661C1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09289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5249F69B-8991-410D-B2BE-29792DFF04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762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A3B3B6AE-A176-4E37-9DC3-693D4D4A15C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059680"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8251166D-5D02-4F59-9CDD-176C32DCBA8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043074"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719ECF99-A74F-4670-B781-193D17D554F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026468"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678FECED-862A-4A60-A948-0B3FC1F6A01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009862"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86596925-5663-4DBB-BA20-5D8E5168A85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8D04049C-063B-4F59-801F-1DE9B4220C9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B5DFD5EC-AD64-4EA0-99D4-659BE87BFC1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1459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39EDC0CD-7E2B-45B9-BEDA-07058067AC2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57478"/>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C2973EC6-F21A-40EB-9773-F830E2053F0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0035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10727704-3B6D-4FBC-80D0-3452A78831C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343240"/>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B06C285D-96FA-4E4C-99DD-A4537CC8BA7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886121"/>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01A87ECD-5CEA-4CF1-B4D6-231036363DD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429002"/>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18D3432C-F58F-418C-B2A2-B675E0149F0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971883"/>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37AA6FC6-50E8-4802-946A-A1408D0347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514764"/>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E7879239-2C29-4598-89C4-DA6DE60996A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057645"/>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B5387EF3-939F-4251-95A2-B1FD10DB7D1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600526"/>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9D540311-BAC8-433E-9146-1804B5FD8FA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1D33AD0E-0DD9-49E5-B606-1269FBFEE1C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143407"/>
              <a:ext cx="12192000" cy="0"/>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0CD0FDA4-88B0-47B3-AD08-B58785CF023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84225" y="171716"/>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87273F8E-C71F-44CE-9C4C-4D0231215D0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508412" y="173267"/>
              <a:ext cx="0" cy="6511464"/>
            </a:xfrm>
            <a:prstGeom prst="line">
              <a:avLst/>
            </a:prstGeom>
            <a:ln w="12700">
              <a:solidFill>
                <a:srgbClr val="BCBCBC">
                  <a:alpha val="29804"/>
                </a:srgbClr>
              </a:solidFill>
              <a:prstDash val="sysDot"/>
            </a:ln>
          </p:spPr>
          <p:style>
            <a:lnRef idx="1">
              <a:schemeClr val="accent1"/>
            </a:lnRef>
            <a:fillRef idx="0">
              <a:schemeClr val="accent1"/>
            </a:fillRef>
            <a:effectRef idx="0">
              <a:schemeClr val="accent1"/>
            </a:effectRef>
            <a:fontRef idx="minor">
              <a:schemeClr val="tx1"/>
            </a:fontRef>
          </p:style>
        </p:cxnSp>
      </p:grpSp>
      <p:sp>
        <p:nvSpPr>
          <p:cNvPr id="153" name="Rectangle 152">
            <a:extLst>
              <a:ext uri="{FF2B5EF4-FFF2-40B4-BE49-F238E27FC236}">
                <a16:creationId xmlns:a16="http://schemas.microsoft.com/office/drawing/2014/main" id="{406D8C29-9DDA-48D0-AF70-905FDB2CE3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81775"/>
            <a:ext cx="12191999" cy="5479852"/>
          </a:xfrm>
          <a:prstGeom prst="rect">
            <a:avLst/>
          </a:prstGeom>
          <a:gradFill flip="none" rotWithShape="1">
            <a:gsLst>
              <a:gs pos="50000">
                <a:srgbClr val="000000">
                  <a:alpha val="30000"/>
                </a:srgbClr>
              </a:gs>
              <a:gs pos="80000">
                <a:srgbClr val="000000">
                  <a:alpha val="15000"/>
                </a:srgbClr>
              </a:gs>
              <a:gs pos="0">
                <a:srgbClr val="000000">
                  <a:alpha val="0"/>
                </a:srgbClr>
              </a:gs>
              <a:gs pos="20000">
                <a:srgbClr val="000000">
                  <a:alpha val="15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24662DE-792A-7F2F-53DD-B2145A47661F}"/>
              </a:ext>
            </a:extLst>
          </p:cNvPr>
          <p:cNvSpPr>
            <a:spLocks noGrp="1"/>
          </p:cNvSpPr>
          <p:nvPr>
            <p:ph type="title"/>
          </p:nvPr>
        </p:nvSpPr>
        <p:spPr>
          <a:xfrm>
            <a:off x="684225" y="1800353"/>
            <a:ext cx="10325636" cy="1628647"/>
          </a:xfrm>
        </p:spPr>
        <p:txBody>
          <a:bodyPr vert="horz" lIns="91440" tIns="45720" rIns="91440" bIns="45720" rtlCol="0" anchor="b">
            <a:normAutofit/>
          </a:bodyPr>
          <a:lstStyle/>
          <a:p>
            <a:pPr>
              <a:lnSpc>
                <a:spcPct val="90000"/>
              </a:lnSpc>
            </a:pPr>
            <a:r>
              <a:rPr lang="en-US" b="1" dirty="0">
                <a:solidFill>
                  <a:srgbClr val="FFFFFF"/>
                </a:solidFill>
                <a:latin typeface="Open Sans" panose="020B0606030504020204" pitchFamily="34" charset="0"/>
                <a:ea typeface="Open Sans" panose="020B0606030504020204" pitchFamily="34" charset="0"/>
                <a:cs typeface="Open Sans" panose="020B0606030504020204" pitchFamily="34" charset="0"/>
              </a:rPr>
              <a:t>Spirit of Manchester and Imagine2030</a:t>
            </a:r>
          </a:p>
        </p:txBody>
      </p:sp>
    </p:spTree>
    <p:extLst>
      <p:ext uri="{BB962C8B-B14F-4D97-AF65-F5344CB8AC3E}">
        <p14:creationId xmlns:p14="http://schemas.microsoft.com/office/powerpoint/2010/main" val="38901466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CC29D1-B734-54DC-6675-A3654DE3BAB2}"/>
              </a:ext>
            </a:extLst>
          </p:cNvPr>
          <p:cNvSpPr>
            <a:spLocks noGrp="1"/>
          </p:cNvSpPr>
          <p:nvPr>
            <p:ph type="title"/>
          </p:nvPr>
        </p:nvSpPr>
        <p:spPr>
          <a:xfrm>
            <a:off x="933500" y="2548226"/>
            <a:ext cx="10325000" cy="1442463"/>
          </a:xfrm>
        </p:spPr>
        <p:txBody>
          <a:bodyPr>
            <a:normAutofit fontScale="90000"/>
          </a:bodyPr>
          <a:lstStyle/>
          <a:p>
            <a:pPr algn="ctr"/>
            <a:r>
              <a:rPr lang="en-GB" b="1" dirty="0">
                <a:latin typeface="Open Sans" panose="020B0606030504020204" pitchFamily="34" charset="0"/>
                <a:ea typeface="Open Sans" panose="020B0606030504020204" pitchFamily="34" charset="0"/>
                <a:cs typeface="Open Sans" panose="020B0606030504020204" pitchFamily="34" charset="0"/>
              </a:rPr>
              <a:t>What does the Spirit of Manchester mean to you (Directorate, Team, individual)?</a:t>
            </a:r>
          </a:p>
        </p:txBody>
      </p:sp>
    </p:spTree>
    <p:extLst>
      <p:ext uri="{BB962C8B-B14F-4D97-AF65-F5344CB8AC3E}">
        <p14:creationId xmlns:p14="http://schemas.microsoft.com/office/powerpoint/2010/main" val="18524644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picture containing text, screenshot, font&#10;&#10;Description automatically generated">
            <a:extLst>
              <a:ext uri="{FF2B5EF4-FFF2-40B4-BE49-F238E27FC236}">
                <a16:creationId xmlns:a16="http://schemas.microsoft.com/office/drawing/2014/main" id="{383624CC-CB58-7B30-5CB4-56DFD278538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87274" y="0"/>
            <a:ext cx="4801929" cy="6788727"/>
          </a:xfrm>
        </p:spPr>
      </p:pic>
      <p:pic>
        <p:nvPicPr>
          <p:cNvPr id="7" name="Picture 6" descr="A picture containing text, screenshot, font&#10;&#10;Description automatically generated">
            <a:extLst>
              <a:ext uri="{FF2B5EF4-FFF2-40B4-BE49-F238E27FC236}">
                <a16:creationId xmlns:a16="http://schemas.microsoft.com/office/drawing/2014/main" id="{9D280F03-4818-5B49-043E-0833FB3CD1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94027" y="0"/>
            <a:ext cx="4850928" cy="6858000"/>
          </a:xfrm>
          <a:prstGeom prst="rect">
            <a:avLst/>
          </a:prstGeom>
        </p:spPr>
      </p:pic>
    </p:spTree>
    <p:extLst>
      <p:ext uri="{BB962C8B-B14F-4D97-AF65-F5344CB8AC3E}">
        <p14:creationId xmlns:p14="http://schemas.microsoft.com/office/powerpoint/2010/main" val="3062521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77FB8CF9-D0E1-4F7A-FC6F-FF06C218E90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92075" y="0"/>
            <a:ext cx="4850928" cy="6858000"/>
          </a:xfrm>
        </p:spPr>
      </p:pic>
      <p:pic>
        <p:nvPicPr>
          <p:cNvPr id="9" name="Picture 8" descr="A picture containing text, screenshot, font&#10;&#10;Description automatically generated">
            <a:extLst>
              <a:ext uri="{FF2B5EF4-FFF2-40B4-BE49-F238E27FC236}">
                <a16:creationId xmlns:a16="http://schemas.microsoft.com/office/drawing/2014/main" id="{2328C76E-5113-EC1F-1AC3-65337039F0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48999" y="0"/>
            <a:ext cx="4850928" cy="6858000"/>
          </a:xfrm>
          <a:prstGeom prst="rect">
            <a:avLst/>
          </a:prstGeom>
        </p:spPr>
      </p:pic>
    </p:spTree>
    <p:extLst>
      <p:ext uri="{BB962C8B-B14F-4D97-AF65-F5344CB8AC3E}">
        <p14:creationId xmlns:p14="http://schemas.microsoft.com/office/powerpoint/2010/main" val="4078810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F478740B-607A-54C9-6E9C-B94CB4506962}"/>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9619" r="13721"/>
          <a:stretch/>
        </p:blipFill>
        <p:spPr bwMode="auto">
          <a:xfrm>
            <a:off x="1124505" y="348853"/>
            <a:ext cx="9942989" cy="616029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71EA2A93-AD4D-E533-2EA1-014F2A923923}"/>
              </a:ext>
            </a:extLst>
          </p:cNvPr>
          <p:cNvSpPr>
            <a:spLocks noGrp="1"/>
          </p:cNvSpPr>
          <p:nvPr>
            <p:ph type="title"/>
          </p:nvPr>
        </p:nvSpPr>
        <p:spPr>
          <a:xfrm>
            <a:off x="256503" y="203200"/>
            <a:ext cx="10325000" cy="662887"/>
          </a:xfrm>
        </p:spPr>
        <p:txBody>
          <a:bodyPr>
            <a:normAutofit fontScale="90000"/>
          </a:bodyPr>
          <a:lstStyle/>
          <a:p>
            <a:r>
              <a:rPr lang="en-GB" b="1">
                <a:solidFill>
                  <a:srgbClr val="7030A0"/>
                </a:solidFill>
              </a:rPr>
              <a:t>Top 50 keywords</a:t>
            </a:r>
          </a:p>
        </p:txBody>
      </p:sp>
    </p:spTree>
    <p:extLst>
      <p:ext uri="{BB962C8B-B14F-4D97-AF65-F5344CB8AC3E}">
        <p14:creationId xmlns:p14="http://schemas.microsoft.com/office/powerpoint/2010/main" val="39159840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A661D-044F-307A-8228-5C9B86B218E8}"/>
              </a:ext>
            </a:extLst>
          </p:cNvPr>
          <p:cNvSpPr>
            <a:spLocks noGrp="1"/>
          </p:cNvSpPr>
          <p:nvPr>
            <p:ph type="title"/>
          </p:nvPr>
        </p:nvSpPr>
        <p:spPr>
          <a:xfrm>
            <a:off x="939713" y="478268"/>
            <a:ext cx="10312571" cy="1254542"/>
          </a:xfrm>
        </p:spPr>
        <p:txBody>
          <a:bodyPr>
            <a:noAutofit/>
          </a:bodyPr>
          <a:lstStyle/>
          <a:p>
            <a:pPr algn="ctr"/>
            <a:r>
              <a:rPr lang="en-GB" sz="3200" b="1" i="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What services and activities do we offer/deliver that contribute to the Spirit of Manchester?</a:t>
            </a:r>
            <a:endParaRPr lang="en-GB" sz="3200">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a:extLst>
              <a:ext uri="{FF2B5EF4-FFF2-40B4-BE49-F238E27FC236}">
                <a16:creationId xmlns:a16="http://schemas.microsoft.com/office/drawing/2014/main" id="{754C0BF0-1AE4-A3F6-3A4A-A2424D19DFFD}"/>
              </a:ext>
            </a:extLst>
          </p:cNvPr>
          <p:cNvPicPr>
            <a:picLocks noChangeAspect="1"/>
          </p:cNvPicPr>
          <p:nvPr/>
        </p:nvPicPr>
        <p:blipFill>
          <a:blip r:embed="rId3"/>
          <a:stretch>
            <a:fillRect/>
          </a:stretch>
        </p:blipFill>
        <p:spPr>
          <a:xfrm>
            <a:off x="1074411" y="2432226"/>
            <a:ext cx="1073459" cy="1073459"/>
          </a:xfrm>
          <a:prstGeom prst="rect">
            <a:avLst/>
          </a:prstGeom>
        </p:spPr>
      </p:pic>
      <p:sp>
        <p:nvSpPr>
          <p:cNvPr id="8" name="TextBox 7">
            <a:extLst>
              <a:ext uri="{FF2B5EF4-FFF2-40B4-BE49-F238E27FC236}">
                <a16:creationId xmlns:a16="http://schemas.microsoft.com/office/drawing/2014/main" id="{113CEFFC-A9CD-2CA9-98D6-456EAC838E43}"/>
              </a:ext>
            </a:extLst>
          </p:cNvPr>
          <p:cNvSpPr txBox="1"/>
          <p:nvPr/>
        </p:nvSpPr>
        <p:spPr>
          <a:xfrm>
            <a:off x="1119659" y="3675356"/>
            <a:ext cx="982961" cy="369332"/>
          </a:xfrm>
          <a:prstGeom prst="rect">
            <a:avLst/>
          </a:prstGeom>
          <a:noFill/>
        </p:spPr>
        <p:txBody>
          <a:bodyPr wrap="none" rtlCol="0">
            <a:spAutoFit/>
          </a:bodyPr>
          <a:lstStyle/>
          <a:p>
            <a:r>
              <a:rPr lang="en-GB" b="1">
                <a:solidFill>
                  <a:srgbClr val="7030A0"/>
                </a:solidFill>
              </a:rPr>
              <a:t>Spaces</a:t>
            </a:r>
          </a:p>
        </p:txBody>
      </p:sp>
      <p:pic>
        <p:nvPicPr>
          <p:cNvPr id="10" name="Picture 9">
            <a:extLst>
              <a:ext uri="{FF2B5EF4-FFF2-40B4-BE49-F238E27FC236}">
                <a16:creationId xmlns:a16="http://schemas.microsoft.com/office/drawing/2014/main" id="{3B9E60F5-543A-F688-5963-AB32A6F20600}"/>
              </a:ext>
            </a:extLst>
          </p:cNvPr>
          <p:cNvPicPr>
            <a:picLocks noChangeAspect="1"/>
          </p:cNvPicPr>
          <p:nvPr/>
        </p:nvPicPr>
        <p:blipFill>
          <a:blip r:embed="rId4"/>
          <a:stretch>
            <a:fillRect/>
          </a:stretch>
        </p:blipFill>
        <p:spPr>
          <a:xfrm>
            <a:off x="3285004" y="2432227"/>
            <a:ext cx="1073458" cy="1073458"/>
          </a:xfrm>
          <a:prstGeom prst="rect">
            <a:avLst/>
          </a:prstGeom>
        </p:spPr>
      </p:pic>
      <p:sp>
        <p:nvSpPr>
          <p:cNvPr id="11" name="TextBox 10">
            <a:extLst>
              <a:ext uri="{FF2B5EF4-FFF2-40B4-BE49-F238E27FC236}">
                <a16:creationId xmlns:a16="http://schemas.microsoft.com/office/drawing/2014/main" id="{0ED83E4E-84DF-8701-D2D0-0CE65E6B372C}"/>
              </a:ext>
            </a:extLst>
          </p:cNvPr>
          <p:cNvSpPr txBox="1"/>
          <p:nvPr/>
        </p:nvSpPr>
        <p:spPr>
          <a:xfrm>
            <a:off x="3056940" y="3675356"/>
            <a:ext cx="1529586" cy="369332"/>
          </a:xfrm>
          <a:prstGeom prst="rect">
            <a:avLst/>
          </a:prstGeom>
          <a:noFill/>
        </p:spPr>
        <p:txBody>
          <a:bodyPr wrap="none" rtlCol="0">
            <a:spAutoFit/>
          </a:bodyPr>
          <a:lstStyle/>
          <a:p>
            <a:r>
              <a:rPr lang="en-GB" b="1">
                <a:solidFill>
                  <a:srgbClr val="7030A0"/>
                </a:solidFill>
              </a:rPr>
              <a:t>Engagement</a:t>
            </a:r>
          </a:p>
        </p:txBody>
      </p:sp>
      <p:pic>
        <p:nvPicPr>
          <p:cNvPr id="13" name="Picture 12">
            <a:extLst>
              <a:ext uri="{FF2B5EF4-FFF2-40B4-BE49-F238E27FC236}">
                <a16:creationId xmlns:a16="http://schemas.microsoft.com/office/drawing/2014/main" id="{3FD0DEE9-1483-48A8-D3C2-25F8DF4E62F5}"/>
              </a:ext>
            </a:extLst>
          </p:cNvPr>
          <p:cNvPicPr>
            <a:picLocks noChangeAspect="1"/>
          </p:cNvPicPr>
          <p:nvPr/>
        </p:nvPicPr>
        <p:blipFill>
          <a:blip r:embed="rId5"/>
          <a:stretch>
            <a:fillRect/>
          </a:stretch>
        </p:blipFill>
        <p:spPr>
          <a:xfrm>
            <a:off x="5559271" y="2432227"/>
            <a:ext cx="1073458" cy="1073458"/>
          </a:xfrm>
          <a:prstGeom prst="rect">
            <a:avLst/>
          </a:prstGeom>
        </p:spPr>
      </p:pic>
      <p:sp>
        <p:nvSpPr>
          <p:cNvPr id="14" name="TextBox 13">
            <a:extLst>
              <a:ext uri="{FF2B5EF4-FFF2-40B4-BE49-F238E27FC236}">
                <a16:creationId xmlns:a16="http://schemas.microsoft.com/office/drawing/2014/main" id="{07BFD07D-FE70-B4E4-7447-0B17BC6AF522}"/>
              </a:ext>
            </a:extLst>
          </p:cNvPr>
          <p:cNvSpPr txBox="1"/>
          <p:nvPr/>
        </p:nvSpPr>
        <p:spPr>
          <a:xfrm>
            <a:off x="4908037" y="3675356"/>
            <a:ext cx="2375925" cy="369332"/>
          </a:xfrm>
          <a:prstGeom prst="rect">
            <a:avLst/>
          </a:prstGeom>
          <a:noFill/>
        </p:spPr>
        <p:txBody>
          <a:bodyPr wrap="square" rtlCol="0">
            <a:spAutoFit/>
          </a:bodyPr>
          <a:lstStyle/>
          <a:p>
            <a:r>
              <a:rPr lang="en-GB" b="1">
                <a:solidFill>
                  <a:srgbClr val="7030A0"/>
                </a:solidFill>
              </a:rPr>
              <a:t>Teaching &amp; Learning</a:t>
            </a:r>
          </a:p>
        </p:txBody>
      </p:sp>
      <p:pic>
        <p:nvPicPr>
          <p:cNvPr id="16" name="Picture 15">
            <a:extLst>
              <a:ext uri="{FF2B5EF4-FFF2-40B4-BE49-F238E27FC236}">
                <a16:creationId xmlns:a16="http://schemas.microsoft.com/office/drawing/2014/main" id="{B92C0215-B86F-678B-6B82-CC9BD065E10E}"/>
              </a:ext>
            </a:extLst>
          </p:cNvPr>
          <p:cNvPicPr>
            <a:picLocks noChangeAspect="1"/>
          </p:cNvPicPr>
          <p:nvPr/>
        </p:nvPicPr>
        <p:blipFill>
          <a:blip r:embed="rId6"/>
          <a:stretch>
            <a:fillRect/>
          </a:stretch>
        </p:blipFill>
        <p:spPr>
          <a:xfrm>
            <a:off x="7833538" y="2457605"/>
            <a:ext cx="1073460" cy="1073460"/>
          </a:xfrm>
          <a:prstGeom prst="rect">
            <a:avLst/>
          </a:prstGeom>
        </p:spPr>
      </p:pic>
      <p:sp>
        <p:nvSpPr>
          <p:cNvPr id="17" name="TextBox 16">
            <a:extLst>
              <a:ext uri="{FF2B5EF4-FFF2-40B4-BE49-F238E27FC236}">
                <a16:creationId xmlns:a16="http://schemas.microsoft.com/office/drawing/2014/main" id="{BCFF22A1-8A72-28AA-06FE-F51C34078530}"/>
              </a:ext>
            </a:extLst>
          </p:cNvPr>
          <p:cNvSpPr txBox="1"/>
          <p:nvPr/>
        </p:nvSpPr>
        <p:spPr>
          <a:xfrm>
            <a:off x="7659176" y="3675356"/>
            <a:ext cx="1422184" cy="369332"/>
          </a:xfrm>
          <a:prstGeom prst="rect">
            <a:avLst/>
          </a:prstGeom>
          <a:noFill/>
        </p:spPr>
        <p:txBody>
          <a:bodyPr wrap="none" rtlCol="0">
            <a:spAutoFit/>
          </a:bodyPr>
          <a:lstStyle/>
          <a:p>
            <a:r>
              <a:rPr lang="en-GB" b="1">
                <a:solidFill>
                  <a:srgbClr val="7030A0"/>
                </a:solidFill>
              </a:rPr>
              <a:t>Collections</a:t>
            </a:r>
          </a:p>
        </p:txBody>
      </p:sp>
      <p:pic>
        <p:nvPicPr>
          <p:cNvPr id="19" name="Picture 18">
            <a:extLst>
              <a:ext uri="{FF2B5EF4-FFF2-40B4-BE49-F238E27FC236}">
                <a16:creationId xmlns:a16="http://schemas.microsoft.com/office/drawing/2014/main" id="{44D69836-8D12-6D98-6E72-43902C43135F}"/>
              </a:ext>
            </a:extLst>
          </p:cNvPr>
          <p:cNvPicPr>
            <a:picLocks noChangeAspect="1"/>
          </p:cNvPicPr>
          <p:nvPr/>
        </p:nvPicPr>
        <p:blipFill>
          <a:blip r:embed="rId7"/>
          <a:stretch>
            <a:fillRect/>
          </a:stretch>
        </p:blipFill>
        <p:spPr>
          <a:xfrm>
            <a:off x="10044128" y="2457605"/>
            <a:ext cx="1073461" cy="1073461"/>
          </a:xfrm>
          <a:prstGeom prst="rect">
            <a:avLst/>
          </a:prstGeom>
        </p:spPr>
      </p:pic>
      <p:sp>
        <p:nvSpPr>
          <p:cNvPr id="20" name="TextBox 19">
            <a:extLst>
              <a:ext uri="{FF2B5EF4-FFF2-40B4-BE49-F238E27FC236}">
                <a16:creationId xmlns:a16="http://schemas.microsoft.com/office/drawing/2014/main" id="{9103CA87-D845-AD9B-B4B4-A1DFDB9E8BE0}"/>
              </a:ext>
            </a:extLst>
          </p:cNvPr>
          <p:cNvSpPr txBox="1"/>
          <p:nvPr/>
        </p:nvSpPr>
        <p:spPr>
          <a:xfrm>
            <a:off x="9747937" y="3675357"/>
            <a:ext cx="1665841" cy="369332"/>
          </a:xfrm>
          <a:prstGeom prst="rect">
            <a:avLst/>
          </a:prstGeom>
          <a:noFill/>
        </p:spPr>
        <p:txBody>
          <a:bodyPr wrap="none" rtlCol="0">
            <a:spAutoFit/>
          </a:bodyPr>
          <a:lstStyle/>
          <a:p>
            <a:r>
              <a:rPr lang="en-GB" b="1">
                <a:solidFill>
                  <a:srgbClr val="7030A0"/>
                </a:solidFill>
              </a:rPr>
              <a:t>Collaboration</a:t>
            </a:r>
          </a:p>
        </p:txBody>
      </p:sp>
      <p:pic>
        <p:nvPicPr>
          <p:cNvPr id="22" name="Picture 21">
            <a:extLst>
              <a:ext uri="{FF2B5EF4-FFF2-40B4-BE49-F238E27FC236}">
                <a16:creationId xmlns:a16="http://schemas.microsoft.com/office/drawing/2014/main" id="{9F767803-FF07-CFE5-1CAF-9283B0F0F1AD}"/>
              </a:ext>
            </a:extLst>
          </p:cNvPr>
          <p:cNvPicPr>
            <a:picLocks noChangeAspect="1"/>
          </p:cNvPicPr>
          <p:nvPr/>
        </p:nvPicPr>
        <p:blipFill>
          <a:blip r:embed="rId8"/>
          <a:stretch>
            <a:fillRect/>
          </a:stretch>
        </p:blipFill>
        <p:spPr>
          <a:xfrm>
            <a:off x="3650759" y="4808050"/>
            <a:ext cx="1073459" cy="1073459"/>
          </a:xfrm>
          <a:prstGeom prst="rect">
            <a:avLst/>
          </a:prstGeom>
        </p:spPr>
      </p:pic>
      <p:sp>
        <p:nvSpPr>
          <p:cNvPr id="23" name="TextBox 22">
            <a:extLst>
              <a:ext uri="{FF2B5EF4-FFF2-40B4-BE49-F238E27FC236}">
                <a16:creationId xmlns:a16="http://schemas.microsoft.com/office/drawing/2014/main" id="{4AD031DE-4F8E-7E67-FE0B-74CA96713746}"/>
              </a:ext>
            </a:extLst>
          </p:cNvPr>
          <p:cNvSpPr txBox="1"/>
          <p:nvPr/>
        </p:nvSpPr>
        <p:spPr>
          <a:xfrm>
            <a:off x="3352164" y="5972852"/>
            <a:ext cx="1670650" cy="369332"/>
          </a:xfrm>
          <a:prstGeom prst="rect">
            <a:avLst/>
          </a:prstGeom>
          <a:noFill/>
        </p:spPr>
        <p:txBody>
          <a:bodyPr wrap="none" rtlCol="0">
            <a:spAutoFit/>
          </a:bodyPr>
          <a:lstStyle/>
          <a:p>
            <a:r>
              <a:rPr lang="en-GB" b="1">
                <a:solidFill>
                  <a:srgbClr val="7030A0"/>
                </a:solidFill>
              </a:rPr>
              <a:t>Sustainability</a:t>
            </a:r>
          </a:p>
        </p:txBody>
      </p:sp>
      <p:pic>
        <p:nvPicPr>
          <p:cNvPr id="25" name="Picture 24">
            <a:extLst>
              <a:ext uri="{FF2B5EF4-FFF2-40B4-BE49-F238E27FC236}">
                <a16:creationId xmlns:a16="http://schemas.microsoft.com/office/drawing/2014/main" id="{755E7CC0-C35A-FC66-1897-B5B692B82D6C}"/>
              </a:ext>
            </a:extLst>
          </p:cNvPr>
          <p:cNvPicPr>
            <a:picLocks noChangeAspect="1"/>
          </p:cNvPicPr>
          <p:nvPr/>
        </p:nvPicPr>
        <p:blipFill>
          <a:blip r:embed="rId9"/>
          <a:stretch>
            <a:fillRect/>
          </a:stretch>
        </p:blipFill>
        <p:spPr>
          <a:xfrm>
            <a:off x="7341329" y="4899393"/>
            <a:ext cx="1073459" cy="1073459"/>
          </a:xfrm>
          <a:prstGeom prst="rect">
            <a:avLst/>
          </a:prstGeom>
        </p:spPr>
      </p:pic>
      <p:sp>
        <p:nvSpPr>
          <p:cNvPr id="26" name="TextBox 25">
            <a:extLst>
              <a:ext uri="{FF2B5EF4-FFF2-40B4-BE49-F238E27FC236}">
                <a16:creationId xmlns:a16="http://schemas.microsoft.com/office/drawing/2014/main" id="{4CFB0F10-0E3C-1CC8-61CF-9831B2F87C88}"/>
              </a:ext>
            </a:extLst>
          </p:cNvPr>
          <p:cNvSpPr txBox="1"/>
          <p:nvPr/>
        </p:nvSpPr>
        <p:spPr>
          <a:xfrm>
            <a:off x="6520773" y="5972852"/>
            <a:ext cx="2869696" cy="369332"/>
          </a:xfrm>
          <a:prstGeom prst="rect">
            <a:avLst/>
          </a:prstGeom>
          <a:noFill/>
        </p:spPr>
        <p:txBody>
          <a:bodyPr wrap="none" rtlCol="0">
            <a:spAutoFit/>
          </a:bodyPr>
          <a:lstStyle/>
          <a:p>
            <a:r>
              <a:rPr lang="en-GB" b="1">
                <a:solidFill>
                  <a:srgbClr val="7030A0"/>
                </a:solidFill>
              </a:rPr>
              <a:t>Access &amp; Discoverability</a:t>
            </a:r>
          </a:p>
        </p:txBody>
      </p:sp>
    </p:spTree>
    <p:extLst>
      <p:ext uri="{BB962C8B-B14F-4D97-AF65-F5344CB8AC3E}">
        <p14:creationId xmlns:p14="http://schemas.microsoft.com/office/powerpoint/2010/main" val="3357155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C248B948-0B6D-DDA7-7EB4-F7AB8EB43B7C}"/>
              </a:ext>
            </a:extLst>
          </p:cNvPr>
          <p:cNvSpPr>
            <a:spLocks noGrp="1"/>
          </p:cNvSpPr>
          <p:nvPr>
            <p:ph type="title"/>
          </p:nvPr>
        </p:nvSpPr>
        <p:spPr>
          <a:xfrm>
            <a:off x="434597" y="386466"/>
            <a:ext cx="10325000" cy="343833"/>
          </a:xfrm>
        </p:spPr>
        <p:txBody>
          <a:bodyPr>
            <a:noAutofit/>
          </a:bodyPr>
          <a:lstStyle/>
          <a:p>
            <a:r>
              <a:rPr lang="en-GB" sz="2400" b="1"/>
              <a:t>Some of the work we already do</a:t>
            </a:r>
          </a:p>
        </p:txBody>
      </p:sp>
      <p:graphicFrame>
        <p:nvGraphicFramePr>
          <p:cNvPr id="7" name="Content Placeholder 6">
            <a:extLst>
              <a:ext uri="{FF2B5EF4-FFF2-40B4-BE49-F238E27FC236}">
                <a16:creationId xmlns:a16="http://schemas.microsoft.com/office/drawing/2014/main" id="{45EA1004-1186-0C90-AAAA-EA4F93ADB508}"/>
              </a:ext>
            </a:extLst>
          </p:cNvPr>
          <p:cNvGraphicFramePr>
            <a:graphicFrameLocks noGrp="1"/>
          </p:cNvGraphicFramePr>
          <p:nvPr>
            <p:ph idx="1"/>
            <p:extLst>
              <p:ext uri="{D42A27DB-BD31-4B8C-83A1-F6EECF244321}">
                <p14:modId xmlns:p14="http://schemas.microsoft.com/office/powerpoint/2010/main" val="3205145074"/>
              </p:ext>
            </p:extLst>
          </p:nvPr>
        </p:nvGraphicFramePr>
        <p:xfrm>
          <a:off x="507297" y="806329"/>
          <a:ext cx="11415089" cy="5638800"/>
        </p:xfrm>
        <a:graphic>
          <a:graphicData uri="http://schemas.openxmlformats.org/drawingml/2006/table">
            <a:tbl>
              <a:tblPr firstRow="1" bandRow="1">
                <a:tableStyleId>{5C22544A-7EE6-4342-B048-85BDC9FD1C3A}</a:tableStyleId>
              </a:tblPr>
              <a:tblGrid>
                <a:gridCol w="1299279">
                  <a:extLst>
                    <a:ext uri="{9D8B030D-6E8A-4147-A177-3AD203B41FA5}">
                      <a16:colId xmlns:a16="http://schemas.microsoft.com/office/drawing/2014/main" val="1648608323"/>
                    </a:ext>
                  </a:extLst>
                </a:gridCol>
                <a:gridCol w="1258030">
                  <a:extLst>
                    <a:ext uri="{9D8B030D-6E8A-4147-A177-3AD203B41FA5}">
                      <a16:colId xmlns:a16="http://schemas.microsoft.com/office/drawing/2014/main" val="3946490343"/>
                    </a:ext>
                  </a:extLst>
                </a:gridCol>
                <a:gridCol w="1258030">
                  <a:extLst>
                    <a:ext uri="{9D8B030D-6E8A-4147-A177-3AD203B41FA5}">
                      <a16:colId xmlns:a16="http://schemas.microsoft.com/office/drawing/2014/main" val="478645493"/>
                    </a:ext>
                  </a:extLst>
                </a:gridCol>
                <a:gridCol w="1474580">
                  <a:extLst>
                    <a:ext uri="{9D8B030D-6E8A-4147-A177-3AD203B41FA5}">
                      <a16:colId xmlns:a16="http://schemas.microsoft.com/office/drawing/2014/main" val="258810716"/>
                    </a:ext>
                  </a:extLst>
                </a:gridCol>
                <a:gridCol w="1255057">
                  <a:extLst>
                    <a:ext uri="{9D8B030D-6E8A-4147-A177-3AD203B41FA5}">
                      <a16:colId xmlns:a16="http://schemas.microsoft.com/office/drawing/2014/main" val="3141998865"/>
                    </a:ext>
                  </a:extLst>
                </a:gridCol>
                <a:gridCol w="1243852">
                  <a:extLst>
                    <a:ext uri="{9D8B030D-6E8A-4147-A177-3AD203B41FA5}">
                      <a16:colId xmlns:a16="http://schemas.microsoft.com/office/drawing/2014/main" val="2251343136"/>
                    </a:ext>
                  </a:extLst>
                </a:gridCol>
                <a:gridCol w="1332770">
                  <a:extLst>
                    <a:ext uri="{9D8B030D-6E8A-4147-A177-3AD203B41FA5}">
                      <a16:colId xmlns:a16="http://schemas.microsoft.com/office/drawing/2014/main" val="4216028578"/>
                    </a:ext>
                  </a:extLst>
                </a:gridCol>
                <a:gridCol w="1128265">
                  <a:extLst>
                    <a:ext uri="{9D8B030D-6E8A-4147-A177-3AD203B41FA5}">
                      <a16:colId xmlns:a16="http://schemas.microsoft.com/office/drawing/2014/main" val="2366355317"/>
                    </a:ext>
                  </a:extLst>
                </a:gridCol>
                <a:gridCol w="1165226">
                  <a:extLst>
                    <a:ext uri="{9D8B030D-6E8A-4147-A177-3AD203B41FA5}">
                      <a16:colId xmlns:a16="http://schemas.microsoft.com/office/drawing/2014/main" val="387590216"/>
                    </a:ext>
                  </a:extLst>
                </a:gridCol>
              </a:tblGrid>
              <a:tr h="381000">
                <a:tc>
                  <a:txBody>
                    <a:bodyPr/>
                    <a:lstStyle/>
                    <a:p>
                      <a:pPr fontAlgn="b"/>
                      <a:r>
                        <a:rPr lang="en-GB" sz="1100">
                          <a:effectLst/>
                        </a:rPr>
                        <a:t>SPACES</a:t>
                      </a:r>
                      <a:endParaRPr lang="en-GB" sz="1100" b="1">
                        <a:effectLst/>
                        <a:latin typeface="Calibri" panose="020F0502020204030204" pitchFamily="34" charset="0"/>
                      </a:endParaRPr>
                    </a:p>
                  </a:txBody>
                  <a:tcPr marL="9525" marR="9525" marT="9525" anchor="b"/>
                </a:tc>
                <a:tc>
                  <a:txBody>
                    <a:bodyPr/>
                    <a:lstStyle/>
                    <a:p>
                      <a:pPr fontAlgn="b"/>
                      <a:r>
                        <a:rPr lang="en-GB" sz="1100">
                          <a:effectLst/>
                        </a:rPr>
                        <a:t>ENGAGEMENT (PUBLIC)</a:t>
                      </a:r>
                      <a:endParaRPr lang="en-GB" sz="1100" b="1">
                        <a:effectLst/>
                        <a:latin typeface="Calibri" panose="020F0502020204030204" pitchFamily="34" charset="0"/>
                      </a:endParaRPr>
                    </a:p>
                  </a:txBody>
                  <a:tcPr marL="9525" marR="9525" marT="9525" anchor="b"/>
                </a:tc>
                <a:tc>
                  <a:txBody>
                    <a:bodyPr/>
                    <a:lstStyle/>
                    <a:p>
                      <a:pPr fontAlgn="b"/>
                      <a:r>
                        <a:rPr lang="en-GB" sz="1100">
                          <a:effectLst/>
                        </a:rPr>
                        <a:t>ENGAGEMENT (INTERNAL)</a:t>
                      </a:r>
                      <a:endParaRPr lang="en-GB" sz="1100" b="1">
                        <a:effectLst/>
                        <a:latin typeface="Calibri" panose="020F0502020204030204" pitchFamily="34" charset="0"/>
                      </a:endParaRPr>
                    </a:p>
                  </a:txBody>
                  <a:tcPr marL="9525" marR="9525" marT="9525" anchor="b"/>
                </a:tc>
                <a:tc>
                  <a:txBody>
                    <a:bodyPr/>
                    <a:lstStyle/>
                    <a:p>
                      <a:pPr fontAlgn="b"/>
                      <a:r>
                        <a:rPr lang="en-GB" sz="1100">
                          <a:effectLst/>
                        </a:rPr>
                        <a:t>TEACHING AND LEARNING</a:t>
                      </a:r>
                      <a:endParaRPr lang="en-GB" sz="1100" b="1">
                        <a:effectLst/>
                        <a:latin typeface="Calibri" panose="020F0502020204030204" pitchFamily="34" charset="0"/>
                      </a:endParaRPr>
                    </a:p>
                  </a:txBody>
                  <a:tcPr marL="9525" marR="9525" marT="9525" anchor="b"/>
                </a:tc>
                <a:tc>
                  <a:txBody>
                    <a:bodyPr/>
                    <a:lstStyle/>
                    <a:p>
                      <a:pPr fontAlgn="b"/>
                      <a:r>
                        <a:rPr lang="en-GB" sz="1100">
                          <a:effectLst/>
                        </a:rPr>
                        <a:t>COLLECTIONS</a:t>
                      </a:r>
                      <a:endParaRPr lang="en-GB" sz="1100" b="1">
                        <a:effectLst/>
                        <a:latin typeface="Calibri" panose="020F0502020204030204" pitchFamily="34" charset="0"/>
                      </a:endParaRPr>
                    </a:p>
                  </a:txBody>
                  <a:tcPr marL="9525" marR="9525" marT="9525" anchor="b"/>
                </a:tc>
                <a:tc>
                  <a:txBody>
                    <a:bodyPr/>
                    <a:lstStyle/>
                    <a:p>
                      <a:pPr fontAlgn="b"/>
                      <a:r>
                        <a:rPr lang="en-GB" sz="1100">
                          <a:effectLst/>
                        </a:rPr>
                        <a:t>INNOVATION</a:t>
                      </a:r>
                      <a:endParaRPr lang="en-GB" sz="1100" b="1">
                        <a:effectLst/>
                        <a:latin typeface="Calibri" panose="020F0502020204030204" pitchFamily="34" charset="0"/>
                      </a:endParaRPr>
                    </a:p>
                  </a:txBody>
                  <a:tcPr marL="9525" marR="9525" marT="9525" anchor="b"/>
                </a:tc>
                <a:tc>
                  <a:txBody>
                    <a:bodyPr/>
                    <a:lstStyle/>
                    <a:p>
                      <a:pPr fontAlgn="b"/>
                      <a:r>
                        <a:rPr lang="en-GB" sz="1100">
                          <a:effectLst/>
                        </a:rPr>
                        <a:t>COLLABORATION</a:t>
                      </a:r>
                      <a:endParaRPr lang="en-GB" sz="1100" b="1">
                        <a:effectLst/>
                        <a:latin typeface="Calibri" panose="020F0502020204030204" pitchFamily="34" charset="0"/>
                      </a:endParaRPr>
                    </a:p>
                  </a:txBody>
                  <a:tcPr marL="9525" marR="9525" marT="9525" anchor="b"/>
                </a:tc>
                <a:tc>
                  <a:txBody>
                    <a:bodyPr/>
                    <a:lstStyle/>
                    <a:p>
                      <a:pPr fontAlgn="b"/>
                      <a:r>
                        <a:rPr lang="en-GB" sz="1100">
                          <a:effectLst/>
                        </a:rPr>
                        <a:t>SUSTAINABILITY</a:t>
                      </a:r>
                      <a:endParaRPr lang="en-GB" sz="1100" b="1">
                        <a:effectLst/>
                        <a:latin typeface="Calibri" panose="020F0502020204030204" pitchFamily="34" charset="0"/>
                      </a:endParaRPr>
                    </a:p>
                  </a:txBody>
                  <a:tcPr marL="9525" marR="9525" marT="9525" anchor="b"/>
                </a:tc>
                <a:tc>
                  <a:txBody>
                    <a:bodyPr/>
                    <a:lstStyle/>
                    <a:p>
                      <a:pPr fontAlgn="b"/>
                      <a:r>
                        <a:rPr lang="en-GB" sz="1100">
                          <a:effectLst/>
                        </a:rPr>
                        <a:t>ACCESS and DISCOVERABILITY</a:t>
                      </a:r>
                      <a:endParaRPr lang="en-GB" sz="1100" b="1">
                        <a:effectLst/>
                        <a:latin typeface="Calibri" panose="020F0502020204030204" pitchFamily="34" charset="0"/>
                      </a:endParaRPr>
                    </a:p>
                  </a:txBody>
                  <a:tcPr marL="9525" marR="9525" marT="9525" anchor="b"/>
                </a:tc>
                <a:extLst>
                  <a:ext uri="{0D108BD9-81ED-4DB2-BD59-A6C34878D82A}">
                    <a16:rowId xmlns:a16="http://schemas.microsoft.com/office/drawing/2014/main" val="1112354593"/>
                  </a:ext>
                </a:extLst>
              </a:tr>
              <a:tr h="762000">
                <a:tc>
                  <a:txBody>
                    <a:bodyPr/>
                    <a:lstStyle/>
                    <a:p>
                      <a:pPr fontAlgn="t"/>
                      <a:r>
                        <a:rPr lang="en-GB" sz="1100">
                          <a:effectLst/>
                        </a:rPr>
                        <a:t>RACE centre</a:t>
                      </a:r>
                      <a:endParaRPr lang="en-GB" sz="1100">
                        <a:effectLst/>
                        <a:latin typeface="Calibri" panose="020F0502020204030204" pitchFamily="34" charset="0"/>
                      </a:endParaRPr>
                    </a:p>
                  </a:txBody>
                  <a:tcPr marL="9525" marR="9525" marT="9525"/>
                </a:tc>
                <a:tc>
                  <a:txBody>
                    <a:bodyPr/>
                    <a:lstStyle/>
                    <a:p>
                      <a:pPr fontAlgn="t"/>
                      <a:r>
                        <a:rPr lang="en-GB" sz="1100">
                          <a:effectLst/>
                        </a:rPr>
                        <a:t>local schools access to Library</a:t>
                      </a:r>
                      <a:endParaRPr lang="en-GB" sz="1100">
                        <a:effectLst/>
                        <a:latin typeface="Calibri" panose="020F0502020204030204" pitchFamily="34" charset="0"/>
                      </a:endParaRPr>
                    </a:p>
                  </a:txBody>
                  <a:tcPr marL="9525" marR="9525" marT="9525"/>
                </a:tc>
                <a:tc>
                  <a:txBody>
                    <a:bodyPr/>
                    <a:lstStyle/>
                    <a:p>
                      <a:pPr fontAlgn="t"/>
                      <a:r>
                        <a:rPr lang="en-GB" sz="1100">
                          <a:effectLst/>
                        </a:rPr>
                        <a:t>Welcome events, including those for international students, welcoming them to the library community</a:t>
                      </a:r>
                      <a:endParaRPr lang="en-GB" sz="1100">
                        <a:effectLst/>
                        <a:latin typeface="Calibri" panose="020F0502020204030204" pitchFamily="34" charset="0"/>
                      </a:endParaRPr>
                    </a:p>
                  </a:txBody>
                  <a:tcPr marL="9525" marR="9525" marT="9525"/>
                </a:tc>
                <a:tc>
                  <a:txBody>
                    <a:bodyPr/>
                    <a:lstStyle/>
                    <a:p>
                      <a:pPr fontAlgn="t"/>
                      <a:r>
                        <a:rPr lang="en-GB" sz="1100">
                          <a:effectLst/>
                        </a:rPr>
                        <a:t>Medium blog - Made in Manchester (SC)</a:t>
                      </a:r>
                      <a:endParaRPr lang="en-GB" sz="1100">
                        <a:effectLst/>
                        <a:latin typeface="Calibri" panose="020F0502020204030204" pitchFamily="34" charset="0"/>
                      </a:endParaRPr>
                    </a:p>
                  </a:txBody>
                  <a:tcPr marL="9525" marR="9525" marT="9525"/>
                </a:tc>
                <a:tc>
                  <a:txBody>
                    <a:bodyPr/>
                    <a:lstStyle/>
                    <a:p>
                      <a:pPr fontAlgn="t"/>
                      <a:r>
                        <a:rPr lang="en-GB" sz="1100">
                          <a:effectLst/>
                        </a:rPr>
                        <a:t>local history collections</a:t>
                      </a:r>
                      <a:endParaRPr lang="en-GB" sz="1100">
                        <a:effectLst/>
                        <a:latin typeface="Calibri" panose="020F0502020204030204" pitchFamily="34" charset="0"/>
                      </a:endParaRPr>
                    </a:p>
                  </a:txBody>
                  <a:tcPr marL="9525" marR="9525" marT="9525"/>
                </a:tc>
                <a:tc>
                  <a:txBody>
                    <a:bodyPr/>
                    <a:lstStyle/>
                    <a:p>
                      <a:pPr fontAlgn="t"/>
                      <a:r>
                        <a:rPr lang="en-GB" sz="1100">
                          <a:effectLst/>
                        </a:rPr>
                        <a:t>OR tracker</a:t>
                      </a:r>
                      <a:endParaRPr lang="en-GB" sz="1100">
                        <a:effectLst/>
                        <a:latin typeface="Calibri" panose="020F0502020204030204" pitchFamily="34" charset="0"/>
                      </a:endParaRPr>
                    </a:p>
                  </a:txBody>
                  <a:tcPr marL="9525" marR="9525" marT="9525"/>
                </a:tc>
                <a:tc>
                  <a:txBody>
                    <a:bodyPr/>
                    <a:lstStyle/>
                    <a:p>
                      <a:pPr fontAlgn="t"/>
                      <a:r>
                        <a:rPr lang="en-GB" sz="1100">
                          <a:effectLst/>
                        </a:rPr>
                        <a:t>collaborating with cultural institutions </a:t>
                      </a:r>
                      <a:r>
                        <a:rPr lang="en-GB" sz="1100" err="1">
                          <a:effectLst/>
                        </a:rPr>
                        <a:t>eg</a:t>
                      </a:r>
                      <a:r>
                        <a:rPr lang="en-GB" sz="1100">
                          <a:effectLst/>
                        </a:rPr>
                        <a:t> Museum and Special Collections</a:t>
                      </a:r>
                      <a:endParaRPr lang="en-GB" sz="1100">
                        <a:effectLst/>
                        <a:latin typeface="Calibri" panose="020F0502020204030204" pitchFamily="34" charset="0"/>
                      </a:endParaRPr>
                    </a:p>
                  </a:txBody>
                  <a:tcPr marL="9525" marR="9525" marT="9525"/>
                </a:tc>
                <a:tc>
                  <a:txBody>
                    <a:bodyPr/>
                    <a:lstStyle/>
                    <a:p>
                      <a:pPr fontAlgn="t"/>
                      <a:r>
                        <a:rPr lang="en-GB" sz="1100">
                          <a:effectLst/>
                        </a:rPr>
                        <a:t>Textbook Rescue</a:t>
                      </a:r>
                      <a:endParaRPr lang="en-GB" sz="1100">
                        <a:effectLst/>
                        <a:latin typeface="Calibri" panose="020F0502020204030204" pitchFamily="34" charset="0"/>
                      </a:endParaRPr>
                    </a:p>
                  </a:txBody>
                  <a:tcPr marL="9525" marR="9525" marT="9525"/>
                </a:tc>
                <a:tc>
                  <a:txBody>
                    <a:bodyPr/>
                    <a:lstStyle/>
                    <a:p>
                      <a:pPr fontAlgn="t"/>
                      <a:r>
                        <a:rPr lang="en-GB" sz="1100">
                          <a:effectLst/>
                        </a:rPr>
                        <a:t>considering ethical librarianship and cataloguing</a:t>
                      </a:r>
                      <a:endParaRPr lang="en-GB" sz="1100">
                        <a:effectLst/>
                        <a:latin typeface="Calibri" panose="020F0502020204030204" pitchFamily="34" charset="0"/>
                      </a:endParaRPr>
                    </a:p>
                  </a:txBody>
                  <a:tcPr marL="9525" marR="9525" marT="9525"/>
                </a:tc>
                <a:extLst>
                  <a:ext uri="{0D108BD9-81ED-4DB2-BD59-A6C34878D82A}">
                    <a16:rowId xmlns:a16="http://schemas.microsoft.com/office/drawing/2014/main" val="3330943380"/>
                  </a:ext>
                </a:extLst>
              </a:tr>
              <a:tr h="923925">
                <a:tc>
                  <a:txBody>
                    <a:bodyPr/>
                    <a:lstStyle/>
                    <a:p>
                      <a:pPr fontAlgn="t"/>
                      <a:r>
                        <a:rPr lang="en-GB" sz="1100">
                          <a:effectLst/>
                        </a:rPr>
                        <a:t>Rylands</a:t>
                      </a:r>
                      <a:endParaRPr lang="en-GB" sz="1100">
                        <a:effectLst/>
                        <a:latin typeface="Calibri" panose="020F0502020204030204" pitchFamily="34" charset="0"/>
                      </a:endParaRPr>
                    </a:p>
                  </a:txBody>
                  <a:tcPr marL="9525" marR="9525" marT="9525"/>
                </a:tc>
                <a:tc>
                  <a:txBody>
                    <a:bodyPr/>
                    <a:lstStyle/>
                    <a:p>
                      <a:pPr fontAlgn="t"/>
                      <a:r>
                        <a:rPr lang="en-GB" sz="1100">
                          <a:effectLst/>
                        </a:rPr>
                        <a:t>tours  (Rylands)</a:t>
                      </a:r>
                      <a:endParaRPr lang="en-GB" sz="1100">
                        <a:effectLst/>
                        <a:latin typeface="Calibri" panose="020F0502020204030204" pitchFamily="34" charset="0"/>
                      </a:endParaRPr>
                    </a:p>
                  </a:txBody>
                  <a:tcPr marL="9525" marR="9525" marT="9525"/>
                </a:tc>
                <a:tc>
                  <a:txBody>
                    <a:bodyPr/>
                    <a:lstStyle/>
                    <a:p>
                      <a:pPr fontAlgn="t"/>
                      <a:r>
                        <a:rPr lang="en-GB" sz="1100">
                          <a:effectLst/>
                        </a:rPr>
                        <a:t>Snack and chat, offering an open space for students to come and connect</a:t>
                      </a:r>
                      <a:endParaRPr lang="en-GB" sz="1100">
                        <a:effectLst/>
                        <a:latin typeface="Calibri" panose="020F0502020204030204" pitchFamily="34" charset="0"/>
                      </a:endParaRPr>
                    </a:p>
                  </a:txBody>
                  <a:tcPr marL="9525" marR="9525" marT="9525"/>
                </a:tc>
                <a:tc>
                  <a:txBody>
                    <a:bodyPr/>
                    <a:lstStyle/>
                    <a:p>
                      <a:pPr fontAlgn="t"/>
                      <a:r>
                        <a:rPr lang="en-GB" sz="1100">
                          <a:effectLst/>
                        </a:rPr>
                        <a:t>MRE online content is open</a:t>
                      </a:r>
                      <a:endParaRPr lang="en-GB" sz="1100">
                        <a:effectLst/>
                        <a:latin typeface="Calibri" panose="020F0502020204030204" pitchFamily="34" charset="0"/>
                      </a:endParaRPr>
                    </a:p>
                  </a:txBody>
                  <a:tcPr marL="9525" marR="9525" marT="9525"/>
                </a:tc>
                <a:tc>
                  <a:txBody>
                    <a:bodyPr/>
                    <a:lstStyle/>
                    <a:p>
                      <a:pPr fontAlgn="t"/>
                      <a:r>
                        <a:rPr lang="en-GB" sz="1100">
                          <a:effectLst/>
                        </a:rPr>
                        <a:t>our vast modern history archive, map and print collections tell the story of Manchester</a:t>
                      </a:r>
                      <a:endParaRPr lang="en-GB" sz="1100">
                        <a:effectLst/>
                        <a:latin typeface="Calibri" panose="020F0502020204030204" pitchFamily="34" charset="0"/>
                      </a:endParaRPr>
                    </a:p>
                  </a:txBody>
                  <a:tcPr marL="9525" marR="9525" marT="9525"/>
                </a:tc>
                <a:tc>
                  <a:txBody>
                    <a:bodyPr/>
                    <a:lstStyle/>
                    <a:p>
                      <a:pPr fontAlgn="t"/>
                      <a:r>
                        <a:rPr lang="en-GB" sz="1100">
                          <a:effectLst/>
                        </a:rPr>
                        <a:t>MDC/MDE</a:t>
                      </a:r>
                      <a:endParaRPr lang="en-GB" sz="1100">
                        <a:effectLst/>
                        <a:latin typeface="Calibri" panose="020F0502020204030204" pitchFamily="34" charset="0"/>
                      </a:endParaRPr>
                    </a:p>
                  </a:txBody>
                  <a:tcPr marL="9525" marR="9525" marT="9525"/>
                </a:tc>
                <a:tc>
                  <a:txBody>
                    <a:bodyPr/>
                    <a:lstStyle/>
                    <a:p>
                      <a:pPr fontAlgn="t"/>
                      <a:r>
                        <a:rPr lang="en-GB" sz="1100">
                          <a:effectLst/>
                        </a:rPr>
                        <a:t>Partners in Richard </a:t>
                      </a:r>
                      <a:r>
                        <a:rPr lang="en-GB" sz="1100" err="1">
                          <a:effectLst/>
                        </a:rPr>
                        <a:t>Cobden:Manchester</a:t>
                      </a:r>
                      <a:r>
                        <a:rPr lang="en-GB" sz="1100">
                          <a:effectLst/>
                        </a:rPr>
                        <a:t> citizen to International Man at Central Library</a:t>
                      </a:r>
                      <a:endParaRPr lang="en-GB" sz="1100">
                        <a:effectLst/>
                        <a:latin typeface="Calibri" panose="020F0502020204030204" pitchFamily="34" charset="0"/>
                      </a:endParaRPr>
                    </a:p>
                  </a:txBody>
                  <a:tcPr marL="9525" marR="9525" marT="9525"/>
                </a:tc>
                <a:tc>
                  <a:txBody>
                    <a:bodyPr/>
                    <a:lstStyle/>
                    <a:p>
                      <a:pPr fontAlgn="t"/>
                      <a:r>
                        <a:rPr lang="en-GB" sz="1100">
                          <a:effectLst/>
                        </a:rPr>
                        <a:t>recycling branded clothing (</a:t>
                      </a:r>
                      <a:r>
                        <a:rPr lang="en-GB" sz="1100" err="1">
                          <a:effectLst/>
                        </a:rPr>
                        <a:t>UDIr</a:t>
                      </a:r>
                      <a:r>
                        <a:rPr lang="en-GB" sz="1100">
                          <a:effectLst/>
                        </a:rPr>
                        <a:t>)</a:t>
                      </a:r>
                      <a:endParaRPr lang="en-GB" sz="1100">
                        <a:effectLst/>
                        <a:latin typeface="Calibri" panose="020F0502020204030204" pitchFamily="34" charset="0"/>
                      </a:endParaRPr>
                    </a:p>
                  </a:txBody>
                  <a:tcPr marL="9525" marR="9525" marT="9525"/>
                </a:tc>
                <a:tc>
                  <a:txBody>
                    <a:bodyPr/>
                    <a:lstStyle/>
                    <a:p>
                      <a:pPr fontAlgn="t"/>
                      <a:r>
                        <a:rPr lang="en-GB" sz="1100">
                          <a:effectLst/>
                        </a:rPr>
                        <a:t>Lobbying for FAIR Principles (open research)</a:t>
                      </a:r>
                      <a:endParaRPr lang="en-GB" sz="1100">
                        <a:effectLst/>
                        <a:latin typeface="Calibri" panose="020F0502020204030204" pitchFamily="34" charset="0"/>
                      </a:endParaRPr>
                    </a:p>
                  </a:txBody>
                  <a:tcPr marL="9525" marR="9525" marT="9525"/>
                </a:tc>
                <a:extLst>
                  <a:ext uri="{0D108BD9-81ED-4DB2-BD59-A6C34878D82A}">
                    <a16:rowId xmlns:a16="http://schemas.microsoft.com/office/drawing/2014/main" val="3792333700"/>
                  </a:ext>
                </a:extLst>
              </a:tr>
              <a:tr h="1562100">
                <a:tc>
                  <a:txBody>
                    <a:bodyPr/>
                    <a:lstStyle/>
                    <a:p>
                      <a:pPr fontAlgn="t"/>
                      <a:r>
                        <a:rPr lang="en-GB" sz="1100">
                          <a:effectLst/>
                        </a:rPr>
                        <a:t>AGLC (safe zone) and 24 hour access</a:t>
                      </a:r>
                      <a:endParaRPr lang="en-GB" sz="1100">
                        <a:effectLst/>
                        <a:latin typeface="Calibri" panose="020F0502020204030204" pitchFamily="34" charset="0"/>
                      </a:endParaRPr>
                    </a:p>
                  </a:txBody>
                  <a:tcPr marL="9525" marR="9525" marT="9525"/>
                </a:tc>
                <a:tc>
                  <a:txBody>
                    <a:bodyPr/>
                    <a:lstStyle/>
                    <a:p>
                      <a:pPr fontAlgn="t"/>
                      <a:r>
                        <a:rPr lang="en-GB" sz="1100">
                          <a:effectLst/>
                        </a:rPr>
                        <a:t>exhibitions and supporting programmes (Rylands)</a:t>
                      </a:r>
                      <a:endParaRPr lang="en-GB" sz="1100">
                        <a:effectLst/>
                        <a:latin typeface="Calibri" panose="020F0502020204030204" pitchFamily="34" charset="0"/>
                      </a:endParaRPr>
                    </a:p>
                  </a:txBody>
                  <a:tcPr marL="9525" marR="9525" marT="9525"/>
                </a:tc>
                <a:tc>
                  <a:txBody>
                    <a:bodyPr/>
                    <a:lstStyle/>
                    <a:p>
                      <a:pPr fontAlgn="t"/>
                      <a:r>
                        <a:rPr lang="en-GB" sz="1100">
                          <a:effectLst/>
                        </a:rPr>
                        <a:t>student participation in Library groups </a:t>
                      </a:r>
                      <a:r>
                        <a:rPr lang="en-GB" sz="1100" err="1">
                          <a:effectLst/>
                        </a:rPr>
                        <a:t>eg</a:t>
                      </a:r>
                      <a:r>
                        <a:rPr lang="en-GB" sz="1100">
                          <a:effectLst/>
                        </a:rPr>
                        <a:t> EDI</a:t>
                      </a:r>
                      <a:endParaRPr lang="en-GB" sz="1100">
                        <a:effectLst/>
                        <a:latin typeface="Calibri" panose="020F0502020204030204" pitchFamily="34" charset="0"/>
                      </a:endParaRPr>
                    </a:p>
                  </a:txBody>
                  <a:tcPr marL="9525" marR="9525" marT="9525"/>
                </a:tc>
                <a:tc>
                  <a:txBody>
                    <a:bodyPr/>
                    <a:lstStyle/>
                    <a:p>
                      <a:pPr fontAlgn="t"/>
                      <a:r>
                        <a:rPr lang="en-GB" sz="1100">
                          <a:effectLst/>
                        </a:rPr>
                        <a:t>Personal data workshop is open to all</a:t>
                      </a:r>
                      <a:endParaRPr lang="en-GB" sz="1100">
                        <a:effectLst/>
                        <a:latin typeface="Calibri" panose="020F0502020204030204" pitchFamily="34" charset="0"/>
                      </a:endParaRPr>
                    </a:p>
                  </a:txBody>
                  <a:tcPr marL="9525" marR="9525" marT="9525"/>
                </a:tc>
                <a:tc>
                  <a:txBody>
                    <a:bodyPr/>
                    <a:lstStyle/>
                    <a:p>
                      <a:pPr fontAlgn="t"/>
                      <a:r>
                        <a:rPr lang="en-GB" sz="1100">
                          <a:effectLst/>
                        </a:rPr>
                        <a:t>photography collections</a:t>
                      </a:r>
                      <a:endParaRPr lang="en-GB" sz="1100">
                        <a:effectLst/>
                        <a:latin typeface="Calibri" panose="020F0502020204030204" pitchFamily="34" charset="0"/>
                      </a:endParaRPr>
                    </a:p>
                  </a:txBody>
                  <a:tcPr marL="9525" marR="9525" marT="9525"/>
                </a:tc>
                <a:tc>
                  <a:txBody>
                    <a:bodyPr/>
                    <a:lstStyle/>
                    <a:p>
                      <a:pPr fontAlgn="t"/>
                      <a:r>
                        <a:rPr lang="en-GB" sz="1100" err="1">
                          <a:effectLst/>
                        </a:rPr>
                        <a:t>Georeferencer</a:t>
                      </a:r>
                      <a:r>
                        <a:rPr lang="en-GB" sz="1100">
                          <a:effectLst/>
                        </a:rPr>
                        <a:t> for maps </a:t>
                      </a:r>
                      <a:endParaRPr lang="en-GB" sz="1100">
                        <a:effectLst/>
                        <a:latin typeface="Calibri" panose="020F0502020204030204" pitchFamily="34" charset="0"/>
                      </a:endParaRPr>
                    </a:p>
                  </a:txBody>
                  <a:tcPr marL="9525" marR="9525" marT="9525"/>
                </a:tc>
                <a:tc>
                  <a:txBody>
                    <a:bodyPr/>
                    <a:lstStyle/>
                    <a:p>
                      <a:pPr fontAlgn="t"/>
                      <a:r>
                        <a:rPr lang="en-GB" sz="1100">
                          <a:effectLst/>
                        </a:rPr>
                        <a:t>Rights Retention Strategy - Manchester is contributing to pioneering progress, via N8 Research Partnership</a:t>
                      </a:r>
                      <a:endParaRPr lang="en-GB" sz="1100">
                        <a:effectLst/>
                        <a:latin typeface="Calibri" panose="020F0502020204030204" pitchFamily="34" charset="0"/>
                      </a:endParaRPr>
                    </a:p>
                  </a:txBody>
                  <a:tcPr marL="9525" marR="9525" marT="9525"/>
                </a:tc>
                <a:tc>
                  <a:txBody>
                    <a:bodyPr/>
                    <a:lstStyle/>
                    <a:p>
                      <a:pPr fontAlgn="b"/>
                      <a:endParaRPr lang="en-GB" sz="1100">
                        <a:effectLst/>
                        <a:latin typeface="Calibri" panose="020F0502020204030204" pitchFamily="34" charset="0"/>
                      </a:endParaRPr>
                    </a:p>
                  </a:txBody>
                  <a:tcPr marL="9525" marR="9525" marT="9525" anchor="b"/>
                </a:tc>
                <a:tc>
                  <a:txBody>
                    <a:bodyPr/>
                    <a:lstStyle/>
                    <a:p>
                      <a:pPr fontAlgn="t"/>
                      <a:r>
                        <a:rPr lang="en-GB" sz="1100">
                          <a:effectLst/>
                        </a:rPr>
                        <a:t>digitisation of doctoral research collections</a:t>
                      </a:r>
                      <a:endParaRPr lang="en-GB" sz="1100">
                        <a:effectLst/>
                        <a:latin typeface="Calibri" panose="020F0502020204030204" pitchFamily="34" charset="0"/>
                      </a:endParaRPr>
                    </a:p>
                  </a:txBody>
                  <a:tcPr marL="9525" marR="9525" marT="9525"/>
                </a:tc>
                <a:extLst>
                  <a:ext uri="{0D108BD9-81ED-4DB2-BD59-A6C34878D82A}">
                    <a16:rowId xmlns:a16="http://schemas.microsoft.com/office/drawing/2014/main" val="4047201057"/>
                  </a:ext>
                </a:extLst>
              </a:tr>
              <a:tr h="1143000">
                <a:tc>
                  <a:txBody>
                    <a:bodyPr/>
                    <a:lstStyle/>
                    <a:p>
                      <a:pPr fontAlgn="t"/>
                      <a:r>
                        <a:rPr lang="en-GB" sz="1100">
                          <a:effectLst/>
                        </a:rPr>
                        <a:t>Main Library (safe zone)</a:t>
                      </a:r>
                      <a:endParaRPr lang="en-GB" sz="1100">
                        <a:effectLst/>
                        <a:latin typeface="Calibri" panose="020F0502020204030204" pitchFamily="34" charset="0"/>
                      </a:endParaRPr>
                    </a:p>
                  </a:txBody>
                  <a:tcPr marL="9525" marR="9525" marT="9525"/>
                </a:tc>
                <a:tc>
                  <a:txBody>
                    <a:bodyPr/>
                    <a:lstStyle/>
                    <a:p>
                      <a:pPr fontAlgn="t"/>
                      <a:r>
                        <a:rPr lang="en-GB" sz="1100">
                          <a:effectLst/>
                        </a:rPr>
                        <a:t>Support/contribute to various Festivals - Manchester Historic Festival (Rylands, Festival of Libraries, MIF, Communities Festival</a:t>
                      </a:r>
                      <a:endParaRPr lang="en-GB" sz="1100">
                        <a:effectLst/>
                        <a:latin typeface="Calibri" panose="020F0502020204030204" pitchFamily="34" charset="0"/>
                      </a:endParaRPr>
                    </a:p>
                  </a:txBody>
                  <a:tcPr marL="9525" marR="9525" marT="9525"/>
                </a:tc>
                <a:tc>
                  <a:txBody>
                    <a:bodyPr/>
                    <a:lstStyle/>
                    <a:p>
                      <a:pPr fontAlgn="t"/>
                      <a:r>
                        <a:rPr lang="en-GB" sz="1100">
                          <a:effectLst/>
                        </a:rPr>
                        <a:t>Library Living Room, blankets, no fines on books - help in Cost of Living crisis, microwaves and free hot water</a:t>
                      </a:r>
                      <a:endParaRPr lang="en-GB" sz="1100">
                        <a:effectLst/>
                        <a:latin typeface="Calibri" panose="020F0502020204030204" pitchFamily="34" charset="0"/>
                      </a:endParaRPr>
                    </a:p>
                  </a:txBody>
                  <a:tcPr marL="9525" marR="9525" marT="9525"/>
                </a:tc>
                <a:tc>
                  <a:txBody>
                    <a:bodyPr/>
                    <a:lstStyle/>
                    <a:p>
                      <a:pPr fontAlgn="t"/>
                      <a:r>
                        <a:rPr lang="en-GB" sz="1100">
                          <a:effectLst/>
                        </a:rPr>
                        <a:t>Library carpentry training in collab with CILIP Metadata and Discovery group</a:t>
                      </a:r>
                      <a:endParaRPr lang="en-GB" sz="1100">
                        <a:effectLst/>
                        <a:latin typeface="Calibri" panose="020F0502020204030204" pitchFamily="34" charset="0"/>
                      </a:endParaRPr>
                    </a:p>
                  </a:txBody>
                  <a:tcPr marL="9525" marR="9525" marT="9525"/>
                </a:tc>
                <a:tc>
                  <a:txBody>
                    <a:bodyPr/>
                    <a:lstStyle/>
                    <a:p>
                      <a:pPr fontAlgn="t"/>
                      <a:r>
                        <a:rPr lang="en-GB" sz="1100">
                          <a:effectLst/>
                        </a:rPr>
                        <a:t>Executive education e-textbooks</a:t>
                      </a:r>
                      <a:endParaRPr lang="en-GB" sz="1100">
                        <a:effectLst/>
                        <a:latin typeface="Calibri" panose="020F0502020204030204" pitchFamily="34" charset="0"/>
                      </a:endParaRPr>
                    </a:p>
                  </a:txBody>
                  <a:tcPr marL="9525" marR="9525" marT="9525"/>
                </a:tc>
                <a:tc>
                  <a:txBody>
                    <a:bodyPr/>
                    <a:lstStyle/>
                    <a:p>
                      <a:pPr fontAlgn="t"/>
                      <a:r>
                        <a:rPr lang="en-GB" sz="1100">
                          <a:effectLst/>
                        </a:rPr>
                        <a:t>interactive digital kiosk content to support exhibitions</a:t>
                      </a:r>
                      <a:endParaRPr lang="en-GB" sz="1100">
                        <a:effectLst/>
                        <a:latin typeface="Calibri" panose="020F0502020204030204" pitchFamily="34" charset="0"/>
                      </a:endParaRPr>
                    </a:p>
                  </a:txBody>
                  <a:tcPr marL="9525" marR="9525" marT="9525"/>
                </a:tc>
                <a:tc>
                  <a:txBody>
                    <a:bodyPr/>
                    <a:lstStyle/>
                    <a:p>
                      <a:pPr fontAlgn="t"/>
                      <a:r>
                        <a:rPr lang="en-GB" sz="1100">
                          <a:effectLst/>
                        </a:rPr>
                        <a:t>Worked with </a:t>
                      </a:r>
                      <a:r>
                        <a:rPr lang="en-GB" sz="1100" err="1">
                          <a:effectLst/>
                        </a:rPr>
                        <a:t>canadian</a:t>
                      </a:r>
                      <a:r>
                        <a:rPr lang="en-GB" sz="1100">
                          <a:effectLst/>
                        </a:rPr>
                        <a:t> developers to enhance  UNSUB - the "walkaway" tool. Promoted to SCONUL, JISC/COLIM</a:t>
                      </a:r>
                      <a:endParaRPr lang="en-GB" sz="1100">
                        <a:effectLst/>
                        <a:latin typeface="Calibri" panose="020F0502020204030204" pitchFamily="34" charset="0"/>
                      </a:endParaRPr>
                    </a:p>
                  </a:txBody>
                  <a:tcPr marL="9525" marR="9525" marT="9525"/>
                </a:tc>
                <a:tc>
                  <a:txBody>
                    <a:bodyPr/>
                    <a:lstStyle/>
                    <a:p>
                      <a:pPr fontAlgn="t"/>
                      <a:endParaRPr lang="en-GB" sz="1100">
                        <a:effectLst/>
                        <a:latin typeface="Calibri" panose="020F0502020204030204" pitchFamily="34" charset="0"/>
                      </a:endParaRPr>
                    </a:p>
                  </a:txBody>
                  <a:tcPr marL="9525" marR="9525" marT="9525"/>
                </a:tc>
                <a:tc>
                  <a:txBody>
                    <a:bodyPr/>
                    <a:lstStyle/>
                    <a:p>
                      <a:pPr fontAlgn="t"/>
                      <a:r>
                        <a:rPr lang="en-GB" sz="1100">
                          <a:effectLst/>
                        </a:rPr>
                        <a:t>Provide material in alternative formats for DASS registered students</a:t>
                      </a:r>
                      <a:endParaRPr lang="en-GB" sz="1100">
                        <a:effectLst/>
                        <a:latin typeface="Calibri" panose="020F0502020204030204" pitchFamily="34" charset="0"/>
                      </a:endParaRPr>
                    </a:p>
                  </a:txBody>
                  <a:tcPr marL="9525" marR="9525" marT="9525"/>
                </a:tc>
                <a:extLst>
                  <a:ext uri="{0D108BD9-81ED-4DB2-BD59-A6C34878D82A}">
                    <a16:rowId xmlns:a16="http://schemas.microsoft.com/office/drawing/2014/main" val="2817987781"/>
                  </a:ext>
                </a:extLst>
              </a:tr>
            </a:tbl>
          </a:graphicData>
        </a:graphic>
      </p:graphicFrame>
    </p:spTree>
    <p:extLst>
      <p:ext uri="{BB962C8B-B14F-4D97-AF65-F5344CB8AC3E}">
        <p14:creationId xmlns:p14="http://schemas.microsoft.com/office/powerpoint/2010/main" val="385406070"/>
      </p:ext>
    </p:extLst>
  </p:cSld>
  <p:clrMapOvr>
    <a:masterClrMapping/>
  </p:clrMapOvr>
</p:sld>
</file>

<file path=ppt/theme/theme1.xml><?xml version="1.0" encoding="utf-8"?>
<a:theme xmlns:a="http://schemas.openxmlformats.org/drawingml/2006/main" name="CosineVTI">
  <a:themeElements>
    <a:clrScheme name="Custom 133">
      <a:dk1>
        <a:sysClr val="windowText" lastClr="000000"/>
      </a:dk1>
      <a:lt1>
        <a:sysClr val="window" lastClr="FFFFFF"/>
      </a:lt1>
      <a:dk2>
        <a:srgbClr val="2A2735"/>
      </a:dk2>
      <a:lt2>
        <a:srgbClr val="EEEEEE"/>
      </a:lt2>
      <a:accent1>
        <a:srgbClr val="1EBE9B"/>
      </a:accent1>
      <a:accent2>
        <a:srgbClr val="8F99BB"/>
      </a:accent2>
      <a:accent3>
        <a:srgbClr val="FD8686"/>
      </a:accent3>
      <a:accent4>
        <a:srgbClr val="A3A3C1"/>
      </a:accent4>
      <a:accent5>
        <a:srgbClr val="7162FE"/>
      </a:accent5>
      <a:accent6>
        <a:srgbClr val="E76445"/>
      </a:accent6>
      <a:hlink>
        <a:srgbClr val="EF08F7"/>
      </a:hlink>
      <a:folHlink>
        <a:srgbClr val="8477FE"/>
      </a:folHlink>
    </a:clrScheme>
    <a:fontScheme name="Custom 50">
      <a:majorFont>
        <a:latin typeface="Grandview"/>
        <a:ea typeface=""/>
        <a:cs typeface=""/>
      </a:majorFont>
      <a:minorFont>
        <a:latin typeface="Grandvie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sineVTI" id="{4F4449D5-5E9D-4D83-9E2A-939F9CF20276}" vid="{03166EA1-370F-4321-A61E-8851365B431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69DBC4D6BA53443BE82183D785308F5" ma:contentTypeVersion="11" ma:contentTypeDescription="Create a new document." ma:contentTypeScope="" ma:versionID="3b3710957152a8b103c56d069469eab5">
  <xsd:schema xmlns:xsd="http://www.w3.org/2001/XMLSchema" xmlns:xs="http://www.w3.org/2001/XMLSchema" xmlns:p="http://schemas.microsoft.com/office/2006/metadata/properties" xmlns:ns3="d7e1a3e5-fd59-43ac-b3f5-f9fccd7e9e00" xmlns:ns4="90c70f71-ef3d-4cf0-899e-d2c7946fbb22" targetNamespace="http://schemas.microsoft.com/office/2006/metadata/properties" ma:root="true" ma:fieldsID="e33f87e0c1391342ab958d2b591ef932" ns3:_="" ns4:_="">
    <xsd:import namespace="d7e1a3e5-fd59-43ac-b3f5-f9fccd7e9e00"/>
    <xsd:import namespace="90c70f71-ef3d-4cf0-899e-d2c7946fbb22"/>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_activity" minOccurs="0"/>
                <xsd:element ref="ns3:MediaServiceDateTake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7e1a3e5-fd59-43ac-b3f5-f9fccd7e9e0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_activity" ma:index="16" nillable="true" ma:displayName="_activity" ma:hidden="true" ma:internalName="_activity">
      <xsd:simpleType>
        <xsd:restriction base="dms:Note"/>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0c70f71-ef3d-4cf0-899e-d2c7946fbb2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d7e1a3e5-fd59-43ac-b3f5-f9fccd7e9e00" xsi:nil="true"/>
  </documentManagement>
</p:properties>
</file>

<file path=customXml/itemProps1.xml><?xml version="1.0" encoding="utf-8"?>
<ds:datastoreItem xmlns:ds="http://schemas.openxmlformats.org/officeDocument/2006/customXml" ds:itemID="{5FBC9CB9-BBA9-4266-9B55-FBEF2DC8DEA8}">
  <ds:schemaRefs>
    <ds:schemaRef ds:uri="90c70f71-ef3d-4cf0-899e-d2c7946fbb22"/>
    <ds:schemaRef ds:uri="d7e1a3e5-fd59-43ac-b3f5-f9fccd7e9e0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6F87CC8F-D0EB-4C76-965B-5F8EF7666107}">
  <ds:schemaRefs>
    <ds:schemaRef ds:uri="http://schemas.microsoft.com/sharepoint/v3/contenttype/forms"/>
  </ds:schemaRefs>
</ds:datastoreItem>
</file>

<file path=customXml/itemProps3.xml><?xml version="1.0" encoding="utf-8"?>
<ds:datastoreItem xmlns:ds="http://schemas.openxmlformats.org/officeDocument/2006/customXml" ds:itemID="{F2F9375E-EF86-4BFB-BBCC-965739428D6C}">
  <ds:schemaRefs>
    <ds:schemaRef ds:uri="90c70f71-ef3d-4cf0-899e-d2c7946fbb22"/>
    <ds:schemaRef ds:uri="d7e1a3e5-fd59-43ac-b3f5-f9fccd7e9e0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1444</Words>
  <Application>Microsoft Office PowerPoint</Application>
  <PresentationFormat>Widescreen</PresentationFormat>
  <Paragraphs>141</Paragraphs>
  <Slides>14</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Grandview</vt:lpstr>
      <vt:lpstr>Open Sans</vt:lpstr>
      <vt:lpstr>Wingdings</vt:lpstr>
      <vt:lpstr>WordVisi_MSFontService</vt:lpstr>
      <vt:lpstr>CosineVTI</vt:lpstr>
      <vt:lpstr>Spirit of Manchester</vt:lpstr>
      <vt:lpstr>What are we covering today?</vt:lpstr>
      <vt:lpstr>Spirit of Manchester and Imagine2030</vt:lpstr>
      <vt:lpstr>What does the Spirit of Manchester mean to you (Directorate, Team, individual)?</vt:lpstr>
      <vt:lpstr>PowerPoint Presentation</vt:lpstr>
      <vt:lpstr>PowerPoint Presentation</vt:lpstr>
      <vt:lpstr>Top 50 keywords</vt:lpstr>
      <vt:lpstr>What services and activities do we offer/deliver that contribute to the Spirit of Manchester?</vt:lpstr>
      <vt:lpstr>Some of the work we already do</vt:lpstr>
      <vt:lpstr>What questions should we be asking?</vt:lpstr>
      <vt:lpstr>You asked:</vt:lpstr>
      <vt:lpstr>What next?</vt:lpstr>
      <vt:lpstr>Questions?</vt:lpstr>
      <vt:lpstr>Thank you!</vt:lpstr>
    </vt:vector>
  </TitlesOfParts>
  <Company>University of Manchester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Spirit of Manchester</dc:title>
  <dc:creator>Ria Sunga</dc:creator>
  <cp:lastModifiedBy>Ria Sunga</cp:lastModifiedBy>
  <cp:revision>3</cp:revision>
  <dcterms:created xsi:type="dcterms:W3CDTF">2023-06-05T09:02:37Z</dcterms:created>
  <dcterms:modified xsi:type="dcterms:W3CDTF">2023-06-12T12:30:36Z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0x010100A69DBC4D6BA53443BE82183D785308F5</vt:lpwstr>
  </property>
</Properties>
</file>