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72" r:id="rId4"/>
    <p:sldMasterId id="2147483677" r:id="rId5"/>
  </p:sldMasterIdLst>
  <p:notesMasterIdLst>
    <p:notesMasterId r:id="rId53"/>
  </p:notesMasterIdLst>
  <p:sldIdLst>
    <p:sldId id="257" r:id="rId6"/>
    <p:sldId id="1591" r:id="rId7"/>
    <p:sldId id="1588" r:id="rId8"/>
    <p:sldId id="1589" r:id="rId9"/>
    <p:sldId id="1592" r:id="rId10"/>
    <p:sldId id="256" r:id="rId11"/>
    <p:sldId id="2147196863" r:id="rId12"/>
    <p:sldId id="2147196864" r:id="rId13"/>
    <p:sldId id="2147196857" r:id="rId14"/>
    <p:sldId id="2147196887" r:id="rId15"/>
    <p:sldId id="374" r:id="rId16"/>
    <p:sldId id="2147196907" r:id="rId17"/>
    <p:sldId id="2147196908" r:id="rId18"/>
    <p:sldId id="2147196911" r:id="rId19"/>
    <p:sldId id="2147196905" r:id="rId20"/>
    <p:sldId id="269" r:id="rId21"/>
    <p:sldId id="372" r:id="rId22"/>
    <p:sldId id="266" r:id="rId23"/>
    <p:sldId id="274" r:id="rId24"/>
    <p:sldId id="2147196871" r:id="rId25"/>
    <p:sldId id="2147196873" r:id="rId26"/>
    <p:sldId id="730" r:id="rId27"/>
    <p:sldId id="2147196891" r:id="rId28"/>
    <p:sldId id="811" r:id="rId29"/>
    <p:sldId id="2147196892" r:id="rId30"/>
    <p:sldId id="2147196895" r:id="rId31"/>
    <p:sldId id="2147196894" r:id="rId32"/>
    <p:sldId id="2147196896" r:id="rId33"/>
    <p:sldId id="262" r:id="rId34"/>
    <p:sldId id="260" r:id="rId35"/>
    <p:sldId id="2147196898" r:id="rId36"/>
    <p:sldId id="2147196912" r:id="rId37"/>
    <p:sldId id="334" r:id="rId38"/>
    <p:sldId id="342" r:id="rId39"/>
    <p:sldId id="361" r:id="rId40"/>
    <p:sldId id="358" r:id="rId41"/>
    <p:sldId id="344" r:id="rId42"/>
    <p:sldId id="346" r:id="rId43"/>
    <p:sldId id="366" r:id="rId44"/>
    <p:sldId id="365" r:id="rId45"/>
    <p:sldId id="356" r:id="rId46"/>
    <p:sldId id="367" r:id="rId47"/>
    <p:sldId id="368" r:id="rId48"/>
    <p:sldId id="369" r:id="rId49"/>
    <p:sldId id="370" r:id="rId50"/>
    <p:sldId id="371" r:id="rId51"/>
    <p:sldId id="355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FF9065-7926-D64A-B08B-2D0DB62EFE1B}">
          <p14:sldIdLst>
            <p14:sldId id="257"/>
            <p14:sldId id="1591"/>
            <p14:sldId id="1588"/>
            <p14:sldId id="1589"/>
            <p14:sldId id="1592"/>
            <p14:sldId id="256"/>
            <p14:sldId id="2147196863"/>
            <p14:sldId id="2147196864"/>
            <p14:sldId id="2147196857"/>
            <p14:sldId id="2147196887"/>
            <p14:sldId id="374"/>
            <p14:sldId id="2147196907"/>
            <p14:sldId id="2147196908"/>
            <p14:sldId id="2147196911"/>
            <p14:sldId id="2147196905"/>
            <p14:sldId id="269"/>
            <p14:sldId id="372"/>
            <p14:sldId id="266"/>
            <p14:sldId id="274"/>
            <p14:sldId id="2147196871"/>
            <p14:sldId id="2147196873"/>
            <p14:sldId id="730"/>
            <p14:sldId id="2147196891"/>
            <p14:sldId id="811"/>
            <p14:sldId id="2147196892"/>
            <p14:sldId id="2147196895"/>
            <p14:sldId id="2147196894"/>
            <p14:sldId id="2147196896"/>
            <p14:sldId id="262"/>
            <p14:sldId id="260"/>
            <p14:sldId id="2147196898"/>
            <p14:sldId id="2147196912"/>
            <p14:sldId id="334"/>
            <p14:sldId id="342"/>
            <p14:sldId id="361"/>
            <p14:sldId id="358"/>
            <p14:sldId id="344"/>
            <p14:sldId id="346"/>
            <p14:sldId id="366"/>
            <p14:sldId id="365"/>
            <p14:sldId id="356"/>
            <p14:sldId id="367"/>
            <p14:sldId id="368"/>
            <p14:sldId id="369"/>
            <p14:sldId id="370"/>
            <p14:sldId id="371"/>
            <p14:sldId id="35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F40014-1572-0A4B-9B32-730C3AE34CBE}" v="5" dt="2024-02-29T09:48:34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7"/>
    <p:restoredTop sz="85986"/>
  </p:normalViewPr>
  <p:slideViewPr>
    <p:cSldViewPr snapToGrid="0">
      <p:cViewPr varScale="1">
        <p:scale>
          <a:sx n="94" d="100"/>
          <a:sy n="94" d="100"/>
        </p:scale>
        <p:origin x="208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3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90CF0-84E7-4E4E-B352-785628BB4EBC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B1464-D33A-BF46-90BB-099994A92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4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218C0E-EBC0-4363-B866-4FBE8A16C4C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0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Where you say you are ELIXIR before you say you are Manchester.</a:t>
            </a:r>
          </a:p>
          <a:p>
            <a:r>
              <a:rPr lang="en-GB" dirty="0"/>
              <a:t>People drift in and out, sense to </a:t>
            </a:r>
            <a:r>
              <a:rPr lang="en-GB" dirty="0" err="1"/>
              <a:t>togethernesss</a:t>
            </a:r>
            <a:endParaRPr lang="en-GB" dirty="0"/>
          </a:p>
          <a:p>
            <a:endParaRPr lang="en-GB" dirty="0"/>
          </a:p>
          <a:p>
            <a:r>
              <a:rPr lang="en-GB" dirty="0"/>
              <a:t>The DevOps who deliver ELIXIR – not the Science but the Infrastructure</a:t>
            </a:r>
          </a:p>
          <a:p>
            <a:r>
              <a:rPr lang="en-GB" dirty="0"/>
              <a:t>Can you spot me and Emily?</a:t>
            </a:r>
          </a:p>
          <a:p>
            <a:r>
              <a:rPr lang="en-GB" dirty="0"/>
              <a:t>https://www.flickr.com/photos/elixir-europe/52968931261/in/album-72177720308996832/</a:t>
            </a:r>
          </a:p>
          <a:p>
            <a:r>
              <a:rPr lang="en-GB" dirty="0"/>
              <a:t>850+ experts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6C6BA-41A9-4D14-91B2-7C5F7427A36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24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“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140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2971fdb6ce9_1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g2971fdb6ce9_1_2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Now used in lots of projects</a:t>
            </a:r>
          </a:p>
          <a:p>
            <a:r>
              <a:rPr lang="en-GB" sz="1200" dirty="0" err="1">
                <a:latin typeface="Corbel" panose="020B0503020204020204" pitchFamily="34" charset="0"/>
                <a:cs typeface="Calibri Light" panose="020F0302020204030204" pitchFamily="34" charset="0"/>
              </a:rPr>
              <a:t>RDMKit</a:t>
            </a:r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: 189 Contributors, 125 pages</a:t>
            </a:r>
          </a:p>
          <a:p>
            <a:r>
              <a:rPr lang="en-GB" sz="1200" dirty="0" err="1">
                <a:latin typeface="Corbel" panose="020B0503020204020204" pitchFamily="34" charset="0"/>
                <a:cs typeface="Calibri Light" panose="020F0302020204030204" pitchFamily="34" charset="0"/>
              </a:rPr>
              <a:t>FAIRCookbook</a:t>
            </a:r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: 97 Authors</a:t>
            </a:r>
          </a:p>
          <a:p>
            <a:endParaRPr lang="en-GB" sz="1200" dirty="0">
              <a:latin typeface="Corbel" panose="020B0503020204020204" pitchFamily="34" charset="0"/>
              <a:cs typeface="Calibri Light" panose="020F0302020204030204" pitchFamily="34" charset="0"/>
            </a:endParaRPr>
          </a:p>
          <a:p>
            <a:endParaRPr lang="en-GB" sz="1200" dirty="0">
              <a:latin typeface="Corbel" panose="020B0503020204020204" pitchFamily="34" charset="0"/>
              <a:cs typeface="Calibri Light" panose="020F0302020204030204" pitchFamily="34" charset="0"/>
            </a:endParaRPr>
          </a:p>
          <a:p>
            <a:endParaRPr lang="en-GB" sz="1200" dirty="0">
              <a:latin typeface="Corbel" panose="020B0503020204020204" pitchFamily="34" charset="0"/>
              <a:cs typeface="Calibri Light" panose="020F0302020204030204" pitchFamily="34" charset="0"/>
            </a:endParaRPr>
          </a:p>
          <a:p>
            <a:r>
              <a:rPr lang="en-GB" sz="1200" dirty="0" err="1">
                <a:latin typeface="Corbel" panose="020B0503020204020204" pitchFamily="34" charset="0"/>
                <a:cs typeface="Calibri Light" panose="020F0302020204030204" pitchFamily="34" charset="0"/>
              </a:rPr>
              <a:t>Bio.tools</a:t>
            </a:r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: </a:t>
            </a:r>
            <a:r>
              <a:rPr lang="en-GB" sz="1200" dirty="0">
                <a:latin typeface="Corbel" panose="020B0503020204020204" pitchFamily="34" charset="0"/>
              </a:rPr>
              <a:t>29383</a:t>
            </a:r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 tools</a:t>
            </a:r>
          </a:p>
          <a:p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TeSS: 2613 materials</a:t>
            </a:r>
          </a:p>
          <a:p>
            <a:r>
              <a:rPr lang="en-GB" sz="1200" dirty="0" err="1">
                <a:latin typeface="Corbel" panose="020B0503020204020204" pitchFamily="34" charset="0"/>
                <a:cs typeface="Calibri Light" panose="020F0302020204030204" pitchFamily="34" charset="0"/>
              </a:rPr>
              <a:t>FAIRsharing</a:t>
            </a:r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: </a:t>
            </a:r>
            <a:r>
              <a:rPr lang="en-GB" sz="1200" dirty="0">
                <a:latin typeface="Corbel" panose="020B0503020204020204" pitchFamily="34" charset="0"/>
              </a:rPr>
              <a:t>1719 standards</a:t>
            </a:r>
          </a:p>
          <a:p>
            <a:endParaRPr lang="en-GB" sz="1200" dirty="0">
              <a:latin typeface="Corbel" panose="020B0503020204020204" pitchFamily="34" charset="0"/>
              <a:cs typeface="Calibri Light" panose="020F0302020204030204" pitchFamily="34" charset="0"/>
            </a:endParaRPr>
          </a:p>
          <a:p>
            <a:endParaRPr lang="en-GB" sz="1200" dirty="0">
              <a:latin typeface="Corbel" panose="020B0503020204020204" pitchFamily="34" charset="0"/>
              <a:cs typeface="Calibri Light" panose="020F0302020204030204" pitchFamily="34" charset="0"/>
            </a:endParaRPr>
          </a:p>
          <a:p>
            <a:r>
              <a:rPr lang="en-GB" sz="1200" dirty="0">
                <a:latin typeface="Corbel" panose="020B0503020204020204" pitchFamily="34" charset="0"/>
                <a:cs typeface="Calibri Light" panose="020F0302020204030204" pitchFamily="34" charset="0"/>
              </a:rPr>
              <a:t>All 23 Nodes, some more than others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71" name="Google Shape;371;g2971fdb6ce9_1_2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5488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971fdb6ce9_1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2971fdb6ce9_1_2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GB" sz="20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44</a:t>
            </a:r>
            <a:r>
              <a:rPr lang="en-GB" sz="16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GB" sz="1200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short RDM “how </a:t>
            </a:r>
            <a:r>
              <a:rPr lang="en-GB" sz="1200" dirty="0" err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tos</a:t>
            </a:r>
            <a:r>
              <a:rPr lang="en-GB" sz="1200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”</a:t>
            </a:r>
            <a:endParaRPr sz="1200" i="0" u="none" strike="noStrike" cap="none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20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Curated into collections  on TeSS</a:t>
            </a:r>
            <a:endParaRPr dirty="0"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20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Embedded on </a:t>
            </a:r>
            <a:r>
              <a:rPr lang="en-GB" sz="1200" i="0" u="none" strike="noStrike" cap="none" dirty="0" err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RDMkit</a:t>
            </a:r>
            <a:r>
              <a:rPr lang="en-GB" sz="120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and FAIR Cookbook</a:t>
            </a:r>
            <a:endParaRPr sz="1400" dirty="0">
              <a:latin typeface="Corbel"/>
              <a:ea typeface="Corbel"/>
              <a:cs typeface="Corbel"/>
              <a:sym typeface="Corbel"/>
            </a:endParaRPr>
          </a:p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11 male, 13 female</a:t>
            </a:r>
            <a:endParaRPr lang="en-US" dirty="0"/>
          </a:p>
          <a:p>
            <a:pPr marL="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3 junior, 14 early, 3 mid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Short videos on basic and 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specialised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 data management </a:t>
            </a:r>
            <a:endParaRPr lang="en-US" dirty="0"/>
          </a:p>
          <a:p>
            <a:pPr marL="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lang="en-US" sz="1200" b="0" i="0" u="none" strike="noStrike" cap="non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n-GB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dirty="0">
                <a:latin typeface="Corbel"/>
                <a:ea typeface="Corbel"/>
                <a:cs typeface="Corbel"/>
                <a:sym typeface="Corbel"/>
              </a:rPr>
              <a:t>Funded by UKRI 2021-2024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dirty="0">
                <a:latin typeface="Corbel"/>
                <a:ea typeface="Corbel"/>
                <a:cs typeface="Corbel"/>
                <a:sym typeface="Corbel"/>
              </a:rPr>
              <a:t>24 Fellows, 17 </a:t>
            </a:r>
            <a:r>
              <a:rPr lang="en-US" dirty="0" err="1">
                <a:latin typeface="Corbel"/>
                <a:ea typeface="Corbel"/>
                <a:cs typeface="Corbel"/>
                <a:sym typeface="Corbel"/>
              </a:rPr>
              <a:t>organisations</a:t>
            </a:r>
            <a:endParaRPr lang="en-US" dirty="0">
              <a:latin typeface="Corbel"/>
              <a:ea typeface="Corbel"/>
              <a:cs typeface="Corbel"/>
              <a:sym typeface="Corbel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dirty="0">
                <a:latin typeface="Corbel"/>
                <a:ea typeface="Corbel"/>
                <a:cs typeface="Corbel"/>
                <a:sym typeface="Corbel"/>
              </a:rPr>
              <a:t>RDM and FAIR ambassadors</a:t>
            </a: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endParaRPr lang="en-US" dirty="0">
              <a:latin typeface="Corbel"/>
              <a:ea typeface="Corbel"/>
              <a:cs typeface="Corbel"/>
              <a:sym typeface="Corbel"/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dirty="0">
                <a:latin typeface="Corbel"/>
                <a:ea typeface="Corbel"/>
                <a:cs typeface="Corbel"/>
                <a:sym typeface="Corbel"/>
              </a:rPr>
              <a:t>Train the Trainer &amp; Mentoring</a:t>
            </a:r>
            <a:endParaRPr lang="en-US"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dirty="0">
                <a:latin typeface="Corbel"/>
                <a:ea typeface="Corbel"/>
                <a:cs typeface="Corbel"/>
                <a:sym typeface="Corbel"/>
              </a:rPr>
              <a:t>44 </a:t>
            </a:r>
            <a:r>
              <a:rPr lang="en-US" dirty="0" err="1">
                <a:latin typeface="Corbel"/>
                <a:ea typeface="Corbel"/>
                <a:cs typeface="Corbel"/>
                <a:sym typeface="Corbel"/>
              </a:rPr>
              <a:t>RDMbites</a:t>
            </a:r>
            <a:endParaRPr lang="en-US" dirty="0">
              <a:latin typeface="Corbel"/>
              <a:ea typeface="Corbel"/>
              <a:cs typeface="Corbel"/>
              <a:sym typeface="Corbel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447" name="Google Shape;447;g2971fdb6ce9_1_2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44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ELIXIR supports FAIR data through several threads.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Services and resources, building blocks that can be used various RDM solutions.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Repositories; ELIXIR deposition databases for the sustainability of  FAIR </a:t>
            </a:r>
            <a:r>
              <a:rPr lang="en-GB" dirty="0" err="1">
                <a:latin typeface="Verdana"/>
                <a:ea typeface="Verdana"/>
                <a:cs typeface="Verdana"/>
                <a:sym typeface="Verdana"/>
              </a:rPr>
              <a:t>lifescience</a:t>
            </a: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 research data 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Techniques for data to be born FAIR such as workflows, study reporting guidelines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And techniques  for existing datasets to be assessed for </a:t>
            </a:r>
            <a:r>
              <a:rPr lang="en-GB" dirty="0" err="1">
                <a:latin typeface="Verdana"/>
                <a:ea typeface="Verdana"/>
                <a:cs typeface="Verdana"/>
                <a:sym typeface="Verdana"/>
              </a:rPr>
              <a:t>FAIRness</a:t>
            </a: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 and further </a:t>
            </a:r>
            <a:r>
              <a:rPr lang="en-GB" dirty="0" err="1">
                <a:latin typeface="Verdana"/>
                <a:ea typeface="Verdana"/>
                <a:cs typeface="Verdana"/>
                <a:sym typeface="Verdana"/>
              </a:rPr>
              <a:t>FAIRified</a:t>
            </a: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.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Communities around </a:t>
            </a:r>
            <a:r>
              <a:rPr lang="en-GB" dirty="0" err="1">
                <a:latin typeface="Verdana"/>
                <a:ea typeface="Verdana"/>
                <a:cs typeface="Verdana"/>
                <a:sym typeface="Verdana"/>
              </a:rPr>
              <a:t>lifescience</a:t>
            </a: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 disciplines, data types or infrastructures.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62B4B"/>
              </a:buClr>
              <a:buSzPts val="1200"/>
              <a:buFont typeface="Calibri"/>
              <a:buNone/>
            </a:pPr>
            <a:r>
              <a:rPr lang="en-GB" dirty="0">
                <a:latin typeface="Verdana"/>
                <a:ea typeface="Verdana"/>
                <a:cs typeface="Verdana"/>
                <a:sym typeface="Verdana"/>
              </a:rPr>
              <a:t>Training for the building and expanding FAIR expertise.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1" name="Google Shape;3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0537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9" name="Google Shape;2609;g29ff10e2b33_1_1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0" name="Google Shape;2610;g29ff10e2b33_1_1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cap="none" dirty="0">
                <a:solidFill>
                  <a:srgbClr val="1A1C1A"/>
                </a:solidFill>
                <a:highlight>
                  <a:srgbClr val="FFFFFF"/>
                </a:highlight>
                <a:latin typeface="Corbel"/>
                <a:ea typeface="Corbel"/>
                <a:cs typeface="Corbel"/>
                <a:sym typeface="Corbel"/>
              </a:rPr>
              <a:t>Institutes from Finland, Germany, Norway, Spain and Sweden are first the nodes of the Federated European Genome-phenome Archive, one of the largest international networks for discovery of sensitive human data</a:t>
            </a:r>
            <a:endParaRPr lang="en-US" sz="1200" b="0" i="0" u="none" strike="noStrike" cap="non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https://www.sciencedirect.com/science/article/pii/S2666979X21000392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The DCAT Application Profile for Data Portals in Europe (DCAT-AP) is </a:t>
            </a:r>
            <a:r>
              <a:rPr lang="en-GB" b="1" dirty="0"/>
              <a:t>a specification based on the Data Catalogue Vocabulary (DCAT) developed by W3C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Using Galaxy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Corbel" panose="020B0503020204020204" pitchFamily="34" charset="0"/>
                <a:ea typeface="Trebuchet MS"/>
                <a:cs typeface="Trebuchet MS"/>
                <a:sym typeface="Trebuchet MS"/>
              </a:rPr>
              <a:t>Enable secure access to high-quality genomics and the corresponding clinical data across Europe for better research, </a:t>
            </a:r>
            <a:r>
              <a:rPr lang="en-US" sz="1200" dirty="0" err="1">
                <a:latin typeface="Corbel" panose="020B0503020204020204" pitchFamily="34" charset="0"/>
                <a:ea typeface="Trebuchet MS"/>
                <a:cs typeface="Trebuchet MS"/>
                <a:sym typeface="Trebuchet MS"/>
              </a:rPr>
              <a:t>personalised</a:t>
            </a:r>
            <a:r>
              <a:rPr lang="en-US" sz="1200" dirty="0">
                <a:latin typeface="Corbel" panose="020B0503020204020204" pitchFamily="34" charset="0"/>
                <a:ea typeface="Trebuchet MS"/>
                <a:cs typeface="Trebuchet MS"/>
                <a:sym typeface="Trebuchet MS"/>
              </a:rPr>
              <a:t> healthcare and health policy making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Facilitate</a:t>
            </a:r>
            <a:r>
              <a:rPr lang="en-US" sz="1200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 discoverability, access, sharing and analysis of </a:t>
            </a:r>
            <a:r>
              <a:rPr lang="en-US" sz="1200" b="1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genomics data </a:t>
            </a:r>
            <a:r>
              <a:rPr lang="en-US" sz="1200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linked to other data types, at scale (4-5M participants)</a:t>
            </a:r>
            <a:endParaRPr lang="en-US" sz="1200" dirty="0">
              <a:latin typeface="Corbel" panose="020B0503020204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Corbel" panose="020B0503020204020204" pitchFamily="34" charset="0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Demonstrate </a:t>
            </a:r>
            <a:r>
              <a:rPr lang="en-US" sz="1200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the impact of infrastructure in translating genomics research into medicine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Corbel" panose="020B0503020204020204" pitchFamily="34" charset="0"/>
                <a:ea typeface="Helvetica Neue"/>
                <a:cs typeface="Helvetica Neue"/>
                <a:sym typeface="Helvetica Neue"/>
              </a:rPr>
              <a:t>Serena.Scollen@elixir-europe.org &lt;serena.scollen@elixir-europe.org&gt;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1061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6C6BA-41A9-4D14-91B2-7C5F7427A36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035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 I compete with Tom’s logo cloud?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Train the trainer – get the community to work for you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3C6DF4-FFC2-4E04-A6F3-689F6A4100A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635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Resourcing at least for some!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331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takes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532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00AF8-0828-6C07-CBDA-AECBB27AA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0DE01-0E15-031B-BAE0-56C8D81127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EF0A02-0A54-F6FA-C563-884D99BBA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996DB-901B-4F0D-F001-38E1C05486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73BCD-CE1D-2F4A-AB0C-BF42D4A246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5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0676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7"/>
                  </a:ext>
                </a:extLst>
              </a:rPr>
              <a:t>And actually a lot is supported by Nods</a:t>
            </a:r>
          </a:p>
          <a:p>
            <a:endParaRPr lang="en-US" sz="1200" dirty="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7"/>
                </a:ext>
              </a:extLst>
            </a:endParaRPr>
          </a:p>
          <a:p>
            <a:endParaRPr lang="en-US" sz="1200" dirty="0"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7"/>
                </a:ext>
              </a:extLst>
            </a:endParaRPr>
          </a:p>
          <a:p>
            <a:r>
              <a:rPr lang="en-US" sz="12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7"/>
                  </a:ext>
                </a:extLst>
              </a:rPr>
              <a:t>Over </a:t>
            </a:r>
            <a:r>
              <a:rPr lang="en-US" sz="1200" b="1" dirty="0">
                <a:solidFill>
                  <a:schemeClr val="dk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8"/>
                  </a:ext>
                </a:extLst>
              </a:rPr>
              <a:t>120 projects</a:t>
            </a:r>
            <a:r>
              <a:rPr lang="en-US" sz="12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9"/>
                  </a:ext>
                </a:extLst>
              </a:rPr>
              <a:t> supported by </a:t>
            </a:r>
            <a:r>
              <a:rPr lang="en-US" sz="1200" b="1" dirty="0">
                <a:solidFill>
                  <a:schemeClr val="dk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20"/>
                  </a:ext>
                </a:extLst>
              </a:rPr>
              <a:t>EUR 26m, EUR 41m  2024-2028</a:t>
            </a:r>
          </a:p>
          <a:p>
            <a:pPr marL="0" lvl="0" indent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</a:pPr>
            <a:r>
              <a:rPr lang="en-US" sz="1400" b="0" i="0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Commissioned Services are technical projects that guide future service development, drive standards adoption and connect ELIXIR Nodes</a:t>
            </a:r>
            <a:endParaRPr lang="en-US" dirty="0"/>
          </a:p>
          <a:p>
            <a:pPr marL="0" lvl="0" indent="0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</a:pPr>
            <a:endParaRPr lang="en-US" sz="1200" b="1" dirty="0"/>
          </a:p>
          <a:p>
            <a:pPr marL="0" lvl="0" indent="0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</a:pPr>
            <a:r>
              <a:rPr lang="en-US" sz="1200" b="1" dirty="0"/>
              <a:t>Building a single infrastructure by connecting Europe</a:t>
            </a:r>
          </a:p>
          <a:p>
            <a:pPr marL="0" lvl="0" indent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</a:pPr>
            <a:endParaRPr lang="en-US" sz="1200" dirty="0"/>
          </a:p>
          <a:p>
            <a:pPr marL="609585" lvl="0" indent="-45718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Font typeface="Corbel"/>
              <a:buChar char="●"/>
            </a:pPr>
            <a:r>
              <a:rPr lang="en-US" sz="12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7"/>
                  </a:ext>
                </a:extLst>
              </a:rPr>
              <a:t>Over </a:t>
            </a:r>
            <a:r>
              <a:rPr lang="en-US" sz="1200" b="1" dirty="0">
                <a:solidFill>
                  <a:schemeClr val="dk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8"/>
                  </a:ext>
                </a:extLst>
              </a:rPr>
              <a:t>120 projects</a:t>
            </a:r>
            <a:r>
              <a:rPr lang="en-US" sz="1200" dirty="0"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19"/>
                  </a:ext>
                </a:extLst>
              </a:rPr>
              <a:t> supported by </a:t>
            </a:r>
            <a:r>
              <a:rPr lang="en-US" sz="1200" b="1" dirty="0">
                <a:solidFill>
                  <a:schemeClr val="dk2"/>
                </a:solidFill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xmlns:lc="http://schemas.openxmlformats.org/drawingml/2006/lockedCanvas" textRoundtripDataId="20"/>
                  </a:ext>
                </a:extLst>
              </a:rPr>
              <a:t>EUR 26 million  </a:t>
            </a:r>
            <a:endParaRPr lang="en-US" dirty="0"/>
          </a:p>
          <a:p>
            <a:pPr marL="152396" lvl="0" indent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1800"/>
              <a:buNone/>
            </a:pPr>
            <a:r>
              <a:rPr lang="en-US" sz="1200" dirty="0"/>
              <a:t> </a:t>
            </a:r>
            <a:endParaRPr lang="en-US" dirty="0"/>
          </a:p>
          <a:p>
            <a:pPr marL="609585" lvl="0" indent="-4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200" dirty="0"/>
              <a:t>Improving </a:t>
            </a:r>
            <a:r>
              <a:rPr lang="en-US" sz="1200" b="1" dirty="0">
                <a:solidFill>
                  <a:schemeClr val="dk2"/>
                </a:solidFill>
              </a:rPr>
              <a:t>collaboration between ELIXIR Nodes</a:t>
            </a:r>
            <a:endParaRPr lang="en-US" dirty="0"/>
          </a:p>
          <a:p>
            <a:pPr marL="152396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n-US" sz="1200" dirty="0"/>
          </a:p>
          <a:p>
            <a:pPr marL="609585" lvl="0" indent="-4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rbel"/>
              <a:buChar char="●"/>
            </a:pPr>
            <a:r>
              <a:rPr lang="en-US" sz="1200" b="1" dirty="0">
                <a:solidFill>
                  <a:schemeClr val="dk2"/>
                </a:solidFill>
              </a:rPr>
              <a:t>Connecting, integrating and sustaining </a:t>
            </a:r>
            <a:r>
              <a:rPr lang="en-US" sz="1200" dirty="0"/>
              <a:t>life science data resources  </a:t>
            </a:r>
            <a:endParaRPr lang="en-US" dirty="0"/>
          </a:p>
          <a:p>
            <a:pPr marL="152396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n-US" sz="1200" dirty="0"/>
          </a:p>
          <a:p>
            <a:pPr marL="609585" lvl="0" indent="-4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200" b="1" dirty="0">
                <a:solidFill>
                  <a:schemeClr val="dk2"/>
                </a:solidFill>
              </a:rPr>
              <a:t>Developing and improving services </a:t>
            </a:r>
            <a:r>
              <a:rPr lang="en-US" sz="1200" dirty="0"/>
              <a:t>used by life scientists globally 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67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975f8039a2_2_34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4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241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UK’s researchers and providers to be more FAIR and productive for themselves and for their communities</a:t>
            </a:r>
          </a:p>
          <a:p>
            <a:pPr marL="0" marR="241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41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 the UK’s data stewards to enable FAIR practice and share FAIR data &amp; data analysis</a:t>
            </a:r>
          </a:p>
          <a:p>
            <a:pPr marL="0" marR="241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41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Collaborate with communities and their Data Hub activities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g2975f8039a2_2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82884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1ea800db453_35_2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g1ea800db453_35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973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218C0E-EBC0-4363-B866-4FBE8A16C4C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7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8134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9412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7473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56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144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2B048-4797-4827-F87B-CD508C6D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92E798-3EFC-54FB-E204-6DEAD82EA5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AF4699-B59D-DE0E-AB72-59F6B8EC1C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08586-5040-3E31-1377-EC9833D0AB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73BCD-CE1D-2F4A-AB0C-BF42D4A246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271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Phil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3824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Phil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6517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Phil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865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Adam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9491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Adam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4427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400">
                <a:cs typeface="Calibri"/>
              </a:rPr>
              <a:t>Adam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0332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Adam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1088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>
                <a:cs typeface="Calibri"/>
              </a:rPr>
              <a:t>Phil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3814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Adam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722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7EA29-1F90-254A-99D8-568AD42A4898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452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showcasing what ELIXIR does to help to enable sharing and collaboration around data, software and best practices thereof, and</a:t>
            </a:r>
            <a:endParaRPr lang="en-GB" sz="12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ELIXIR’s practices of open collaboration in a mega collaboration of 23 countries, and 28 orgs in the UK</a:t>
            </a:r>
            <a:endParaRPr lang="en-GB" sz="12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15 minutes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A6CCE-23AC-4137-BA45-5AD03441F4E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40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3" name="Google Shape;61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396" indent="0">
              <a:buNone/>
            </a:pPr>
            <a:r>
              <a:rPr lang="en-US" b="1" dirty="0">
                <a:solidFill>
                  <a:schemeClr val="accent2"/>
                </a:solidFill>
                <a:latin typeface="Corbel" panose="020B0503020204020204" pitchFamily="34" charset="0"/>
              </a:rPr>
              <a:t>FAIR </a:t>
            </a:r>
            <a:r>
              <a:rPr lang="en-US" dirty="0">
                <a:solidFill>
                  <a:schemeClr val="dk1"/>
                </a:solidFill>
                <a:latin typeface="Corbel" panose="020B0503020204020204" pitchFamily="34" charset="0"/>
              </a:rPr>
              <a:t>data &amp; software</a:t>
            </a:r>
          </a:p>
          <a:p>
            <a:pPr marL="152396" indent="0">
              <a:buNone/>
            </a:pPr>
            <a:r>
              <a:rPr lang="en-US" dirty="0">
                <a:latin typeface="Corbel" panose="020B0503020204020204" pitchFamily="34" charset="0"/>
              </a:rPr>
              <a:t>Open as possible, Restricted  sensitive data</a:t>
            </a:r>
          </a:p>
          <a:p>
            <a:pPr marL="152396" indent="0">
              <a:buNone/>
            </a:pPr>
            <a:r>
              <a:rPr lang="en-US" dirty="0">
                <a:solidFill>
                  <a:schemeClr val="dk1"/>
                </a:solidFill>
                <a:latin typeface="Corbel" panose="020B0503020204020204" pitchFamily="34" charset="0"/>
              </a:rPr>
              <a:t>Transnational </a:t>
            </a:r>
            <a:r>
              <a:rPr lang="en-US" b="1" dirty="0">
                <a:solidFill>
                  <a:schemeClr val="accent2"/>
                </a:solidFill>
                <a:latin typeface="Corbel" panose="020B0503020204020204" pitchFamily="34" charset="0"/>
              </a:rPr>
              <a:t>access and analysis</a:t>
            </a:r>
          </a:p>
          <a:p>
            <a:pPr marL="152396" indent="0">
              <a:buNone/>
            </a:pPr>
            <a:r>
              <a:rPr lang="en-US" dirty="0">
                <a:solidFill>
                  <a:schemeClr val="accent2"/>
                </a:solidFill>
                <a:latin typeface="Corbel" panose="020B0503020204020204" pitchFamily="34" charset="0"/>
              </a:rPr>
              <a:t>Skills and capacity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27640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>
          <a:extLst>
            <a:ext uri="{FF2B5EF4-FFF2-40B4-BE49-F238E27FC236}">
              <a16:creationId xmlns:a16="http://schemas.microsoft.com/office/drawing/2014/main" id="{F80E31B9-E877-D872-DB32-70ADD973E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5:notes">
            <a:extLst>
              <a:ext uri="{FF2B5EF4-FFF2-40B4-BE49-F238E27FC236}">
                <a16:creationId xmlns:a16="http://schemas.microsoft.com/office/drawing/2014/main" id="{DCFEAEFE-EE86-8289-BE42-DE76B25552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3" name="Google Shape;613;p5:notes">
            <a:extLst>
              <a:ext uri="{FF2B5EF4-FFF2-40B4-BE49-F238E27FC236}">
                <a16:creationId xmlns:a16="http://schemas.microsoft.com/office/drawing/2014/main" id="{4CAD0490-DBDB-FC1E-B999-9F0EF10C5B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396" indent="0">
              <a:buNone/>
            </a:pPr>
            <a:r>
              <a:rPr lang="en-US" b="1" dirty="0">
                <a:solidFill>
                  <a:schemeClr val="accent2"/>
                </a:solidFill>
                <a:latin typeface="Corbel" panose="020B0503020204020204" pitchFamily="34" charset="0"/>
              </a:rPr>
              <a:t>FAIR </a:t>
            </a:r>
            <a:r>
              <a:rPr lang="en-US" dirty="0">
                <a:solidFill>
                  <a:schemeClr val="dk1"/>
                </a:solidFill>
                <a:latin typeface="Corbel" panose="020B0503020204020204" pitchFamily="34" charset="0"/>
              </a:rPr>
              <a:t>data &amp; software</a:t>
            </a:r>
          </a:p>
          <a:p>
            <a:pPr marL="152396" indent="0">
              <a:buNone/>
            </a:pPr>
            <a:r>
              <a:rPr lang="en-US" dirty="0">
                <a:latin typeface="Corbel" panose="020B0503020204020204" pitchFamily="34" charset="0"/>
              </a:rPr>
              <a:t>Open as possible, Restricted  sensitive data</a:t>
            </a:r>
          </a:p>
          <a:p>
            <a:pPr marL="152396" indent="0">
              <a:buNone/>
            </a:pPr>
            <a:r>
              <a:rPr lang="en-US" dirty="0">
                <a:solidFill>
                  <a:schemeClr val="dk1"/>
                </a:solidFill>
                <a:latin typeface="Corbel" panose="020B0503020204020204" pitchFamily="34" charset="0"/>
              </a:rPr>
              <a:t>Transnational </a:t>
            </a:r>
            <a:r>
              <a:rPr lang="en-US" b="1" dirty="0">
                <a:solidFill>
                  <a:schemeClr val="accent2"/>
                </a:solidFill>
                <a:latin typeface="Corbel" panose="020B0503020204020204" pitchFamily="34" charset="0"/>
              </a:rPr>
              <a:t>access and analysis</a:t>
            </a:r>
          </a:p>
          <a:p>
            <a:pPr marL="152396" indent="0">
              <a:buNone/>
            </a:pPr>
            <a:r>
              <a:rPr lang="en-US" dirty="0">
                <a:solidFill>
                  <a:schemeClr val="accent2"/>
                </a:solidFill>
                <a:latin typeface="Corbel" panose="020B0503020204020204" pitchFamily="34" charset="0"/>
              </a:rPr>
              <a:t>Skills and capacity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1964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Node interaction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6C6BA-41A9-4D14-91B2-7C5F7427A36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777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EA51C-090A-243F-0D39-AEB7B73A8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1EEE24-9318-0B24-5927-C887C0561C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B6B93-296F-C872-3B74-F7E0373118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Node interaction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A1A57D-395F-CE37-7A2A-10B9D0E6D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6C6BA-41A9-4D14-91B2-7C5F7427A36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557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9" name="Google Shape;14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4332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5EB8B-E503-5254-9DDD-76BEF72F16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FF762-5E58-C529-CA86-1A7EA3987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B84CE-3067-6786-4314-E4B91726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64A2B-738A-EBCD-87CF-5F63A0BC7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A4B7B-AA59-181E-B058-B8C8A851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7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145FE-4BF3-3429-0C3E-7C9FF6EE1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4E9998-0610-6B57-C3DC-22269520CE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D3A1B-4A02-EEBF-9FE9-266E77F2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BE46B-EEF8-7C5B-B0AF-C667F4BCF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E4849-4D1F-C120-8DAF-46E1371E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9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5C63E1-A89F-F62B-92DC-223D959FB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DC1966-7E67-6B07-D494-7C027A6D4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B8D8C-A97C-68D6-8B1E-4E8D59BD9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538-ECCE-A0E8-B225-27D378749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AD124-407C-FBB7-46F5-107B6BBC3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46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ELIXIR">
  <p:cSld name="Title slide ELIXI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descr="elixir_helix_200_2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48681" y="-26988"/>
            <a:ext cx="12224504" cy="6159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 descr="elixir_1_RZ_mac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1961" y="4558122"/>
            <a:ext cx="2692672" cy="205302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/>
          <p:nvPr/>
        </p:nvSpPr>
        <p:spPr>
          <a:xfrm>
            <a:off x="7440084" y="6237291"/>
            <a:ext cx="3902800" cy="4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300" tIns="32667" rIns="65300" bIns="32667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3F41"/>
              </a:buClr>
              <a:buSzPts val="1800"/>
              <a:buFont typeface="Corbel"/>
              <a:buNone/>
            </a:pPr>
            <a:r>
              <a:rPr lang="en-GB" sz="2400" b="0" i="1" u="none" strike="noStrike" cap="none">
                <a:solidFill>
                  <a:srgbClr val="003F41"/>
                </a:solidFill>
                <a:latin typeface="Corbel"/>
                <a:ea typeface="Corbel"/>
                <a:cs typeface="Corbel"/>
                <a:sym typeface="Corbel"/>
              </a:rPr>
              <a:t>www.elixir-europe.org</a:t>
            </a:r>
            <a:endParaRPr sz="2400" b="0" i="1" u="none" strike="noStrike" cap="none">
              <a:solidFill>
                <a:srgbClr val="003F4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911424" y="3356993"/>
            <a:ext cx="10363200" cy="8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5067" b="1" i="0" u="none" strike="noStrike" cap="none">
                <a:solidFill>
                  <a:srgbClr val="003F4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503713" y="4293099"/>
            <a:ext cx="7755600" cy="8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orbel"/>
              <a:buNone/>
              <a:defRPr sz="2800" b="0" i="1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ctr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2"/>
          </p:nvPr>
        </p:nvSpPr>
        <p:spPr>
          <a:xfrm>
            <a:off x="6768076" y="5229201"/>
            <a:ext cx="4512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L="609585" marR="0" lvl="0" indent="-304792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1867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3657509" marR="0" lvl="5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3"/>
          </p:nvPr>
        </p:nvSpPr>
        <p:spPr>
          <a:xfrm>
            <a:off x="5903980" y="5661248"/>
            <a:ext cx="5376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L="609585" marR="0" lvl="0" indent="-304792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sz="1867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3657509" marR="0" lvl="5" indent="-431789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31789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imes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0407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01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05595" y="5793615"/>
            <a:ext cx="1176197" cy="8864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636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title 1">
  <p:cSld name="Blank_title 1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971fdb6ce9_1_38"/>
          <p:cNvSpPr txBox="1">
            <a:spLocks noGrp="1"/>
          </p:cNvSpPr>
          <p:nvPr>
            <p:ph type="title"/>
          </p:nvPr>
        </p:nvSpPr>
        <p:spPr>
          <a:xfrm>
            <a:off x="719667" y="596925"/>
            <a:ext cx="10871100" cy="5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8890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1200" y="2735262"/>
            <a:ext cx="12192000" cy="4122738"/>
          </a:xfrm>
          <a:prstGeom prst="rect">
            <a:avLst/>
          </a:prstGeom>
          <a:solidFill>
            <a:srgbClr val="48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0" i="0">
              <a:latin typeface="Open Sans" panose="020B0606030504020204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2579026"/>
            <a:ext cx="12193200" cy="156237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1200" y="-263611"/>
            <a:ext cx="12192000" cy="2842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18" name="Titre 17"/>
          <p:cNvSpPr>
            <a:spLocks noGrp="1"/>
          </p:cNvSpPr>
          <p:nvPr>
            <p:ph type="title"/>
          </p:nvPr>
        </p:nvSpPr>
        <p:spPr>
          <a:xfrm>
            <a:off x="2891482" y="-263611"/>
            <a:ext cx="8490517" cy="2842635"/>
          </a:xfrm>
          <a:prstGeom prst="rect">
            <a:avLst/>
          </a:prstGeom>
        </p:spPr>
        <p:txBody>
          <a:bodyPr lIns="0" anchor="ctr" anchorCtr="0"/>
          <a:lstStyle>
            <a:lvl1pPr>
              <a:defRPr sz="360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01" y="279072"/>
            <a:ext cx="1164336" cy="1847088"/>
          </a:xfrm>
          <a:prstGeom prst="rect">
            <a:avLst/>
          </a:prstGeom>
        </p:spPr>
      </p:pic>
      <p:sp>
        <p:nvSpPr>
          <p:cNvPr id="35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2889541" y="2792437"/>
            <a:ext cx="8492456" cy="1028754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1" i="0" cap="all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Espace réservé du texte 36"/>
          <p:cNvSpPr>
            <a:spLocks noGrp="1"/>
          </p:cNvSpPr>
          <p:nvPr>
            <p:ph type="body" sz="quarter" idx="14"/>
          </p:nvPr>
        </p:nvSpPr>
        <p:spPr>
          <a:xfrm>
            <a:off x="2889251" y="3975101"/>
            <a:ext cx="8493125" cy="2756291"/>
          </a:xfrm>
          <a:prstGeom prst="rect">
            <a:avLst/>
          </a:prstGeom>
        </p:spPr>
        <p:txBody>
          <a:bodyPr lIns="0"/>
          <a:lstStyle>
            <a:lvl1pPr marL="0" indent="0">
              <a:buFontTx/>
              <a:buNone/>
              <a:defRPr sz="4800" b="1" i="0" cap="all" baseline="0">
                <a:ln w="19050">
                  <a:solidFill>
                    <a:schemeClr val="bg1"/>
                  </a:solidFill>
                </a:ln>
                <a:noFill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4799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b="0" i="0">
              <a:latin typeface="Open Sans" panose="020B0606030504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204" y="2935014"/>
            <a:ext cx="10335795" cy="2888152"/>
          </a:xfrm>
          <a:prstGeom prst="rect">
            <a:avLst/>
          </a:prstGeom>
        </p:spPr>
        <p:txBody>
          <a:bodyPr lIns="0" anchor="t" anchorCtr="0"/>
          <a:lstStyle>
            <a:lvl1pPr>
              <a:defRPr sz="4000" b="1" i="0" cap="all" baseline="0">
                <a:ln w="19050">
                  <a:solidFill>
                    <a:schemeClr val="bg1"/>
                  </a:solidFill>
                </a:ln>
                <a:noFill/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1046204" y="949930"/>
            <a:ext cx="10335795" cy="176688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1" i="0" cap="all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7998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4919" y="1321624"/>
            <a:ext cx="7002163" cy="4291776"/>
          </a:xfrm>
          <a:prstGeom prst="rect">
            <a:avLst/>
          </a:prstGeom>
          <a:solidFill>
            <a:srgbClr val="48B9FF">
              <a:alpha val="20000"/>
            </a:srgbClr>
          </a:solidFill>
          <a:ln>
            <a:noFill/>
          </a:ln>
        </p:spPr>
        <p:txBody>
          <a:bodyPr anchor="ctr" anchorCtr="0"/>
          <a:lstStyle>
            <a:lvl1pPr marL="0" indent="0" algn="ctr">
              <a:buNone/>
              <a:defRPr sz="3200" i="1" baseline="0">
                <a:solidFill>
                  <a:srgbClr val="0D29F9"/>
                </a:solidFill>
                <a:latin typeface="Open Sans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Image 6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680875" y="570883"/>
            <a:ext cx="1219200" cy="1041400"/>
          </a:xfrm>
          <a:prstGeom prst="rect">
            <a:avLst/>
          </a:prstGeom>
        </p:spPr>
      </p:pic>
      <p:pic>
        <p:nvPicPr>
          <p:cNvPr id="8" name="Image 7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9273449" y="5299227"/>
            <a:ext cx="13970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50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204" y="2935014"/>
            <a:ext cx="10335795" cy="2888152"/>
          </a:xfrm>
          <a:prstGeom prst="rect">
            <a:avLst/>
          </a:prstGeom>
        </p:spPr>
        <p:txBody>
          <a:bodyPr lIns="0" anchor="t" anchorCtr="0"/>
          <a:lstStyle>
            <a:lvl1pPr>
              <a:defRPr sz="4400" b="1" i="0" cap="all" baseline="0">
                <a:ln w="25400">
                  <a:solidFill>
                    <a:srgbClr val="48B9FF"/>
                  </a:solidFill>
                </a:ln>
                <a:noFill/>
                <a:latin typeface="Open Sans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3"/>
          </p:nvPr>
        </p:nvSpPr>
        <p:spPr>
          <a:xfrm>
            <a:off x="1046204" y="949930"/>
            <a:ext cx="10335795" cy="1766888"/>
          </a:xfrm>
          <a:prstGeom prst="rect">
            <a:avLst/>
          </a:prstGeom>
        </p:spPr>
        <p:txBody>
          <a:bodyPr lIns="0" anchor="b" anchorCtr="0"/>
          <a:lstStyle>
            <a:lvl1pPr marL="0" indent="0">
              <a:buFontTx/>
              <a:buNone/>
              <a:defRPr b="0" i="0" cap="all" baseline="0">
                <a:latin typeface="Open Sans" panose="020B06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22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0"/>
            <a:ext cx="10571999" cy="1172299"/>
          </a:xfrm>
        </p:spPr>
        <p:txBody>
          <a:bodyPr lIns="90000" anchor="t" anchorCtr="0"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1892301"/>
            <a:ext cx="10554575" cy="3966499"/>
          </a:xfrm>
          <a:prstGeom prst="rect">
            <a:avLst/>
          </a:prstGeom>
        </p:spPr>
        <p:txBody>
          <a:bodyPr/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3EA1D6-2DF7-C647-9915-9698C6C0D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2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ED860-E420-D678-266F-1D4554357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0ECB-B7E0-A553-64F6-DEF87646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3E36E-9AEA-C3E1-AF0C-4957FE088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B50A9-A22A-7584-750C-0A8B1B744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85D2C-D644-BBEC-E9DB-90C64557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618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0"/>
            <a:ext cx="10571999" cy="1172299"/>
          </a:xfrm>
        </p:spPr>
        <p:txBody>
          <a:bodyPr anchor="t" anchorCtr="0"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3" y="1892300"/>
            <a:ext cx="5185873" cy="3968751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7" y="1892299"/>
            <a:ext cx="5194583" cy="3968752"/>
          </a:xfrm>
          <a:prstGeom prst="rect">
            <a:avLst/>
          </a:prstGeom>
        </p:spPr>
        <p:txBody>
          <a:bodyPr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07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720001"/>
            <a:ext cx="10571999" cy="1159599"/>
          </a:xfrm>
        </p:spPr>
        <p:txBody>
          <a:bodyPr anchor="t" anchorCtr="0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9" y="1879602"/>
            <a:ext cx="5189857" cy="871537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buNone/>
              <a:defRPr sz="2000" b="1">
                <a:solidFill>
                  <a:srgbClr val="0D29F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14729" y="2751140"/>
            <a:ext cx="5189856" cy="3109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7" y="1879602"/>
            <a:ext cx="5194583" cy="871537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="1">
                <a:solidFill>
                  <a:srgbClr val="0D29F9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endParaRPr lang="fr-FR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7" y="2751140"/>
            <a:ext cx="5194583" cy="3109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891" indent="-342891">
              <a:buClr>
                <a:srgbClr val="48B9FF"/>
              </a:buClr>
              <a:buFont typeface="Arial" charset="0"/>
              <a:buChar char="•"/>
              <a:defRPr/>
            </a:lvl1pPr>
            <a:lvl2pPr marL="742932" indent="-285744">
              <a:buClr>
                <a:srgbClr val="0D29F9"/>
              </a:buClr>
              <a:buFont typeface="Courier New" charset="0"/>
              <a:buChar char="o"/>
              <a:defRPr/>
            </a:lvl2pPr>
            <a:lvl3pPr marL="1142971" indent="-228594">
              <a:buClr>
                <a:srgbClr val="48B9FF"/>
              </a:buClr>
              <a:buFont typeface="Wingdings" charset="2"/>
              <a:buChar char="§"/>
              <a:defRPr/>
            </a:lvl3pPr>
            <a:lvl4pPr marL="1600160" indent="-228594">
              <a:buClr>
                <a:srgbClr val="0D29F9"/>
              </a:buClr>
              <a:buFont typeface="Wingdings" charset="2"/>
              <a:buChar char="q"/>
              <a:defRPr/>
            </a:lvl4pPr>
            <a:lvl5pPr marL="2057349" indent="-228594">
              <a:buClr>
                <a:srgbClr val="48B9FF"/>
              </a:buClr>
              <a:buFont typeface="Arial" charset="0"/>
              <a:buChar char="•"/>
              <a:defRPr/>
            </a:lvl5pPr>
          </a:lstStyle>
          <a:p>
            <a:r>
              <a:rPr lang="fr-FR"/>
              <a:t>Cliquez pour modifier les styles du texte du masque</a:t>
            </a:r>
          </a:p>
          <a:p>
            <a:pPr marL="742932" lvl="1" indent="-285744">
              <a:buClr>
                <a:srgbClr val="0D29F9"/>
              </a:buClr>
              <a:buFont typeface="Courier New" charset="0"/>
              <a:buChar char="o"/>
            </a:pPr>
            <a:r>
              <a:rPr lang="fr-FR"/>
              <a:t>Deuxième niveau</a:t>
            </a:r>
          </a:p>
          <a:p>
            <a:pPr marL="1142971" lvl="2" indent="-228594">
              <a:buClr>
                <a:srgbClr val="48B9FF"/>
              </a:buClr>
              <a:buFont typeface="Wingdings" charset="2"/>
              <a:buChar char="§"/>
            </a:pPr>
            <a:r>
              <a:rPr lang="fr-FR"/>
              <a:t>Troisième niveau</a:t>
            </a:r>
          </a:p>
          <a:p>
            <a:pPr marL="1600160" lvl="3" indent="-228594">
              <a:buClr>
                <a:srgbClr val="0D29F9"/>
              </a:buClr>
              <a:buFont typeface="Wingdings" charset="2"/>
              <a:buChar char="q"/>
            </a:pPr>
            <a:r>
              <a:rPr lang="fr-FR"/>
              <a:t>Quatrième niveau</a:t>
            </a:r>
          </a:p>
          <a:p>
            <a:pPr marL="2057349" lvl="4" indent="-228594">
              <a:buClr>
                <a:srgbClr val="48B9FF"/>
              </a:buClr>
              <a:buFont typeface="Arial" charset="0"/>
              <a:buChar char="•"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159EA-02CE-02B8-2192-B17AE3A69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1AF76-FA7E-8DF9-56F6-872C2D70A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537AB-CF95-90F3-3572-9EBA21F59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0FB43-6A37-C25D-5437-47EC2B731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BC716-F676-FAA7-EB18-88E0F02BD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26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B57F6-82A9-7B9C-4C03-FE41484F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E9BD1-0DB8-CFA5-CAB6-5804CCB30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623EA7-699A-05A4-693C-9D3EB9950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DFEB7-BC8D-0FD8-0371-D817AAD16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93ACB7-F662-0A50-F88B-795D62949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6FE37-E82A-6A96-9242-C680CBDE8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8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52639-8036-8FC2-F2B8-406558C19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854CD-10BA-F97E-B6FB-C72F124E9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FD6065-2CD2-868F-5E6A-1B160511A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9E4E73-5CA5-2840-0A82-E2256B79F3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6C01DC-25F3-F476-C82A-341EE966D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A34749-3CC0-E622-8809-A9791CCA9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9D2F0B-CC0F-4CBD-D204-D6E32DDC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7E605-A87F-6DA4-FB57-4FA3B7B9D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4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2ADC0-042A-0768-423F-411637C33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415B6B-AF6E-AD8D-74AC-6722F1ABD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C11ACF-5845-3A25-64E4-EB591544A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A4D2D3-5760-E815-05D5-1D5AF054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2FE47B-90E0-D76F-15D4-23AEA6ACD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36D773-EFFB-C22D-FEC6-696D443A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24B9BC-D424-03A7-B670-4739FB70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41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56B3-47AA-3704-2338-2BC02405F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07C50-A663-6CCB-6153-4ED6AB3A3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7203D-EA34-D9CD-2982-3174DA839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0D5CE-C261-82DC-07FD-8934EFEA9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DCD62-E5F0-4D5E-B5D8-93BF99126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8BBBF9-3873-5BBF-6402-BC1CD483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2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04004-EA9F-E969-BCA1-962FFDC2F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8464CC-4AF5-F75E-0BD7-537C40F143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B3E8B-D92A-3A51-6A4A-C43219DAC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FBA617-13C0-C973-2CFA-2C77EA3D1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5BF0E0-EAB0-053A-5C2F-E0B9A4F8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CBAB8C-8714-EA02-6FF5-F2C5310E3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2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jpeg"/><Relationship Id="rId5" Type="http://schemas.openxmlformats.org/officeDocument/2006/relationships/image" Target="../media/image5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4C7658-E200-E7E4-95E0-5E1D2E9D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D7D9C-7098-C0AE-D27E-29A82439B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8863D-EBD0-25B1-A30E-4CD75BE70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6CDB08-E647-034E-A27A-B79D0B558F8A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F1480-7D17-6617-7857-105407B43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B84C3-33AF-AFCE-C168-490635A70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60352E-4F4C-4344-9AF7-6654ADC60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469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1" r:id="rId12"/>
    <p:sldLayoutId id="2147483682" r:id="rId13"/>
    <p:sldLayoutId id="2147483683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65AF5E85-9184-7E4A-B179-B5D44678A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74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 cap="all" baseline="0">
          <a:solidFill>
            <a:schemeClr val="tx1"/>
          </a:solidFill>
          <a:latin typeface="Open Sans" panose="020B0606030504020204" pitchFamily="34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" y="-189470"/>
            <a:ext cx="4330700" cy="35179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1" y="720001"/>
            <a:ext cx="10571999" cy="147301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4305" y="6041364"/>
            <a:ext cx="995199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aseline="0">
                <a:solidFill>
                  <a:schemeClr val="tx1"/>
                </a:solidFill>
                <a:latin typeface="Open Sans" charset="0"/>
              </a:defRPr>
            </a:lvl1pPr>
          </a:lstStyle>
          <a:p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1382000" y="6726194"/>
            <a:ext cx="810000" cy="131806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89" y="5764816"/>
            <a:ext cx="578811" cy="918219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-2588" y="1200150"/>
            <a:ext cx="609455" cy="48174"/>
          </a:xfrm>
          <a:prstGeom prst="rect">
            <a:avLst/>
          </a:prstGeom>
          <a:solidFill>
            <a:srgbClr val="0D2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0" i="0">
                <a:latin typeface="Open Sans" panose="020B0606030504020204" pitchFamily="34" charset="0"/>
              </a:rPr>
              <a:t> 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AFB2AB3-142C-6E47-AAB6-ED694BA82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7125" y="6161189"/>
            <a:ext cx="1062155" cy="490599"/>
          </a:xfrm>
          <a:prstGeom prst="rect">
            <a:avLst/>
          </a:prstGeom>
        </p:spPr>
        <p:txBody>
          <a:bodyPr/>
          <a:lstStyle>
            <a:lvl1pPr algn="r">
              <a:defRPr sz="2800" b="1" i="0" baseline="0">
                <a:latin typeface="Open Sans" charset="0"/>
              </a:defRPr>
            </a:lvl1pPr>
          </a:lstStyle>
          <a:p>
            <a:fld id="{EE564337-EC0D-514C-8926-9471E1A66B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2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hf hdr="0" dt="0"/>
  <p:txStyles>
    <p:titleStyle>
      <a:lvl1pPr algn="l" defTabSz="457189" rtl="0" eaLnBrk="1" latinLnBrk="0" hangingPunct="1">
        <a:spcBef>
          <a:spcPct val="0"/>
        </a:spcBef>
        <a:buNone/>
        <a:defRPr sz="4000" b="1" kern="1200" cap="all" baseline="0">
          <a:solidFill>
            <a:schemeClr val="bg2">
              <a:lumMod val="50000"/>
            </a:schemeClr>
          </a:solidFill>
          <a:latin typeface="Open Sans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 baseline="0">
          <a:solidFill>
            <a:schemeClr val="tx1"/>
          </a:solidFill>
          <a:effectLst/>
          <a:latin typeface="Open Sans" charset="0"/>
          <a:ea typeface="+mn-ea"/>
          <a:cs typeface="+mn-cs"/>
        </a:defRPr>
      </a:lvl5pPr>
      <a:lvl6pPr marL="239994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9993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599910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1.gif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sv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11.gif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jp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7.png"/><Relationship Id="rId18" Type="http://schemas.openxmlformats.org/officeDocument/2006/relationships/image" Target="../media/image112.png"/><Relationship Id="rId26" Type="http://schemas.openxmlformats.org/officeDocument/2006/relationships/image" Target="../media/image120.png"/><Relationship Id="rId39" Type="http://schemas.openxmlformats.org/officeDocument/2006/relationships/image" Target="../media/image133.svg"/><Relationship Id="rId21" Type="http://schemas.openxmlformats.org/officeDocument/2006/relationships/image" Target="../media/image115.png"/><Relationship Id="rId34" Type="http://schemas.openxmlformats.org/officeDocument/2006/relationships/image" Target="../media/image128.png"/><Relationship Id="rId42" Type="http://schemas.openxmlformats.org/officeDocument/2006/relationships/image" Target="../media/image136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10.png"/><Relationship Id="rId20" Type="http://schemas.openxmlformats.org/officeDocument/2006/relationships/image" Target="../media/image114.svg"/><Relationship Id="rId29" Type="http://schemas.openxmlformats.org/officeDocument/2006/relationships/image" Target="../media/image123.png"/><Relationship Id="rId41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5.png"/><Relationship Id="rId24" Type="http://schemas.openxmlformats.org/officeDocument/2006/relationships/image" Target="../media/image118.jpg"/><Relationship Id="rId32" Type="http://schemas.openxmlformats.org/officeDocument/2006/relationships/image" Target="../media/image126.png"/><Relationship Id="rId37" Type="http://schemas.openxmlformats.org/officeDocument/2006/relationships/image" Target="../media/image131.png"/><Relationship Id="rId40" Type="http://schemas.openxmlformats.org/officeDocument/2006/relationships/image" Target="../media/image134.png"/><Relationship Id="rId5" Type="http://schemas.openxmlformats.org/officeDocument/2006/relationships/image" Target="../media/image100.png"/><Relationship Id="rId15" Type="http://schemas.openxmlformats.org/officeDocument/2006/relationships/image" Target="../media/image109.png"/><Relationship Id="rId23" Type="http://schemas.openxmlformats.org/officeDocument/2006/relationships/image" Target="../media/image117.svg"/><Relationship Id="rId28" Type="http://schemas.openxmlformats.org/officeDocument/2006/relationships/image" Target="../media/image122.png"/><Relationship Id="rId36" Type="http://schemas.openxmlformats.org/officeDocument/2006/relationships/image" Target="../media/image130.png"/><Relationship Id="rId10" Type="http://schemas.openxmlformats.org/officeDocument/2006/relationships/image" Target="../media/image104.png"/><Relationship Id="rId19" Type="http://schemas.openxmlformats.org/officeDocument/2006/relationships/image" Target="../media/image113.png"/><Relationship Id="rId31" Type="http://schemas.openxmlformats.org/officeDocument/2006/relationships/image" Target="../media/image125.jpg"/><Relationship Id="rId4" Type="http://schemas.openxmlformats.org/officeDocument/2006/relationships/image" Target="../media/image99.png"/><Relationship Id="rId9" Type="http://schemas.openxmlformats.org/officeDocument/2006/relationships/image" Target="../media/image81.png"/><Relationship Id="rId14" Type="http://schemas.openxmlformats.org/officeDocument/2006/relationships/image" Target="../media/image108.png"/><Relationship Id="rId22" Type="http://schemas.openxmlformats.org/officeDocument/2006/relationships/image" Target="../media/image116.png"/><Relationship Id="rId27" Type="http://schemas.openxmlformats.org/officeDocument/2006/relationships/image" Target="../media/image121.png"/><Relationship Id="rId30" Type="http://schemas.openxmlformats.org/officeDocument/2006/relationships/image" Target="../media/image124.png"/><Relationship Id="rId35" Type="http://schemas.openxmlformats.org/officeDocument/2006/relationships/image" Target="../media/image129.jpg"/><Relationship Id="rId8" Type="http://schemas.openxmlformats.org/officeDocument/2006/relationships/image" Target="../media/image103.png"/><Relationship Id="rId3" Type="http://schemas.openxmlformats.org/officeDocument/2006/relationships/image" Target="../media/image98.png"/><Relationship Id="rId12" Type="http://schemas.openxmlformats.org/officeDocument/2006/relationships/image" Target="../media/image106.png"/><Relationship Id="rId17" Type="http://schemas.openxmlformats.org/officeDocument/2006/relationships/image" Target="../media/image111.png"/><Relationship Id="rId25" Type="http://schemas.openxmlformats.org/officeDocument/2006/relationships/image" Target="../media/image119.jpg"/><Relationship Id="rId33" Type="http://schemas.openxmlformats.org/officeDocument/2006/relationships/image" Target="../media/image127.png"/><Relationship Id="rId38" Type="http://schemas.openxmlformats.org/officeDocument/2006/relationships/image" Target="../media/image1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g"/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png"/><Relationship Id="rId18" Type="http://schemas.openxmlformats.org/officeDocument/2006/relationships/image" Target="../media/image50.png"/><Relationship Id="rId26" Type="http://schemas.openxmlformats.org/officeDocument/2006/relationships/image" Target="../media/image79.png"/><Relationship Id="rId39" Type="http://schemas.openxmlformats.org/officeDocument/2006/relationships/image" Target="../media/image152.jpg"/><Relationship Id="rId21" Type="http://schemas.openxmlformats.org/officeDocument/2006/relationships/image" Target="../media/image83.png"/><Relationship Id="rId34" Type="http://schemas.openxmlformats.org/officeDocument/2006/relationships/image" Target="../media/image147.png"/><Relationship Id="rId42" Type="http://schemas.openxmlformats.org/officeDocument/2006/relationships/image" Target="../media/image155.png"/><Relationship Id="rId47" Type="http://schemas.openxmlformats.org/officeDocument/2006/relationships/image" Target="../media/image160.png"/><Relationship Id="rId50" Type="http://schemas.openxmlformats.org/officeDocument/2006/relationships/image" Target="../media/image114.sv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40.png"/><Relationship Id="rId29" Type="http://schemas.openxmlformats.org/officeDocument/2006/relationships/image" Target="../media/image117.svg"/><Relationship Id="rId11" Type="http://schemas.openxmlformats.org/officeDocument/2006/relationships/image" Target="../media/image31.png"/><Relationship Id="rId24" Type="http://schemas.openxmlformats.org/officeDocument/2006/relationships/image" Target="../media/image142.png"/><Relationship Id="rId32" Type="http://schemas.openxmlformats.org/officeDocument/2006/relationships/image" Target="../media/image86.png"/><Relationship Id="rId37" Type="http://schemas.openxmlformats.org/officeDocument/2006/relationships/image" Target="../media/image150.png"/><Relationship Id="rId40" Type="http://schemas.openxmlformats.org/officeDocument/2006/relationships/image" Target="../media/image153.png"/><Relationship Id="rId45" Type="http://schemas.openxmlformats.org/officeDocument/2006/relationships/image" Target="../media/image158.png"/><Relationship Id="rId53" Type="http://schemas.openxmlformats.org/officeDocument/2006/relationships/image" Target="../media/image164.sv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19" Type="http://schemas.openxmlformats.org/officeDocument/2006/relationships/image" Target="../media/image53.png"/><Relationship Id="rId31" Type="http://schemas.openxmlformats.org/officeDocument/2006/relationships/image" Target="../media/image145.png"/><Relationship Id="rId44" Type="http://schemas.openxmlformats.org/officeDocument/2006/relationships/image" Target="../media/image157.png"/><Relationship Id="rId52" Type="http://schemas.openxmlformats.org/officeDocument/2006/relationships/image" Target="../media/image163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84.png"/><Relationship Id="rId27" Type="http://schemas.openxmlformats.org/officeDocument/2006/relationships/image" Target="../media/image76.png"/><Relationship Id="rId30" Type="http://schemas.openxmlformats.org/officeDocument/2006/relationships/image" Target="../media/image144.png"/><Relationship Id="rId35" Type="http://schemas.openxmlformats.org/officeDocument/2006/relationships/image" Target="../media/image148.png"/><Relationship Id="rId43" Type="http://schemas.openxmlformats.org/officeDocument/2006/relationships/image" Target="../media/image156.png"/><Relationship Id="rId48" Type="http://schemas.openxmlformats.org/officeDocument/2006/relationships/image" Target="../media/image161.png"/><Relationship Id="rId8" Type="http://schemas.openxmlformats.org/officeDocument/2006/relationships/image" Target="../media/image28.png"/><Relationship Id="rId51" Type="http://schemas.openxmlformats.org/officeDocument/2006/relationships/image" Target="../media/image162.png"/><Relationship Id="rId3" Type="http://schemas.openxmlformats.org/officeDocument/2006/relationships/image" Target="../media/image17.png"/><Relationship Id="rId12" Type="http://schemas.openxmlformats.org/officeDocument/2006/relationships/image" Target="../media/image32.png"/><Relationship Id="rId17" Type="http://schemas.openxmlformats.org/officeDocument/2006/relationships/image" Target="../media/image141.svg"/><Relationship Id="rId25" Type="http://schemas.openxmlformats.org/officeDocument/2006/relationships/image" Target="../media/image143.png"/><Relationship Id="rId33" Type="http://schemas.openxmlformats.org/officeDocument/2006/relationships/image" Target="../media/image146.png"/><Relationship Id="rId38" Type="http://schemas.openxmlformats.org/officeDocument/2006/relationships/image" Target="../media/image151.svg"/><Relationship Id="rId46" Type="http://schemas.openxmlformats.org/officeDocument/2006/relationships/image" Target="../media/image159.png"/><Relationship Id="rId20" Type="http://schemas.openxmlformats.org/officeDocument/2006/relationships/image" Target="../media/image58.png"/><Relationship Id="rId41" Type="http://schemas.openxmlformats.org/officeDocument/2006/relationships/image" Target="../media/image15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5" Type="http://schemas.openxmlformats.org/officeDocument/2006/relationships/image" Target="../media/image98.png"/><Relationship Id="rId23" Type="http://schemas.openxmlformats.org/officeDocument/2006/relationships/image" Target="../media/image85.png"/><Relationship Id="rId28" Type="http://schemas.openxmlformats.org/officeDocument/2006/relationships/image" Target="../media/image116.png"/><Relationship Id="rId36" Type="http://schemas.openxmlformats.org/officeDocument/2006/relationships/image" Target="../media/image149.svg"/><Relationship Id="rId49" Type="http://schemas.openxmlformats.org/officeDocument/2006/relationships/image" Target="../media/image1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jpg"/><Relationship Id="rId3" Type="http://schemas.openxmlformats.org/officeDocument/2006/relationships/image" Target="../media/image172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jp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8.jpeg"/><Relationship Id="rId5" Type="http://schemas.openxmlformats.org/officeDocument/2006/relationships/image" Target="../media/image185.png"/><Relationship Id="rId4" Type="http://schemas.openxmlformats.org/officeDocument/2006/relationships/image" Target="../media/image18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9.svg"/><Relationship Id="rId5" Type="http://schemas.openxmlformats.org/officeDocument/2006/relationships/image" Target="../media/image188.png"/><Relationship Id="rId4" Type="http://schemas.openxmlformats.org/officeDocument/2006/relationships/image" Target="../media/image18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9.svg"/><Relationship Id="rId5" Type="http://schemas.openxmlformats.org/officeDocument/2006/relationships/image" Target="../media/image188.png"/><Relationship Id="rId4" Type="http://schemas.openxmlformats.org/officeDocument/2006/relationships/image" Target="../media/image187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3" Type="http://schemas.openxmlformats.org/officeDocument/2006/relationships/image" Target="../media/image190.png"/><Relationship Id="rId7" Type="http://schemas.openxmlformats.org/officeDocument/2006/relationships/image" Target="../media/image19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4" Type="http://schemas.openxmlformats.org/officeDocument/2006/relationships/image" Target="../media/image19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7" Type="http://schemas.openxmlformats.org/officeDocument/2006/relationships/image" Target="../media/image19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8.jpeg"/><Relationship Id="rId5" Type="http://schemas.openxmlformats.org/officeDocument/2006/relationships/image" Target="../media/image197.jpeg"/><Relationship Id="rId4" Type="http://schemas.openxmlformats.org/officeDocument/2006/relationships/image" Target="../media/image19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FA1FA-1814-A36D-F2B2-F0BA137FC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913" y="4437113"/>
            <a:ext cx="10592175" cy="2327102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40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OPENING UP RESEARCH</a:t>
            </a:r>
            <a:br>
              <a:rPr lang="en-US" sz="40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4000" b="1" dirty="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b="1" dirty="0">
                <a:solidFill>
                  <a:schemeClr val="bg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Sharing and Collaboration</a:t>
            </a:r>
            <a:b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en-US" sz="1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							</a:t>
            </a:r>
            <a:r>
              <a:rPr lang="en-US" sz="1800" i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February 2024</a:t>
            </a:r>
            <a:endParaRPr lang="en-US" sz="4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A logo on a building&#10;&#10;Description automatically generated">
            <a:extLst>
              <a:ext uri="{FF2B5EF4-FFF2-40B4-BE49-F238E27FC236}">
                <a16:creationId xmlns:a16="http://schemas.microsoft.com/office/drawing/2014/main" id="{D134E7A9-E69D-436B-281E-93F9130D7F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5" r="-1" b="-1"/>
          <a:stretch/>
        </p:blipFill>
        <p:spPr>
          <a:xfrm>
            <a:off x="-1" y="12"/>
            <a:ext cx="12192001" cy="4201449"/>
          </a:xfrm>
          <a:prstGeom prst="rect">
            <a:avLst/>
          </a:prstGeom>
        </p:spPr>
      </p:pic>
      <p:pic>
        <p:nvPicPr>
          <p:cNvPr id="26" name="Picture 25" descr="A purple and white logo&#10;&#10;Description automatically generated">
            <a:extLst>
              <a:ext uri="{FF2B5EF4-FFF2-40B4-BE49-F238E27FC236}">
                <a16:creationId xmlns:a16="http://schemas.microsoft.com/office/drawing/2014/main" id="{FF8E04BD-63B5-F4E6-A5BB-829E85474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673" y="585212"/>
            <a:ext cx="2697844" cy="114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13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0563685-90E1-0A0C-C5F4-C5C0860FC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>
            <a:extLst>
              <a:ext uri="{FF2B5EF4-FFF2-40B4-BE49-F238E27FC236}">
                <a16:creationId xmlns:a16="http://schemas.microsoft.com/office/drawing/2014/main" id="{79BA020C-390D-1424-4503-3B6F7D326DFC}"/>
              </a:ext>
            </a:extLst>
          </p:cNvPr>
          <p:cNvSpPr/>
          <p:nvPr/>
        </p:nvSpPr>
        <p:spPr>
          <a:xfrm>
            <a:off x="6833574" y="1449905"/>
            <a:ext cx="382387" cy="40016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D09677-8B90-1D00-4AED-06B03903D201}"/>
              </a:ext>
            </a:extLst>
          </p:cNvPr>
          <p:cNvSpPr txBox="1"/>
          <p:nvPr/>
        </p:nvSpPr>
        <p:spPr>
          <a:xfrm>
            <a:off x="7607826" y="1413862"/>
            <a:ext cx="3261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Hub @Genome Campus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08AE098A-33E1-6966-3287-4FCBE9CA19D6}"/>
              </a:ext>
            </a:extLst>
          </p:cNvPr>
          <p:cNvSpPr/>
          <p:nvPr/>
        </p:nvSpPr>
        <p:spPr>
          <a:xfrm>
            <a:off x="6833574" y="2331690"/>
            <a:ext cx="382387" cy="400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1937EE9D-CD4F-D262-E7DE-8E388FB6FB94}"/>
              </a:ext>
            </a:extLst>
          </p:cNvPr>
          <p:cNvSpPr txBox="1"/>
          <p:nvPr/>
        </p:nvSpPr>
        <p:spPr>
          <a:xfrm>
            <a:off x="7607826" y="2297206"/>
            <a:ext cx="4175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25 Nodes, National + EMBL-EBI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0F6C43AF-DC47-5090-7403-8A76D8CC29BB}"/>
              </a:ext>
            </a:extLst>
          </p:cNvPr>
          <p:cNvSpPr/>
          <p:nvPr/>
        </p:nvSpPr>
        <p:spPr>
          <a:xfrm>
            <a:off x="6833574" y="3119472"/>
            <a:ext cx="382387" cy="4001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FB24A1F-5EC0-56E7-00F7-962DAB964EEC}"/>
              </a:ext>
            </a:extLst>
          </p:cNvPr>
          <p:cNvSpPr txBox="1"/>
          <p:nvPr/>
        </p:nvSpPr>
        <p:spPr>
          <a:xfrm>
            <a:off x="7607826" y="3061766"/>
            <a:ext cx="2634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245+ Organisations</a:t>
            </a: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D7AB4344-3DB4-6B69-8A29-19E1A48E6D47}"/>
              </a:ext>
            </a:extLst>
          </p:cNvPr>
          <p:cNvSpPr/>
          <p:nvPr/>
        </p:nvSpPr>
        <p:spPr>
          <a:xfrm>
            <a:off x="6833574" y="3976833"/>
            <a:ext cx="382387" cy="40565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8717957D-5244-E11E-DFD4-96B17DE134F9}"/>
              </a:ext>
            </a:extLst>
          </p:cNvPr>
          <p:cNvSpPr txBox="1"/>
          <p:nvPr/>
        </p:nvSpPr>
        <p:spPr>
          <a:xfrm>
            <a:off x="7607826" y="3956636"/>
            <a:ext cx="3802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500+ Services and Resources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5C90FD-A393-8AE7-9483-2BFEE7D80436}"/>
              </a:ext>
            </a:extLst>
          </p:cNvPr>
          <p:cNvSpPr txBox="1"/>
          <p:nvPr/>
        </p:nvSpPr>
        <p:spPr>
          <a:xfrm>
            <a:off x="7607826" y="4875770"/>
            <a:ext cx="367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ELIXIR UK 28 Organisations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882C915-7149-7B66-1F47-641861AA9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574" y="4885962"/>
            <a:ext cx="405651" cy="405651"/>
          </a:xfrm>
          <a:prstGeom prst="rect">
            <a:avLst/>
          </a:prstGeom>
        </p:spPr>
      </p:pic>
      <p:pic>
        <p:nvPicPr>
          <p:cNvPr id="23" name="Google Shape;1568;p27">
            <a:extLst>
              <a:ext uri="{FF2B5EF4-FFF2-40B4-BE49-F238E27FC236}">
                <a16:creationId xmlns:a16="http://schemas.microsoft.com/office/drawing/2014/main" id="{1829D5D7-5062-FBDE-54E2-A296CA8D894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8126" y="890374"/>
            <a:ext cx="5809260" cy="596762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EC1A597-24BD-F60D-5DF4-E699B2FCB0F3}"/>
              </a:ext>
            </a:extLst>
          </p:cNvPr>
          <p:cNvSpPr txBox="1"/>
          <p:nvPr/>
        </p:nvSpPr>
        <p:spPr>
          <a:xfrm>
            <a:off x="2097708" y="2834470"/>
            <a:ext cx="2570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rbel" panose="020B0503020204020204" pitchFamily="34" charset="0"/>
              </a:rPr>
              <a:t>strengthen and facilitate </a:t>
            </a:r>
            <a:r>
              <a:rPr lang="en-US" b="1" dirty="0">
                <a:latin typeface="Corbel" panose="020B0503020204020204" pitchFamily="34" charset="0"/>
              </a:rPr>
              <a:t>connections &amp; collaborations</a:t>
            </a:r>
            <a:r>
              <a:rPr lang="en-US" dirty="0">
                <a:latin typeface="Corbel" panose="020B0503020204020204" pitchFamily="34" charset="0"/>
              </a:rPr>
              <a:t>, enrich &amp; interoperate </a:t>
            </a:r>
            <a:r>
              <a:rPr lang="en-US" b="1" dirty="0">
                <a:latin typeface="Corbel" panose="020B0503020204020204" pitchFamily="34" charset="0"/>
              </a:rPr>
              <a:t>current services </a:t>
            </a:r>
            <a:r>
              <a:rPr lang="en-US" dirty="0">
                <a:latin typeface="Corbel" panose="020B0503020204020204" pitchFamily="34" charset="0"/>
              </a:rPr>
              <a:t>and resources, </a:t>
            </a:r>
            <a:r>
              <a:rPr lang="en-US" b="1" dirty="0">
                <a:latin typeface="Corbel" panose="020B0503020204020204" pitchFamily="34" charset="0"/>
              </a:rPr>
              <a:t>develop new ones</a:t>
            </a:r>
            <a:r>
              <a:rPr lang="en-US" dirty="0">
                <a:latin typeface="Corbel" panose="020B0503020204020204" pitchFamily="34" charset="0"/>
              </a:rPr>
              <a:t>, in a unified way across Europe</a:t>
            </a:r>
            <a:endParaRPr lang="en-GB" dirty="0">
              <a:latin typeface="Corbel" panose="020B0503020204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6138297-8EA3-E1A6-9E7C-198352C5C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418" y="1027063"/>
            <a:ext cx="686337" cy="68633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22EC333-51EE-7AEC-B775-01B920941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tx1"/>
                </a:solidFill>
              </a:rPr>
              <a:t>ELIXIR: Mega Collaboration, Mega Sharing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221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2896" y="78901"/>
            <a:ext cx="4404329" cy="5737749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"/>
          <p:cNvSpPr txBox="1"/>
          <p:nvPr/>
        </p:nvSpPr>
        <p:spPr>
          <a:xfrm>
            <a:off x="5576035" y="345483"/>
            <a:ext cx="4235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https://elixiruknode.org</a:t>
            </a:r>
            <a:endParaRPr sz="1467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"/>
          <p:cNvSpPr/>
          <p:nvPr/>
        </p:nvSpPr>
        <p:spPr>
          <a:xfrm>
            <a:off x="9704014" y="2698977"/>
            <a:ext cx="1474307" cy="95863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bg2"/>
                </a:solidFill>
                <a:latin typeface="Corbel"/>
                <a:ea typeface="Corbel"/>
                <a:cs typeface="Corbel"/>
                <a:sym typeface="Corbel"/>
              </a:rPr>
              <a:t>28</a:t>
            </a:r>
            <a:r>
              <a:rPr lang="en-US" sz="1467" dirty="0">
                <a:solidFill>
                  <a:schemeClr val="bg2"/>
                </a:solidFill>
                <a:latin typeface="Corbel"/>
                <a:ea typeface="Corbel"/>
                <a:cs typeface="Corbel"/>
                <a:sym typeface="Corbel"/>
              </a:rPr>
              <a:t>orgs</a:t>
            </a:r>
            <a:endParaRPr sz="800" dirty="0">
              <a:solidFill>
                <a:schemeClr val="bg2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54" name="Google Shape;154;p2"/>
          <p:cNvSpPr txBox="1"/>
          <p:nvPr/>
        </p:nvSpPr>
        <p:spPr>
          <a:xfrm>
            <a:off x="506108" y="987939"/>
            <a:ext cx="7381631" cy="438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UK network: coordination of member services and capacity building.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Supplies many of the ELIXIR Services to European and International partners</a:t>
            </a:r>
            <a:endParaRPr sz="2400" i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i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Participates in ELIXIR numerous communities, activities, projects, leading many of them.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Works with UK funders on policy &amp; infrastructure provision &amp; skills</a:t>
            </a:r>
            <a:endParaRPr sz="2000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6262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"/>
          <p:cNvSpPr txBox="1">
            <a:spLocks noGrp="1"/>
          </p:cNvSpPr>
          <p:nvPr>
            <p:ph type="title"/>
          </p:nvPr>
        </p:nvSpPr>
        <p:spPr>
          <a:xfrm>
            <a:off x="682171" y="182876"/>
            <a:ext cx="10016304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"/>
              <a:buFont typeface="Calibri"/>
              <a:buNone/>
            </a:pPr>
            <a:r>
              <a:rPr lang="en-US" sz="3600" dirty="0">
                <a:solidFill>
                  <a:srgbClr val="1F3864"/>
                </a:solidFill>
              </a:rPr>
              <a:t>The ELIXIR-UK Node</a:t>
            </a:r>
            <a:endParaRPr sz="3600" i="1" dirty="0">
              <a:solidFill>
                <a:srgbClr val="1F3864"/>
              </a:solidFill>
            </a:endParaRPr>
          </a:p>
        </p:txBody>
      </p:sp>
      <p:pic>
        <p:nvPicPr>
          <p:cNvPr id="157" name="Google Shape;157;p2" descr="Image result for elixir uk log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04028" y="1263083"/>
            <a:ext cx="1693197" cy="123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"/>
          <p:cNvSpPr/>
          <p:nvPr/>
        </p:nvSpPr>
        <p:spPr>
          <a:xfrm>
            <a:off x="9089553" y="5231915"/>
            <a:ext cx="70338" cy="82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2"/>
          <p:cNvSpPr/>
          <p:nvPr/>
        </p:nvSpPr>
        <p:spPr>
          <a:xfrm>
            <a:off x="10273582" y="4845057"/>
            <a:ext cx="70338" cy="82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D5674225-90E2-BB58-7003-656752A3DA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34" y="5210291"/>
            <a:ext cx="3240781" cy="1464833"/>
          </a:xfrm>
          <a:prstGeom prst="rect">
            <a:avLst/>
          </a:prstGeom>
        </p:spPr>
      </p:pic>
      <p:pic>
        <p:nvPicPr>
          <p:cNvPr id="3" name="Picture 2" descr="A red and white sign&#10;&#10;Description automatically generated with low confidence">
            <a:extLst>
              <a:ext uri="{FF2B5EF4-FFF2-40B4-BE49-F238E27FC236}">
                <a16:creationId xmlns:a16="http://schemas.microsoft.com/office/drawing/2014/main" id="{FF7ABFE9-7BFE-6B3A-4408-69E3DA340D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8" y="5519293"/>
            <a:ext cx="2026669" cy="654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77C591-105E-03D3-79CF-F00918CD6B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3527" y="5530405"/>
            <a:ext cx="2424213" cy="5847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4114C4-472E-33B7-C0EE-F5C78F37CE27}"/>
              </a:ext>
            </a:extLst>
          </p:cNvPr>
          <p:cNvSpPr txBox="1"/>
          <p:nvPr/>
        </p:nvSpPr>
        <p:spPr>
          <a:xfrm>
            <a:off x="5371569" y="6166606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https://esciencelab.org.uk/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1E7421-84C5-E71C-4CC0-AD16390E5A40}"/>
              </a:ext>
            </a:extLst>
          </p:cNvPr>
          <p:cNvSpPr txBox="1"/>
          <p:nvPr/>
        </p:nvSpPr>
        <p:spPr>
          <a:xfrm rot="20355990">
            <a:off x="7139741" y="4024718"/>
            <a:ext cx="4742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Anyone can join!</a:t>
            </a:r>
          </a:p>
        </p:txBody>
      </p:sp>
      <p:pic>
        <p:nvPicPr>
          <p:cNvPr id="7" name="Google Shape;645;g1ea800db453_35_34">
            <a:extLst>
              <a:ext uri="{FF2B5EF4-FFF2-40B4-BE49-F238E27FC236}">
                <a16:creationId xmlns:a16="http://schemas.microsoft.com/office/drawing/2014/main" id="{490396D2-4EDE-BE20-57B2-14463495F628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921346" y="296646"/>
            <a:ext cx="2020139" cy="5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0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B277B-63E2-DC34-B024-FB1A3A893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1200" y="1181778"/>
            <a:ext cx="10871200" cy="4351200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EE0DD7-A234-0297-7621-7116EB712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9" y="0"/>
            <a:ext cx="12156186" cy="62109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AA0AEB-5611-D7CB-4DC1-9655C3E46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668" y="113061"/>
            <a:ext cx="4618825" cy="648000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 people infrastructure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A74C01-6D7E-40AE-7DEA-D4D998C030EF}"/>
              </a:ext>
            </a:extLst>
          </p:cNvPr>
          <p:cNvSpPr txBox="1"/>
          <p:nvPr/>
        </p:nvSpPr>
        <p:spPr>
          <a:xfrm>
            <a:off x="2662734" y="591784"/>
            <a:ext cx="71965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orbel" panose="020B0503020204020204" pitchFamily="34" charset="0"/>
                <a:cs typeface="Calibri Light" panose="020F0302020204030204" pitchFamily="34" charset="0"/>
              </a:rPr>
              <a:t>“We are all ELIXIR”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  <a:latin typeface="Corbel" panose="020B0503020204020204" pitchFamily="34" charset="0"/>
                <a:cs typeface="Calibri Light" panose="020F0302020204030204" pitchFamily="34" charset="0"/>
              </a:rPr>
              <a:t>a village raising an infrastructure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FFBDBF-A996-1AE5-A59F-E8FD15C6FD93}"/>
              </a:ext>
            </a:extLst>
          </p:cNvPr>
          <p:cNvSpPr txBox="1"/>
          <p:nvPr/>
        </p:nvSpPr>
        <p:spPr>
          <a:xfrm rot="159072">
            <a:off x="9993503" y="319104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850+ experts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3FE0A8-71C4-17ED-C9F7-BDFAF9596736}"/>
              </a:ext>
            </a:extLst>
          </p:cNvPr>
          <p:cNvSpPr txBox="1"/>
          <p:nvPr/>
        </p:nvSpPr>
        <p:spPr>
          <a:xfrm>
            <a:off x="17906" y="6209967"/>
            <a:ext cx="12174093" cy="64633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Bioinformaticians, Data &amp; software stewards, Coordinators, Research software engineers, Life scientists, </a:t>
            </a:r>
          </a:p>
          <a:p>
            <a:pPr algn="ctr"/>
            <a:r>
              <a:rPr lang="en-US" dirty="0"/>
              <a:t>System administrators, IT operations, Administrators, Trainers, Policy specialists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4F79BA-F15B-62F9-EC2A-D1C2F30E12A9}"/>
              </a:ext>
            </a:extLst>
          </p:cNvPr>
          <p:cNvSpPr txBox="1"/>
          <p:nvPr/>
        </p:nvSpPr>
        <p:spPr>
          <a:xfrm>
            <a:off x="110169" y="5840635"/>
            <a:ext cx="118354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dirty="0">
                <a:latin typeface="Corbel"/>
                <a:ea typeface="Corbel"/>
                <a:cs typeface="Corbel"/>
                <a:sym typeface="Corbel"/>
              </a:rPr>
              <a:t>B</a:t>
            </a:r>
            <a:r>
              <a:rPr lang="en-US" sz="2000" b="1" i="0" u="none" strike="noStrike" cap="none" dirty="0">
                <a:latin typeface="Corbel"/>
                <a:ea typeface="Corbel"/>
                <a:cs typeface="Corbel"/>
                <a:sym typeface="Corbel"/>
              </a:rPr>
              <a:t>ring together groups of experts from different technological areas, scientific domains and ELIXIR Nodes</a:t>
            </a:r>
          </a:p>
        </p:txBody>
      </p:sp>
    </p:spTree>
    <p:extLst>
      <p:ext uri="{BB962C8B-B14F-4D97-AF65-F5344CB8AC3E}">
        <p14:creationId xmlns:p14="http://schemas.microsoft.com/office/powerpoint/2010/main" val="1957368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00014AC-3512-0138-0937-42C2D4A9E5C8}"/>
              </a:ext>
            </a:extLst>
          </p:cNvPr>
          <p:cNvGrpSpPr/>
          <p:nvPr/>
        </p:nvGrpSpPr>
        <p:grpSpPr>
          <a:xfrm>
            <a:off x="288966" y="138624"/>
            <a:ext cx="7848344" cy="6984694"/>
            <a:chOff x="3820384" y="1294739"/>
            <a:chExt cx="4423647" cy="4398021"/>
          </a:xfrm>
        </p:grpSpPr>
        <p:pic>
          <p:nvPicPr>
            <p:cNvPr id="3" name="Google Shape;1367;p17">
              <a:extLst>
                <a:ext uri="{FF2B5EF4-FFF2-40B4-BE49-F238E27FC236}">
                  <a16:creationId xmlns:a16="http://schemas.microsoft.com/office/drawing/2014/main" id="{9D1C555D-13E0-6670-D8F5-739D7EF70D5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820384" y="1294739"/>
              <a:ext cx="4423647" cy="43980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5A04844-E4B1-4011-E0B0-F920E9680DEA}"/>
                </a:ext>
              </a:extLst>
            </p:cNvPr>
            <p:cNvGrpSpPr/>
            <p:nvPr/>
          </p:nvGrpSpPr>
          <p:grpSpPr>
            <a:xfrm>
              <a:off x="4546644" y="2011934"/>
              <a:ext cx="2841412" cy="2646243"/>
              <a:chOff x="4546644" y="2011934"/>
              <a:chExt cx="2841412" cy="2646243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80FF0CE5-F59C-BD24-FEB7-65AAC02409BC}"/>
                  </a:ext>
                </a:extLst>
              </p:cNvPr>
              <p:cNvSpPr/>
              <p:nvPr/>
            </p:nvSpPr>
            <p:spPr>
              <a:xfrm>
                <a:off x="5948581" y="4408219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0A7F805-DA87-D025-8382-47D4E46AD8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98675" y="4462096"/>
                <a:ext cx="368250" cy="196081"/>
              </a:xfrm>
              <a:prstGeom prst="rect">
                <a:avLst/>
              </a:prstGeom>
            </p:spPr>
          </p:pic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7B17C10-1339-2AB8-4A37-4F17731711F5}"/>
                  </a:ext>
                </a:extLst>
              </p:cNvPr>
              <p:cNvSpPr/>
              <p:nvPr/>
            </p:nvSpPr>
            <p:spPr>
              <a:xfrm>
                <a:off x="5916545" y="2196109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69F6943-F761-5CC6-5024-A17EEACCE3C7}"/>
                  </a:ext>
                </a:extLst>
              </p:cNvPr>
              <p:cNvSpPr/>
              <p:nvPr/>
            </p:nvSpPr>
            <p:spPr>
              <a:xfrm>
                <a:off x="6579764" y="4134865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B5405E7F-5C83-4A7B-A6A9-A2B5C2FA2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46604" y="4163583"/>
                <a:ext cx="519128" cy="221239"/>
              </a:xfrm>
              <a:prstGeom prst="rect">
                <a:avLst/>
              </a:prstGeom>
            </p:spPr>
          </p:pic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C395FD7E-CAD2-1214-6CC2-0E96ADF3FF25}"/>
                  </a:ext>
                </a:extLst>
              </p:cNvPr>
              <p:cNvSpPr/>
              <p:nvPr/>
            </p:nvSpPr>
            <p:spPr>
              <a:xfrm>
                <a:off x="5234363" y="2363715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0A0EF016-1CF6-06A6-4A76-69A636D7B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91123" y="2011934"/>
                <a:ext cx="1189560" cy="396519"/>
              </a:xfrm>
              <a:prstGeom prst="rect">
                <a:avLst/>
              </a:prstGeom>
            </p:spPr>
          </p:pic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980E73F-2047-3023-0693-8C1893EDEE2B}"/>
                  </a:ext>
                </a:extLst>
              </p:cNvPr>
              <p:cNvSpPr/>
              <p:nvPr/>
            </p:nvSpPr>
            <p:spPr>
              <a:xfrm>
                <a:off x="6545911" y="2362788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3BF39682-D250-936A-359F-39724A8894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52911" y="2321087"/>
                <a:ext cx="722170" cy="268961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4E19B2A3-0826-A108-D5EA-1D12D7501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17810" y="2362788"/>
                <a:ext cx="428945" cy="268355"/>
              </a:xfrm>
              <a:prstGeom prst="rect">
                <a:avLst/>
              </a:prstGeom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888D814-5C68-13A9-321E-2C72A0546485}"/>
                  </a:ext>
                </a:extLst>
              </p:cNvPr>
              <p:cNvSpPr/>
              <p:nvPr/>
            </p:nvSpPr>
            <p:spPr>
              <a:xfrm>
                <a:off x="5268075" y="4184016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4E926F6C-D712-8AED-569F-12CAC3E7AF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40283" y="4163583"/>
                <a:ext cx="878135" cy="338976"/>
              </a:xfrm>
              <a:prstGeom prst="rect">
                <a:avLst/>
              </a:prstGeom>
            </p:spPr>
          </p:pic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511515A4-5CA7-1D6C-CA47-A221634270D7}"/>
                  </a:ext>
                </a:extLst>
              </p:cNvPr>
              <p:cNvSpPr/>
              <p:nvPr/>
            </p:nvSpPr>
            <p:spPr>
              <a:xfrm>
                <a:off x="6935339" y="3654472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60DD154-D407-77D7-4221-45288B73A0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808887" y="3638870"/>
                <a:ext cx="579169" cy="249957"/>
              </a:xfrm>
              <a:prstGeom prst="rect">
                <a:avLst/>
              </a:prstGeom>
            </p:spPr>
          </p:pic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12E20802-2665-C82B-5C63-98DBD62D18EE}"/>
                  </a:ext>
                </a:extLst>
              </p:cNvPr>
              <p:cNvSpPr/>
              <p:nvPr/>
            </p:nvSpPr>
            <p:spPr>
              <a:xfrm>
                <a:off x="4865407" y="3493750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610E54C3-6171-DC69-101D-4192137B34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46644" y="3485652"/>
                <a:ext cx="1067810" cy="266141"/>
              </a:xfrm>
              <a:prstGeom prst="rect">
                <a:avLst/>
              </a:prstGeom>
            </p:spPr>
          </p:pic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437BB7B-0C49-B301-F6F0-F98F16BA3110}"/>
                  </a:ext>
                </a:extLst>
              </p:cNvPr>
              <p:cNvSpPr/>
              <p:nvPr/>
            </p:nvSpPr>
            <p:spPr>
              <a:xfrm>
                <a:off x="4923574" y="2827087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93A3C0D2-EF0C-4C14-0BE3-72DF539BDF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66795" y="2790473"/>
                <a:ext cx="701100" cy="384081"/>
              </a:xfrm>
              <a:prstGeom prst="rect">
                <a:avLst/>
              </a:prstGeom>
            </p:spPr>
          </p:pic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E3CE646-D310-8643-8856-8716AB9C5166}"/>
                  </a:ext>
                </a:extLst>
              </p:cNvPr>
              <p:cNvSpPr/>
              <p:nvPr/>
            </p:nvSpPr>
            <p:spPr>
              <a:xfrm>
                <a:off x="6847730" y="2705962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3C912C2C-FF7D-13CB-AE17-323D94A076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655578" y="2749832"/>
                <a:ext cx="579170" cy="212275"/>
              </a:xfrm>
              <a:prstGeom prst="rect">
                <a:avLst/>
              </a:prstGeom>
            </p:spPr>
          </p:pic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51CC71E-D33C-195E-2496-01500009AAE1}"/>
                  </a:ext>
                </a:extLst>
              </p:cNvPr>
              <p:cNvSpPr/>
              <p:nvPr/>
            </p:nvSpPr>
            <p:spPr>
              <a:xfrm>
                <a:off x="4940283" y="2321088"/>
                <a:ext cx="2219590" cy="2181472"/>
              </a:xfrm>
              <a:prstGeom prst="ellipse">
                <a:avLst/>
              </a:prstGeom>
              <a:noFill/>
              <a:ln w="317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7261EB3C-1AB6-FF10-8D4A-116080994220}"/>
              </a:ext>
            </a:extLst>
          </p:cNvPr>
          <p:cNvSpPr/>
          <p:nvPr/>
        </p:nvSpPr>
        <p:spPr>
          <a:xfrm>
            <a:off x="5976908" y="3070584"/>
            <a:ext cx="473821" cy="39696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677C06C-872C-691A-14F8-711500A43B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23252" y="3086968"/>
            <a:ext cx="751110" cy="3365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75CC666-D080-9949-9817-935861B31082}"/>
              </a:ext>
            </a:extLst>
          </p:cNvPr>
          <p:cNvSpPr txBox="1"/>
          <p:nvPr/>
        </p:nvSpPr>
        <p:spPr>
          <a:xfrm>
            <a:off x="3404743" y="3052114"/>
            <a:ext cx="1970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Drivers</a:t>
            </a:r>
          </a:p>
        </p:txBody>
      </p:sp>
      <p:sp>
        <p:nvSpPr>
          <p:cNvPr id="31" name="Google Shape;354;p6">
            <a:extLst>
              <a:ext uri="{FF2B5EF4-FFF2-40B4-BE49-F238E27FC236}">
                <a16:creationId xmlns:a16="http://schemas.microsoft.com/office/drawing/2014/main" id="{9A4B371F-74AC-22B3-3E90-2EB87329EF58}"/>
              </a:ext>
            </a:extLst>
          </p:cNvPr>
          <p:cNvSpPr txBox="1">
            <a:spLocks/>
          </p:cNvSpPr>
          <p:nvPr/>
        </p:nvSpPr>
        <p:spPr>
          <a:xfrm>
            <a:off x="8406892" y="1707437"/>
            <a:ext cx="3114999" cy="7420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lt1"/>
              </a:buClr>
              <a:buSzPts val="1400"/>
              <a:buFont typeface="Exo 2"/>
              <a:buNone/>
            </a:pPr>
            <a:r>
              <a:rPr lang="en-GB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Communities </a:t>
            </a:r>
            <a:r>
              <a:rPr lang="en-GB" sz="4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for the  Infrastructure for</a:t>
            </a:r>
            <a:r>
              <a:rPr lang="en-GB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GB" sz="4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Collaboration &amp; Sharing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  <a:ea typeface="Open Sans"/>
              <a:cs typeface="Calibri Light" panose="020F030202020403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268185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188F1-F842-9ED5-298E-15CE66CAA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01DB9CFC-EED6-C7DE-E4F4-51CB74436D70}"/>
              </a:ext>
            </a:extLst>
          </p:cNvPr>
          <p:cNvSpPr/>
          <p:nvPr/>
        </p:nvSpPr>
        <p:spPr>
          <a:xfrm>
            <a:off x="1143993" y="421142"/>
            <a:ext cx="3504521" cy="2800662"/>
          </a:xfrm>
          <a:custGeom>
            <a:avLst/>
            <a:gdLst>
              <a:gd name="connsiteX0" fmla="*/ 1360528 w 2721054"/>
              <a:gd name="connsiteY0" fmla="*/ 0 h 2174549"/>
              <a:gd name="connsiteX1" fmla="*/ 398496 w 2721054"/>
              <a:gd name="connsiteY1" fmla="*/ 398496 h 2174549"/>
              <a:gd name="connsiteX2" fmla="*/ 0 w 2721054"/>
              <a:gd name="connsiteY2" fmla="*/ 1360528 h 2174549"/>
              <a:gd name="connsiteX3" fmla="*/ 270444 w 2721054"/>
              <a:gd name="connsiteY3" fmla="*/ 2174549 h 2174549"/>
              <a:gd name="connsiteX4" fmla="*/ 1360528 w 2721054"/>
              <a:gd name="connsiteY4" fmla="*/ 1711938 h 2174549"/>
              <a:gd name="connsiteX5" fmla="*/ 1987880 w 2721054"/>
              <a:gd name="connsiteY5" fmla="*/ 1847459 h 2174549"/>
              <a:gd name="connsiteX6" fmla="*/ 2450670 w 2721054"/>
              <a:gd name="connsiteY6" fmla="*/ 2174490 h 2174549"/>
              <a:gd name="connsiteX7" fmla="*/ 2721055 w 2721054"/>
              <a:gd name="connsiteY7" fmla="*/ 1360528 h 2174549"/>
              <a:gd name="connsiteX8" fmla="*/ 2394801 w 2721054"/>
              <a:gd name="connsiteY8" fmla="*/ 476654 h 2174549"/>
              <a:gd name="connsiteX9" fmla="*/ 1360587 w 2721054"/>
              <a:gd name="connsiteY9" fmla="*/ 0 h 217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054" h="2174549">
                <a:moveTo>
                  <a:pt x="1360528" y="0"/>
                </a:moveTo>
                <a:cubicBezTo>
                  <a:pt x="997107" y="0"/>
                  <a:pt x="655496" y="141496"/>
                  <a:pt x="398496" y="398496"/>
                </a:cubicBezTo>
                <a:cubicBezTo>
                  <a:pt x="141497" y="655496"/>
                  <a:pt x="0" y="997107"/>
                  <a:pt x="0" y="1360528"/>
                </a:cubicBezTo>
                <a:cubicBezTo>
                  <a:pt x="0" y="1654574"/>
                  <a:pt x="95427" y="1940375"/>
                  <a:pt x="270444" y="2174549"/>
                </a:cubicBezTo>
                <a:cubicBezTo>
                  <a:pt x="555588" y="1879427"/>
                  <a:pt x="947751" y="1711938"/>
                  <a:pt x="1360528" y="1711938"/>
                </a:cubicBezTo>
                <a:cubicBezTo>
                  <a:pt x="1579226" y="1711938"/>
                  <a:pt x="1790275" y="1757530"/>
                  <a:pt x="1987880" y="1847459"/>
                </a:cubicBezTo>
                <a:cubicBezTo>
                  <a:pt x="2162241" y="1926871"/>
                  <a:pt x="2317719" y="2036758"/>
                  <a:pt x="2450670" y="2174490"/>
                </a:cubicBezTo>
                <a:cubicBezTo>
                  <a:pt x="2625390" y="1940555"/>
                  <a:pt x="2721055" y="1653618"/>
                  <a:pt x="2721055" y="1360528"/>
                </a:cubicBezTo>
                <a:cubicBezTo>
                  <a:pt x="2721055" y="1036544"/>
                  <a:pt x="2605133" y="722599"/>
                  <a:pt x="2394801" y="476654"/>
                </a:cubicBezTo>
                <a:cubicBezTo>
                  <a:pt x="2135650" y="173763"/>
                  <a:pt x="1758725" y="0"/>
                  <a:pt x="1360587" y="0"/>
                </a:cubicBezTo>
                <a:close/>
              </a:path>
            </a:pathLst>
          </a:custGeom>
          <a:solidFill>
            <a:srgbClr val="678597"/>
          </a:solidFill>
          <a:ln w="0" cap="flat">
            <a:noFill/>
            <a:prstDash val="solid"/>
            <a:miter/>
          </a:ln>
          <a:effectLst>
            <a:outerShdw blurRad="317500" dist="63500" dir="2700000" algn="tl" rotWithShape="0">
              <a:schemeClr val="accent1">
                <a:alpha val="25000"/>
              </a:schemeClr>
            </a:outerShdw>
          </a:effectLst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39215CD-7785-88CE-05D9-5F8FEFB8E1C1}"/>
              </a:ext>
            </a:extLst>
          </p:cNvPr>
          <p:cNvSpPr/>
          <p:nvPr/>
        </p:nvSpPr>
        <p:spPr>
          <a:xfrm>
            <a:off x="1143993" y="2826008"/>
            <a:ext cx="3028689" cy="3504444"/>
          </a:xfrm>
          <a:custGeom>
            <a:avLst/>
            <a:gdLst>
              <a:gd name="connsiteX0" fmla="*/ 2351599 w 2351599"/>
              <a:gd name="connsiteY0" fmla="*/ 428492 h 2720995"/>
              <a:gd name="connsiteX1" fmla="*/ 1360528 w 2351599"/>
              <a:gd name="connsiteY1" fmla="*/ 0 h 2720995"/>
              <a:gd name="connsiteX2" fmla="*/ 325716 w 2351599"/>
              <a:gd name="connsiteY2" fmla="*/ 477311 h 2720995"/>
              <a:gd name="connsiteX3" fmla="*/ 0 w 2351599"/>
              <a:gd name="connsiteY3" fmla="*/ 1360468 h 2720995"/>
              <a:gd name="connsiteX4" fmla="*/ 398496 w 2351599"/>
              <a:gd name="connsiteY4" fmla="*/ 2322499 h 2720995"/>
              <a:gd name="connsiteX5" fmla="*/ 1360528 w 2351599"/>
              <a:gd name="connsiteY5" fmla="*/ 2720995 h 2720995"/>
              <a:gd name="connsiteX6" fmla="*/ 2351540 w 2351599"/>
              <a:gd name="connsiteY6" fmla="*/ 2292503 h 2720995"/>
              <a:gd name="connsiteX7" fmla="*/ 2031141 w 2351599"/>
              <a:gd name="connsiteY7" fmla="*/ 1360528 h 2720995"/>
              <a:gd name="connsiteX8" fmla="*/ 2351540 w 2351599"/>
              <a:gd name="connsiteY8" fmla="*/ 428552 h 272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1599" h="2720995">
                <a:moveTo>
                  <a:pt x="2351599" y="428492"/>
                </a:moveTo>
                <a:cubicBezTo>
                  <a:pt x="2094958" y="155777"/>
                  <a:pt x="1735481" y="0"/>
                  <a:pt x="1360528" y="0"/>
                </a:cubicBezTo>
                <a:cubicBezTo>
                  <a:pt x="962091" y="0"/>
                  <a:pt x="584867" y="174002"/>
                  <a:pt x="325716" y="477311"/>
                </a:cubicBezTo>
                <a:cubicBezTo>
                  <a:pt x="115683" y="723137"/>
                  <a:pt x="0" y="1036783"/>
                  <a:pt x="0" y="1360468"/>
                </a:cubicBezTo>
                <a:cubicBezTo>
                  <a:pt x="0" y="1723889"/>
                  <a:pt x="141497" y="2065499"/>
                  <a:pt x="398496" y="2322499"/>
                </a:cubicBezTo>
                <a:cubicBezTo>
                  <a:pt x="655496" y="2579499"/>
                  <a:pt x="997107" y="2720995"/>
                  <a:pt x="1360528" y="2720995"/>
                </a:cubicBezTo>
                <a:cubicBezTo>
                  <a:pt x="1723948" y="2720995"/>
                  <a:pt x="2094659" y="2565576"/>
                  <a:pt x="2351540" y="2292503"/>
                </a:cubicBezTo>
                <a:cubicBezTo>
                  <a:pt x="2144434" y="2027018"/>
                  <a:pt x="2031141" y="1698732"/>
                  <a:pt x="2031141" y="1360528"/>
                </a:cubicBezTo>
                <a:cubicBezTo>
                  <a:pt x="2031141" y="1022323"/>
                  <a:pt x="2144733" y="693679"/>
                  <a:pt x="2351540" y="428552"/>
                </a:cubicBezTo>
                <a:close/>
              </a:path>
            </a:pathLst>
          </a:custGeom>
          <a:solidFill>
            <a:srgbClr val="023452"/>
          </a:solidFill>
          <a:ln w="0" cap="flat">
            <a:noFill/>
            <a:prstDash val="solid"/>
            <a:miter/>
          </a:ln>
          <a:effectLst>
            <a:outerShdw blurRad="317500" dist="63500" dir="2700000" algn="tl" rotWithShape="0">
              <a:schemeClr val="accent1">
                <a:alpha val="25000"/>
              </a:schemeClr>
            </a:outerShdw>
          </a:effectLst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07FDE50-3662-BFB2-1705-F9CDD3768B35}"/>
              </a:ext>
            </a:extLst>
          </p:cNvPr>
          <p:cNvSpPr/>
          <p:nvPr/>
        </p:nvSpPr>
        <p:spPr>
          <a:xfrm>
            <a:off x="4435956" y="421142"/>
            <a:ext cx="3028611" cy="3504444"/>
          </a:xfrm>
          <a:custGeom>
            <a:avLst/>
            <a:gdLst>
              <a:gd name="connsiteX0" fmla="*/ 991012 w 2351539"/>
              <a:gd name="connsiteY0" fmla="*/ 2720995 h 2720995"/>
              <a:gd name="connsiteX1" fmla="*/ 2025823 w 2351539"/>
              <a:gd name="connsiteY1" fmla="*/ 2243684 h 2720995"/>
              <a:gd name="connsiteX2" fmla="*/ 2351540 w 2351539"/>
              <a:gd name="connsiteY2" fmla="*/ 1360528 h 2720995"/>
              <a:gd name="connsiteX3" fmla="*/ 1953043 w 2351539"/>
              <a:gd name="connsiteY3" fmla="*/ 398496 h 2720995"/>
              <a:gd name="connsiteX4" fmla="*/ 991012 w 2351539"/>
              <a:gd name="connsiteY4" fmla="*/ 0 h 2720995"/>
              <a:gd name="connsiteX5" fmla="*/ 0 w 2351539"/>
              <a:gd name="connsiteY5" fmla="*/ 428492 h 2720995"/>
              <a:gd name="connsiteX6" fmla="*/ 320398 w 2351539"/>
              <a:gd name="connsiteY6" fmla="*/ 1360468 h 2720995"/>
              <a:gd name="connsiteX7" fmla="*/ 0 w 2351539"/>
              <a:gd name="connsiteY7" fmla="*/ 2292443 h 2720995"/>
              <a:gd name="connsiteX8" fmla="*/ 991071 w 2351539"/>
              <a:gd name="connsiteY8" fmla="*/ 2720935 h 272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1539" h="2720995">
                <a:moveTo>
                  <a:pt x="991012" y="2720995"/>
                </a:moveTo>
                <a:cubicBezTo>
                  <a:pt x="1389508" y="2720995"/>
                  <a:pt x="1766672" y="2546993"/>
                  <a:pt x="2025823" y="2243684"/>
                </a:cubicBezTo>
                <a:cubicBezTo>
                  <a:pt x="2235857" y="1997858"/>
                  <a:pt x="2351540" y="1684212"/>
                  <a:pt x="2351540" y="1360528"/>
                </a:cubicBezTo>
                <a:cubicBezTo>
                  <a:pt x="2351540" y="997107"/>
                  <a:pt x="2210043" y="655496"/>
                  <a:pt x="1953043" y="398496"/>
                </a:cubicBezTo>
                <a:cubicBezTo>
                  <a:pt x="1696043" y="141496"/>
                  <a:pt x="1354433" y="0"/>
                  <a:pt x="991012" y="0"/>
                </a:cubicBezTo>
                <a:cubicBezTo>
                  <a:pt x="627591" y="0"/>
                  <a:pt x="256880" y="155419"/>
                  <a:pt x="0" y="428492"/>
                </a:cubicBezTo>
                <a:cubicBezTo>
                  <a:pt x="207106" y="693977"/>
                  <a:pt x="320398" y="1022263"/>
                  <a:pt x="320398" y="1360468"/>
                </a:cubicBezTo>
                <a:cubicBezTo>
                  <a:pt x="320398" y="1698673"/>
                  <a:pt x="206807" y="2027317"/>
                  <a:pt x="0" y="2292443"/>
                </a:cubicBezTo>
                <a:cubicBezTo>
                  <a:pt x="256641" y="2565158"/>
                  <a:pt x="616118" y="2720935"/>
                  <a:pt x="991071" y="2720935"/>
                </a:cubicBezTo>
                <a:close/>
              </a:path>
            </a:pathLst>
          </a:custGeom>
          <a:solidFill>
            <a:srgbClr val="A6BDCC"/>
          </a:solidFill>
          <a:ln w="0" cap="flat">
            <a:noFill/>
            <a:prstDash val="solid"/>
            <a:miter/>
          </a:ln>
          <a:effectLst>
            <a:outerShdw blurRad="317500" dist="63500" dir="2700000" algn="tl" rotWithShape="0">
              <a:schemeClr val="accent1">
                <a:alpha val="25000"/>
              </a:schemeClr>
            </a:outerShdw>
          </a:effectLst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6E257C0-ED01-311B-8D05-96B1B4B90525}"/>
              </a:ext>
            </a:extLst>
          </p:cNvPr>
          <p:cNvSpPr/>
          <p:nvPr/>
        </p:nvSpPr>
        <p:spPr>
          <a:xfrm>
            <a:off x="3960047" y="3529869"/>
            <a:ext cx="3504444" cy="2800662"/>
          </a:xfrm>
          <a:custGeom>
            <a:avLst/>
            <a:gdLst>
              <a:gd name="connsiteX0" fmla="*/ 1360527 w 2720995"/>
              <a:gd name="connsiteY0" fmla="*/ 462612 h 2174549"/>
              <a:gd name="connsiteX1" fmla="*/ 733175 w 2720995"/>
              <a:gd name="connsiteY1" fmla="*/ 327091 h 2174549"/>
              <a:gd name="connsiteX2" fmla="*/ 270385 w 2720995"/>
              <a:gd name="connsiteY2" fmla="*/ 60 h 2174549"/>
              <a:gd name="connsiteX3" fmla="*/ 0 w 2720995"/>
              <a:gd name="connsiteY3" fmla="*/ 814022 h 2174549"/>
              <a:gd name="connsiteX4" fmla="*/ 326254 w 2720995"/>
              <a:gd name="connsiteY4" fmla="*/ 1697896 h 2174549"/>
              <a:gd name="connsiteX5" fmla="*/ 1360467 w 2720995"/>
              <a:gd name="connsiteY5" fmla="*/ 2174549 h 2174549"/>
              <a:gd name="connsiteX6" fmla="*/ 2322499 w 2720995"/>
              <a:gd name="connsiteY6" fmla="*/ 1776053 h 2174549"/>
              <a:gd name="connsiteX7" fmla="*/ 2720995 w 2720995"/>
              <a:gd name="connsiteY7" fmla="*/ 814022 h 2174549"/>
              <a:gd name="connsiteX8" fmla="*/ 2450611 w 2720995"/>
              <a:gd name="connsiteY8" fmla="*/ 0 h 2174549"/>
              <a:gd name="connsiteX9" fmla="*/ 1360527 w 2720995"/>
              <a:gd name="connsiteY9" fmla="*/ 462612 h 217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0995" h="2174549">
                <a:moveTo>
                  <a:pt x="1360527" y="462612"/>
                </a:moveTo>
                <a:cubicBezTo>
                  <a:pt x="1141829" y="462612"/>
                  <a:pt x="930780" y="417020"/>
                  <a:pt x="733175" y="327091"/>
                </a:cubicBezTo>
                <a:cubicBezTo>
                  <a:pt x="558815" y="247678"/>
                  <a:pt x="403336" y="137851"/>
                  <a:pt x="270385" y="60"/>
                </a:cubicBezTo>
                <a:cubicBezTo>
                  <a:pt x="95665" y="233995"/>
                  <a:pt x="0" y="520931"/>
                  <a:pt x="0" y="814022"/>
                </a:cubicBezTo>
                <a:cubicBezTo>
                  <a:pt x="0" y="1138005"/>
                  <a:pt x="115862" y="1451950"/>
                  <a:pt x="326254" y="1697896"/>
                </a:cubicBezTo>
                <a:cubicBezTo>
                  <a:pt x="585405" y="2000786"/>
                  <a:pt x="962330" y="2174549"/>
                  <a:pt x="1360467" y="2174549"/>
                </a:cubicBezTo>
                <a:cubicBezTo>
                  <a:pt x="1723889" y="2174549"/>
                  <a:pt x="2065500" y="2033053"/>
                  <a:pt x="2322499" y="1776053"/>
                </a:cubicBezTo>
                <a:cubicBezTo>
                  <a:pt x="2579499" y="1519053"/>
                  <a:pt x="2720995" y="1177443"/>
                  <a:pt x="2720995" y="814022"/>
                </a:cubicBezTo>
                <a:cubicBezTo>
                  <a:pt x="2720995" y="519975"/>
                  <a:pt x="2625509" y="234174"/>
                  <a:pt x="2450611" y="0"/>
                </a:cubicBezTo>
                <a:cubicBezTo>
                  <a:pt x="2165467" y="295122"/>
                  <a:pt x="1773305" y="462612"/>
                  <a:pt x="1360527" y="462612"/>
                </a:cubicBezTo>
                <a:close/>
              </a:path>
            </a:pathLst>
          </a:custGeom>
          <a:solidFill>
            <a:srgbClr val="CCD6DC"/>
          </a:solidFill>
          <a:ln w="0" cap="flat">
            <a:noFill/>
            <a:prstDash val="solid"/>
            <a:miter/>
          </a:ln>
          <a:effectLst>
            <a:outerShdw blurRad="317500" dist="63500" dir="2700000" algn="tl" rotWithShape="0">
              <a:schemeClr val="accent1">
                <a:alpha val="25000"/>
              </a:schemeClr>
            </a:outerShdw>
          </a:effectLst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3B33D5-500C-1757-3CB5-4B02E0C48477}"/>
              </a:ext>
            </a:extLst>
          </p:cNvPr>
          <p:cNvSpPr txBox="1"/>
          <p:nvPr/>
        </p:nvSpPr>
        <p:spPr>
          <a:xfrm>
            <a:off x="1753005" y="860185"/>
            <a:ext cx="2201583" cy="71508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7620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u="none" strike="noStrike" cap="none" dirty="0">
                <a:solidFill>
                  <a:schemeClr val="bg1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Knowledge, know-how, best 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68D629-5CFA-D3E8-3D35-A496E71873DD}"/>
              </a:ext>
            </a:extLst>
          </p:cNvPr>
          <p:cNvSpPr txBox="1"/>
          <p:nvPr/>
        </p:nvSpPr>
        <p:spPr>
          <a:xfrm>
            <a:off x="4911787" y="1122401"/>
            <a:ext cx="2185831" cy="950119"/>
          </a:xfrm>
          <a:prstGeom prst="roundRect">
            <a:avLst>
              <a:gd name="adj" fmla="val 5910"/>
            </a:avLst>
          </a:prstGeom>
          <a:noFill/>
        </p:spPr>
        <p:txBody>
          <a:bodyPr wrap="square">
            <a:spAutoFit/>
          </a:bodyPr>
          <a:lstStyle/>
          <a:p>
            <a:pPr marL="7620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i="0" u="none" strike="noStrike" cap="none" dirty="0">
                <a:solidFill>
                  <a:srgbClr val="023452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FAIR data services &amp; resources, standards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FA0DEE-4030-2617-15AC-BC99187A6C13}"/>
              </a:ext>
            </a:extLst>
          </p:cNvPr>
          <p:cNvSpPr txBox="1"/>
          <p:nvPr/>
        </p:nvSpPr>
        <p:spPr>
          <a:xfrm>
            <a:off x="4015525" y="4142692"/>
            <a:ext cx="2326826" cy="967978"/>
          </a:xfrm>
          <a:prstGeom prst="roundRect">
            <a:avLst>
              <a:gd name="adj" fmla="val 9239"/>
            </a:avLst>
          </a:prstGeom>
          <a:noFill/>
        </p:spPr>
        <p:txBody>
          <a:bodyPr wrap="square">
            <a:spAutoFit/>
          </a:bodyPr>
          <a:lstStyle/>
          <a:p>
            <a:pPr marL="7620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i="0" u="none" strike="noStrike" cap="none" dirty="0">
                <a:solidFill>
                  <a:srgbClr val="023452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RDM at national, communities and projects 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B573CD-2DF1-F8C1-7D0E-C96037800738}"/>
              </a:ext>
            </a:extLst>
          </p:cNvPr>
          <p:cNvSpPr txBox="1"/>
          <p:nvPr/>
        </p:nvSpPr>
        <p:spPr>
          <a:xfrm>
            <a:off x="5485496" y="5125536"/>
            <a:ext cx="2347156" cy="1021556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7620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i="0" u="none" strike="noStrike" cap="none" dirty="0">
                <a:solidFill>
                  <a:srgbClr val="023452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Trusted &amp; sustained curated community repositories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D56DC17F-CCF6-952D-8E1A-C93EDBE3B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29882" y="2634339"/>
            <a:ext cx="1488127" cy="73654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4C1A356-4330-683D-051F-53E3D9B15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51213" y="4507886"/>
            <a:ext cx="1118597" cy="41102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318D84A-2C4B-0A29-C184-02BE7433F25F}"/>
              </a:ext>
            </a:extLst>
          </p:cNvPr>
          <p:cNvSpPr txBox="1"/>
          <p:nvPr/>
        </p:nvSpPr>
        <p:spPr>
          <a:xfrm>
            <a:off x="1428389" y="4365818"/>
            <a:ext cx="1721779" cy="91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0" u="none" strike="noStrike" cap="none" dirty="0">
                <a:solidFill>
                  <a:schemeClr val="bg1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Data analytics and software including AI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6B43CE3-0AF6-A052-F36D-65593F58A1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16226" y="1654765"/>
            <a:ext cx="918815" cy="91881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A8C7264-B586-A0CD-65A3-306ED29297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72643" y="5045954"/>
            <a:ext cx="861995" cy="88376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B1941C4-792C-2BBB-C95B-9A2B74E60C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83107" y="5232750"/>
            <a:ext cx="786835" cy="703015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A15412C2-0692-FF6B-0A0D-7AF440A7711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05397" y="3342770"/>
            <a:ext cx="982187" cy="80770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B380ED6-6735-0AC0-07C5-4E96B6AB8038}"/>
              </a:ext>
            </a:extLst>
          </p:cNvPr>
          <p:cNvSpPr txBox="1"/>
          <p:nvPr/>
        </p:nvSpPr>
        <p:spPr>
          <a:xfrm>
            <a:off x="1285774" y="1594613"/>
            <a:ext cx="18643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dirty="0">
                <a:solidFill>
                  <a:schemeClr val="bg1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S</a:t>
            </a:r>
            <a:r>
              <a:rPr lang="en-GB" sz="1800" i="0" u="none" strike="noStrike" cap="none" dirty="0">
                <a:solidFill>
                  <a:schemeClr val="bg1"/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tewardship capacity building and training</a:t>
            </a:r>
          </a:p>
        </p:txBody>
      </p:sp>
      <p:sp>
        <p:nvSpPr>
          <p:cNvPr id="2" name="Google Shape;354;p6">
            <a:extLst>
              <a:ext uri="{FF2B5EF4-FFF2-40B4-BE49-F238E27FC236}">
                <a16:creationId xmlns:a16="http://schemas.microsoft.com/office/drawing/2014/main" id="{A920FC77-EA49-A387-CE74-BA2ADF874749}"/>
              </a:ext>
            </a:extLst>
          </p:cNvPr>
          <p:cNvSpPr txBox="1">
            <a:spLocks/>
          </p:cNvSpPr>
          <p:nvPr/>
        </p:nvSpPr>
        <p:spPr>
          <a:xfrm>
            <a:off x="8406892" y="1707437"/>
            <a:ext cx="3114999" cy="7420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lt1"/>
              </a:buClr>
              <a:buSzPts val="1400"/>
              <a:buFont typeface="Exo 2"/>
              <a:buNone/>
            </a:pPr>
            <a:r>
              <a:rPr lang="en-GB" sz="4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Infrastructure Services</a:t>
            </a:r>
          </a:p>
          <a:p>
            <a:pPr>
              <a:spcBef>
                <a:spcPts val="0"/>
              </a:spcBef>
              <a:buClr>
                <a:schemeClr val="lt1"/>
              </a:buClr>
              <a:buSzPts val="1400"/>
              <a:buFont typeface="Exo 2"/>
              <a:buNone/>
            </a:pPr>
            <a:r>
              <a:rPr lang="en-GB" sz="4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</a:t>
            </a:r>
            <a:r>
              <a:rPr lang="en-GB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GB" sz="40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Collaboration &amp; Sharing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Calibri Light" panose="020F0302020204030204" pitchFamily="34" charset="0"/>
              <a:ea typeface="Open Sans"/>
              <a:cs typeface="Calibri Light" panose="020F030202020403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54318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971fdb6ce9_1_206"/>
          <p:cNvSpPr txBox="1">
            <a:spLocks noGrp="1"/>
          </p:cNvSpPr>
          <p:nvPr>
            <p:ph type="title"/>
          </p:nvPr>
        </p:nvSpPr>
        <p:spPr>
          <a:xfrm>
            <a:off x="616386" y="357104"/>
            <a:ext cx="108712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t>Knowledge &amp; Data Stewardship</a:t>
            </a:r>
            <a:br>
              <a:rPr lang="en-GB" dirty="0">
                <a:solidFill>
                  <a:schemeClr val="tx1"/>
                </a:solidFill>
                <a:ea typeface="Calibri"/>
                <a:cs typeface="Calibri"/>
                <a:sym typeface="Calibri"/>
              </a:rPr>
            </a:br>
            <a:r>
              <a:rPr lang="en-GB" dirty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t>Rightsizing information</a:t>
            </a:r>
            <a:endParaRPr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374" name="Google Shape;374;g2971fdb6ce9_1_2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0937" y="1869864"/>
            <a:ext cx="4368523" cy="2605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313"/>
              </a:srgbClr>
            </a:outerShdw>
          </a:effectLst>
        </p:spPr>
      </p:pic>
      <p:grpSp>
        <p:nvGrpSpPr>
          <p:cNvPr id="375" name="Google Shape;375;g2971fdb6ce9_1_206"/>
          <p:cNvGrpSpPr/>
          <p:nvPr/>
        </p:nvGrpSpPr>
        <p:grpSpPr>
          <a:xfrm>
            <a:off x="2525815" y="1479899"/>
            <a:ext cx="1562644" cy="299919"/>
            <a:chOff x="2901950" y="2762250"/>
            <a:chExt cx="6383434" cy="1336737"/>
          </a:xfrm>
        </p:grpSpPr>
        <p:sp>
          <p:nvSpPr>
            <p:cNvPr id="376" name="Google Shape;376;g2971fdb6ce9_1_206"/>
            <p:cNvSpPr/>
            <p:nvPr/>
          </p:nvSpPr>
          <p:spPr>
            <a:xfrm>
              <a:off x="5351895" y="2762916"/>
              <a:ext cx="1687181" cy="1335785"/>
            </a:xfrm>
            <a:custGeom>
              <a:avLst/>
              <a:gdLst/>
              <a:ahLst/>
              <a:cxnLst/>
              <a:rect l="l" t="t" r="r" b="b"/>
              <a:pathLst>
                <a:path w="1687181" h="1335785" extrusionOk="0">
                  <a:moveTo>
                    <a:pt x="1493730" y="0"/>
                  </a:moveTo>
                  <a:cubicBezTo>
                    <a:pt x="1587857" y="0"/>
                    <a:pt x="1636848" y="48387"/>
                    <a:pt x="1640723" y="145161"/>
                  </a:cubicBezTo>
                  <a:lnTo>
                    <a:pt x="1687182" y="1335786"/>
                  </a:lnTo>
                  <a:lnTo>
                    <a:pt x="1309894" y="1335786"/>
                  </a:lnTo>
                  <a:lnTo>
                    <a:pt x="1269242" y="313658"/>
                  </a:lnTo>
                  <a:lnTo>
                    <a:pt x="1240205" y="313658"/>
                  </a:lnTo>
                  <a:lnTo>
                    <a:pt x="1108635" y="995077"/>
                  </a:lnTo>
                  <a:cubicBezTo>
                    <a:pt x="1095945" y="1080230"/>
                    <a:pt x="1043069" y="1122807"/>
                    <a:pt x="950028" y="1122807"/>
                  </a:cubicBezTo>
                  <a:lnTo>
                    <a:pt x="733251" y="1122807"/>
                  </a:lnTo>
                  <a:cubicBezTo>
                    <a:pt x="641666" y="1122807"/>
                    <a:pt x="588162" y="1080230"/>
                    <a:pt x="572739" y="995077"/>
                  </a:cubicBezTo>
                  <a:lnTo>
                    <a:pt x="439170" y="313658"/>
                  </a:lnTo>
                  <a:lnTo>
                    <a:pt x="410133" y="313658"/>
                  </a:lnTo>
                  <a:lnTo>
                    <a:pt x="377574" y="1335786"/>
                  </a:lnTo>
                  <a:lnTo>
                    <a:pt x="0" y="1335786"/>
                  </a:lnTo>
                  <a:lnTo>
                    <a:pt x="46364" y="145161"/>
                  </a:lnTo>
                  <a:cubicBezTo>
                    <a:pt x="50295" y="48387"/>
                    <a:pt x="99325" y="0"/>
                    <a:pt x="193452" y="0"/>
                  </a:cubicBezTo>
                  <a:lnTo>
                    <a:pt x="555222" y="0"/>
                  </a:lnTo>
                  <a:cubicBezTo>
                    <a:pt x="645474" y="0"/>
                    <a:pt x="698340" y="43244"/>
                    <a:pt x="713830" y="129730"/>
                  </a:cubicBezTo>
                  <a:lnTo>
                    <a:pt x="810556" y="660178"/>
                  </a:lnTo>
                  <a:cubicBezTo>
                    <a:pt x="815697" y="692372"/>
                    <a:pt x="820076" y="725329"/>
                    <a:pt x="823122" y="758857"/>
                  </a:cubicBezTo>
                  <a:cubicBezTo>
                    <a:pt x="826169" y="792385"/>
                    <a:pt x="829311" y="826008"/>
                    <a:pt x="831881" y="859536"/>
                  </a:cubicBezTo>
                  <a:lnTo>
                    <a:pt x="849303" y="859536"/>
                  </a:lnTo>
                  <a:cubicBezTo>
                    <a:pt x="853235" y="826008"/>
                    <a:pt x="856796" y="792449"/>
                    <a:pt x="859966" y="758857"/>
                  </a:cubicBezTo>
                  <a:cubicBezTo>
                    <a:pt x="863108" y="725329"/>
                    <a:pt x="867297" y="692182"/>
                    <a:pt x="872533" y="660178"/>
                  </a:cubicBezTo>
                  <a:lnTo>
                    <a:pt x="963451" y="129730"/>
                  </a:lnTo>
                  <a:cubicBezTo>
                    <a:pt x="979064" y="43244"/>
                    <a:pt x="1032635" y="0"/>
                    <a:pt x="1124154" y="0"/>
                  </a:cubicBezTo>
                  <a:close/>
                </a:path>
              </a:pathLst>
            </a:custGeom>
            <a:solidFill>
              <a:srgbClr val="172B4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77" name="Google Shape;377;g2971fdb6ce9_1_206"/>
            <p:cNvSpPr/>
            <p:nvPr/>
          </p:nvSpPr>
          <p:spPr>
            <a:xfrm>
              <a:off x="7189212" y="2762916"/>
              <a:ext cx="1027808" cy="1335785"/>
            </a:xfrm>
            <a:custGeom>
              <a:avLst/>
              <a:gdLst/>
              <a:ahLst/>
              <a:cxnLst/>
              <a:rect l="l" t="t" r="r" b="b"/>
              <a:pathLst>
                <a:path w="1027808" h="1335785" extrusionOk="0">
                  <a:moveTo>
                    <a:pt x="614914" y="1335786"/>
                  </a:moveTo>
                  <a:lnTo>
                    <a:pt x="1027808" y="1335786"/>
                  </a:lnTo>
                  <a:lnTo>
                    <a:pt x="806081" y="968502"/>
                  </a:lnTo>
                  <a:cubicBezTo>
                    <a:pt x="791972" y="941822"/>
                    <a:pt x="774579" y="917021"/>
                    <a:pt x="754291" y="894683"/>
                  </a:cubicBezTo>
                  <a:cubicBezTo>
                    <a:pt x="739506" y="876601"/>
                    <a:pt x="722046" y="860893"/>
                    <a:pt x="702501" y="848106"/>
                  </a:cubicBezTo>
                  <a:lnTo>
                    <a:pt x="702501" y="841343"/>
                  </a:lnTo>
                  <a:cubicBezTo>
                    <a:pt x="720865" y="828789"/>
                    <a:pt x="738183" y="814773"/>
                    <a:pt x="754291" y="799433"/>
                  </a:cubicBezTo>
                  <a:cubicBezTo>
                    <a:pt x="775045" y="780556"/>
                    <a:pt x="792543" y="758382"/>
                    <a:pt x="806081" y="733806"/>
                  </a:cubicBezTo>
                  <a:lnTo>
                    <a:pt x="993726" y="440055"/>
                  </a:lnTo>
                  <a:lnTo>
                    <a:pt x="582736" y="440055"/>
                  </a:lnTo>
                  <a:lnTo>
                    <a:pt x="412418" y="737426"/>
                  </a:lnTo>
                  <a:lnTo>
                    <a:pt x="361199" y="737426"/>
                  </a:lnTo>
                  <a:cubicBezTo>
                    <a:pt x="363103" y="725710"/>
                    <a:pt x="364912" y="713708"/>
                    <a:pt x="366435" y="701612"/>
                  </a:cubicBezTo>
                  <a:cubicBezTo>
                    <a:pt x="372281" y="655262"/>
                    <a:pt x="375270" y="608597"/>
                    <a:pt x="375384" y="561880"/>
                  </a:cubicBezTo>
                  <a:lnTo>
                    <a:pt x="375384" y="0"/>
                  </a:lnTo>
                  <a:lnTo>
                    <a:pt x="0" y="0"/>
                  </a:lnTo>
                  <a:lnTo>
                    <a:pt x="0" y="1335786"/>
                  </a:lnTo>
                  <a:lnTo>
                    <a:pt x="375384" y="1335786"/>
                  </a:lnTo>
                  <a:lnTo>
                    <a:pt x="375384" y="1079564"/>
                  </a:lnTo>
                  <a:cubicBezTo>
                    <a:pt x="374861" y="1039616"/>
                    <a:pt x="370976" y="999792"/>
                    <a:pt x="363770" y="960501"/>
                  </a:cubicBezTo>
                  <a:cubicBezTo>
                    <a:pt x="363008" y="956501"/>
                    <a:pt x="362342" y="952690"/>
                    <a:pt x="361580" y="948785"/>
                  </a:cubicBezTo>
                  <a:lnTo>
                    <a:pt x="411371" y="948785"/>
                  </a:lnTo>
                  <a:close/>
                </a:path>
              </a:pathLst>
            </a:custGeom>
            <a:solidFill>
              <a:srgbClr val="C2366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78" name="Google Shape;378;g2971fdb6ce9_1_206"/>
            <p:cNvSpPr/>
            <p:nvPr/>
          </p:nvSpPr>
          <p:spPr>
            <a:xfrm>
              <a:off x="8217020" y="2762916"/>
              <a:ext cx="401755" cy="333375"/>
            </a:xfrm>
            <a:custGeom>
              <a:avLst/>
              <a:gdLst/>
              <a:ahLst/>
              <a:cxnLst/>
              <a:rect l="l" t="t" r="r" b="b"/>
              <a:pathLst>
                <a:path w="401755" h="333375" extrusionOk="0">
                  <a:moveTo>
                    <a:pt x="116147" y="333375"/>
                  </a:moveTo>
                  <a:lnTo>
                    <a:pt x="285608" y="333375"/>
                  </a:lnTo>
                  <a:cubicBezTo>
                    <a:pt x="362980" y="333375"/>
                    <a:pt x="401689" y="294005"/>
                    <a:pt x="401756" y="215265"/>
                  </a:cubicBezTo>
                  <a:lnTo>
                    <a:pt x="401756" y="118110"/>
                  </a:lnTo>
                  <a:cubicBezTo>
                    <a:pt x="401756" y="39434"/>
                    <a:pt x="363036" y="64"/>
                    <a:pt x="285608" y="0"/>
                  </a:cubicBezTo>
                  <a:lnTo>
                    <a:pt x="116147" y="0"/>
                  </a:lnTo>
                  <a:cubicBezTo>
                    <a:pt x="38652" y="0"/>
                    <a:pt x="-66" y="39370"/>
                    <a:pt x="0" y="118110"/>
                  </a:cubicBezTo>
                  <a:lnTo>
                    <a:pt x="0" y="215265"/>
                  </a:lnTo>
                  <a:cubicBezTo>
                    <a:pt x="0" y="294068"/>
                    <a:pt x="38719" y="333439"/>
                    <a:pt x="116147" y="333375"/>
                  </a:cubicBezTo>
                  <a:close/>
                </a:path>
              </a:pathLst>
            </a:custGeom>
            <a:solidFill>
              <a:srgbClr val="C2366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79" name="Google Shape;379;g2971fdb6ce9_1_206"/>
            <p:cNvSpPr/>
            <p:nvPr/>
          </p:nvSpPr>
          <p:spPr>
            <a:xfrm>
              <a:off x="8218448" y="2974657"/>
              <a:ext cx="1066936" cy="1124330"/>
            </a:xfrm>
            <a:custGeom>
              <a:avLst/>
              <a:gdLst/>
              <a:ahLst/>
              <a:cxnLst/>
              <a:rect l="l" t="t" r="r" b="b"/>
              <a:pathLst>
                <a:path w="1066936" h="1124330" extrusionOk="0">
                  <a:moveTo>
                    <a:pt x="1066937" y="447675"/>
                  </a:moveTo>
                  <a:lnTo>
                    <a:pt x="1066937" y="228600"/>
                  </a:lnTo>
                  <a:lnTo>
                    <a:pt x="856158" y="228600"/>
                  </a:lnTo>
                  <a:lnTo>
                    <a:pt x="856158" y="0"/>
                  </a:lnTo>
                  <a:lnTo>
                    <a:pt x="488580" y="0"/>
                  </a:lnTo>
                  <a:lnTo>
                    <a:pt x="488580" y="229457"/>
                  </a:lnTo>
                  <a:lnTo>
                    <a:pt x="0" y="228410"/>
                  </a:lnTo>
                  <a:lnTo>
                    <a:pt x="0" y="1124331"/>
                  </a:lnTo>
                  <a:lnTo>
                    <a:pt x="364150" y="1124331"/>
                  </a:lnTo>
                  <a:lnTo>
                    <a:pt x="364150" y="447104"/>
                  </a:lnTo>
                  <a:lnTo>
                    <a:pt x="488961" y="447675"/>
                  </a:lnTo>
                  <a:lnTo>
                    <a:pt x="489818" y="880015"/>
                  </a:lnTo>
                  <a:cubicBezTo>
                    <a:pt x="489818" y="956662"/>
                    <a:pt x="514789" y="1016508"/>
                    <a:pt x="564742" y="1059561"/>
                  </a:cubicBezTo>
                  <a:cubicBezTo>
                    <a:pt x="614695" y="1102614"/>
                    <a:pt x="682098" y="1124112"/>
                    <a:pt x="766953" y="1124045"/>
                  </a:cubicBezTo>
                  <a:cubicBezTo>
                    <a:pt x="794847" y="1124045"/>
                    <a:pt x="827026" y="1122236"/>
                    <a:pt x="863584" y="1118807"/>
                  </a:cubicBezTo>
                  <a:cubicBezTo>
                    <a:pt x="900141" y="1115378"/>
                    <a:pt x="936509" y="1110329"/>
                    <a:pt x="972496" y="1103948"/>
                  </a:cubicBezTo>
                  <a:cubicBezTo>
                    <a:pt x="1003560" y="1098985"/>
                    <a:pt x="1033968" y="1090517"/>
                    <a:pt x="1063128" y="1078706"/>
                  </a:cubicBezTo>
                  <a:lnTo>
                    <a:pt x="1023429" y="844868"/>
                  </a:lnTo>
                  <a:lnTo>
                    <a:pt x="931082" y="844868"/>
                  </a:lnTo>
                  <a:cubicBezTo>
                    <a:pt x="904302" y="844868"/>
                    <a:pt x="885261" y="839915"/>
                    <a:pt x="873961" y="830009"/>
                  </a:cubicBezTo>
                  <a:cubicBezTo>
                    <a:pt x="862660" y="820103"/>
                    <a:pt x="856853" y="804224"/>
                    <a:pt x="856538" y="782384"/>
                  </a:cubicBezTo>
                  <a:lnTo>
                    <a:pt x="856538" y="447675"/>
                  </a:lnTo>
                  <a:close/>
                </a:path>
              </a:pathLst>
            </a:custGeom>
            <a:solidFill>
              <a:srgbClr val="C2366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80" name="Google Shape;380;g2971fdb6ce9_1_206"/>
            <p:cNvSpPr/>
            <p:nvPr/>
          </p:nvSpPr>
          <p:spPr>
            <a:xfrm>
              <a:off x="2901950" y="2762916"/>
              <a:ext cx="1165185" cy="1335785"/>
            </a:xfrm>
            <a:custGeom>
              <a:avLst/>
              <a:gdLst/>
              <a:ahLst/>
              <a:cxnLst/>
              <a:rect l="l" t="t" r="r" b="b"/>
              <a:pathLst>
                <a:path w="1165185" h="1335785" extrusionOk="0">
                  <a:moveTo>
                    <a:pt x="1062367" y="931259"/>
                  </a:moveTo>
                  <a:cubicBezTo>
                    <a:pt x="1052275" y="877855"/>
                    <a:pt x="1034539" y="836803"/>
                    <a:pt x="1009148" y="808101"/>
                  </a:cubicBezTo>
                  <a:cubicBezTo>
                    <a:pt x="986785" y="781781"/>
                    <a:pt x="958720" y="760901"/>
                    <a:pt x="927084" y="747046"/>
                  </a:cubicBezTo>
                  <a:cubicBezTo>
                    <a:pt x="901647" y="736043"/>
                    <a:pt x="874791" y="728669"/>
                    <a:pt x="847304" y="725138"/>
                  </a:cubicBezTo>
                  <a:lnTo>
                    <a:pt x="847304" y="713708"/>
                  </a:lnTo>
                  <a:cubicBezTo>
                    <a:pt x="915914" y="706088"/>
                    <a:pt x="969639" y="687641"/>
                    <a:pt x="1008482" y="658368"/>
                  </a:cubicBezTo>
                  <a:cubicBezTo>
                    <a:pt x="1046392" y="630243"/>
                    <a:pt x="1074962" y="591342"/>
                    <a:pt x="1090452" y="546735"/>
                  </a:cubicBezTo>
                  <a:cubicBezTo>
                    <a:pt x="1106503" y="499750"/>
                    <a:pt x="1114424" y="450368"/>
                    <a:pt x="1113871" y="400717"/>
                  </a:cubicBezTo>
                  <a:cubicBezTo>
                    <a:pt x="1113871" y="297656"/>
                    <a:pt x="1094479" y="217201"/>
                    <a:pt x="1055703" y="159353"/>
                  </a:cubicBezTo>
                  <a:cubicBezTo>
                    <a:pt x="1016927" y="101505"/>
                    <a:pt x="956977" y="60484"/>
                    <a:pt x="875865" y="36290"/>
                  </a:cubicBezTo>
                  <a:cubicBezTo>
                    <a:pt x="794181" y="12097"/>
                    <a:pt x="688506" y="0"/>
                    <a:pt x="558840" y="0"/>
                  </a:cubicBezTo>
                  <a:cubicBezTo>
                    <a:pt x="471063" y="0"/>
                    <a:pt x="396360" y="317"/>
                    <a:pt x="334733" y="953"/>
                  </a:cubicBezTo>
                  <a:cubicBezTo>
                    <a:pt x="273105" y="1588"/>
                    <a:pt x="216522" y="3175"/>
                    <a:pt x="164986" y="5715"/>
                  </a:cubicBezTo>
                  <a:cubicBezTo>
                    <a:pt x="142614" y="6858"/>
                    <a:pt x="119384" y="8382"/>
                    <a:pt x="95679" y="10192"/>
                  </a:cubicBezTo>
                  <a:lnTo>
                    <a:pt x="385000" y="225838"/>
                  </a:lnTo>
                  <a:cubicBezTo>
                    <a:pt x="493625" y="149928"/>
                    <a:pt x="643189" y="176494"/>
                    <a:pt x="719061" y="285174"/>
                  </a:cubicBezTo>
                  <a:cubicBezTo>
                    <a:pt x="794933" y="393853"/>
                    <a:pt x="768380" y="543492"/>
                    <a:pt x="659755" y="619401"/>
                  </a:cubicBezTo>
                  <a:cubicBezTo>
                    <a:pt x="551129" y="695311"/>
                    <a:pt x="401565" y="668745"/>
                    <a:pt x="325693" y="560065"/>
                  </a:cubicBezTo>
                  <a:cubicBezTo>
                    <a:pt x="297556" y="519761"/>
                    <a:pt x="282467" y="471786"/>
                    <a:pt x="282466" y="422624"/>
                  </a:cubicBezTo>
                  <a:cubicBezTo>
                    <a:pt x="282445" y="399809"/>
                    <a:pt x="285651" y="377104"/>
                    <a:pt x="291987" y="355187"/>
                  </a:cubicBezTo>
                  <a:lnTo>
                    <a:pt x="0" y="137446"/>
                  </a:lnTo>
                  <a:lnTo>
                    <a:pt x="0" y="1335786"/>
                  </a:lnTo>
                  <a:lnTo>
                    <a:pt x="406230" y="1335786"/>
                  </a:lnTo>
                  <a:lnTo>
                    <a:pt x="406230" y="853535"/>
                  </a:lnTo>
                  <a:cubicBezTo>
                    <a:pt x="444692" y="853535"/>
                    <a:pt x="487279" y="853980"/>
                    <a:pt x="533992" y="854869"/>
                  </a:cubicBezTo>
                  <a:cubicBezTo>
                    <a:pt x="569598" y="854869"/>
                    <a:pt x="595366" y="860615"/>
                    <a:pt x="611296" y="872109"/>
                  </a:cubicBezTo>
                  <a:cubicBezTo>
                    <a:pt x="627227" y="883603"/>
                    <a:pt x="638969" y="907764"/>
                    <a:pt x="646521" y="944594"/>
                  </a:cubicBezTo>
                  <a:lnTo>
                    <a:pt x="732204" y="1335786"/>
                  </a:lnTo>
                  <a:lnTo>
                    <a:pt x="1165186" y="1335786"/>
                  </a:lnTo>
                  <a:close/>
                </a:path>
              </a:pathLst>
            </a:custGeom>
            <a:solidFill>
              <a:srgbClr val="172B4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81" name="Google Shape;381;g2971fdb6ce9_1_206"/>
            <p:cNvSpPr/>
            <p:nvPr/>
          </p:nvSpPr>
          <p:spPr>
            <a:xfrm>
              <a:off x="3324745" y="3085909"/>
              <a:ext cx="199164" cy="199263"/>
            </a:xfrm>
            <a:custGeom>
              <a:avLst/>
              <a:gdLst/>
              <a:ahLst/>
              <a:cxnLst/>
              <a:rect l="l" t="t" r="r" b="b"/>
              <a:pathLst>
                <a:path w="199164" h="199263" extrusionOk="0">
                  <a:moveTo>
                    <a:pt x="199164" y="99631"/>
                  </a:moveTo>
                  <a:cubicBezTo>
                    <a:pt x="199164" y="154656"/>
                    <a:pt x="154580" y="199263"/>
                    <a:pt x="99582" y="199263"/>
                  </a:cubicBezTo>
                  <a:cubicBezTo>
                    <a:pt x="44584" y="199263"/>
                    <a:pt x="0" y="154656"/>
                    <a:pt x="0" y="99631"/>
                  </a:cubicBezTo>
                  <a:cubicBezTo>
                    <a:pt x="0" y="44607"/>
                    <a:pt x="44584" y="0"/>
                    <a:pt x="99582" y="0"/>
                  </a:cubicBezTo>
                  <a:cubicBezTo>
                    <a:pt x="154580" y="0"/>
                    <a:pt x="199164" y="44607"/>
                    <a:pt x="199164" y="99631"/>
                  </a:cubicBezTo>
                  <a:close/>
                </a:path>
              </a:pathLst>
            </a:custGeom>
            <a:solidFill>
              <a:srgbClr val="C2366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382" name="Google Shape;382;g2971fdb6ce9_1_206"/>
            <p:cNvSpPr/>
            <p:nvPr/>
          </p:nvSpPr>
          <p:spPr>
            <a:xfrm>
              <a:off x="4129493" y="2762250"/>
              <a:ext cx="1160806" cy="1336452"/>
            </a:xfrm>
            <a:custGeom>
              <a:avLst/>
              <a:gdLst/>
              <a:ahLst/>
              <a:cxnLst/>
              <a:rect l="l" t="t" r="r" b="b"/>
              <a:pathLst>
                <a:path w="1160806" h="1336452" extrusionOk="0">
                  <a:moveTo>
                    <a:pt x="1128818" y="340709"/>
                  </a:moveTo>
                  <a:cubicBezTo>
                    <a:pt x="1107426" y="254096"/>
                    <a:pt x="1072934" y="186023"/>
                    <a:pt x="1025333" y="136493"/>
                  </a:cubicBezTo>
                  <a:cubicBezTo>
                    <a:pt x="977732" y="86963"/>
                    <a:pt x="915402" y="51816"/>
                    <a:pt x="838355" y="31052"/>
                  </a:cubicBezTo>
                  <a:cubicBezTo>
                    <a:pt x="761050" y="10351"/>
                    <a:pt x="666581" y="0"/>
                    <a:pt x="554936" y="0"/>
                  </a:cubicBezTo>
                  <a:cubicBezTo>
                    <a:pt x="444568" y="0"/>
                    <a:pt x="345176" y="1873"/>
                    <a:pt x="256762" y="5620"/>
                  </a:cubicBezTo>
                  <a:cubicBezTo>
                    <a:pt x="168347" y="9366"/>
                    <a:pt x="82760" y="13843"/>
                    <a:pt x="0" y="19050"/>
                  </a:cubicBezTo>
                  <a:lnTo>
                    <a:pt x="0" y="1317593"/>
                  </a:lnTo>
                  <a:cubicBezTo>
                    <a:pt x="81493" y="1322613"/>
                    <a:pt x="167395" y="1326995"/>
                    <a:pt x="257714" y="1330738"/>
                  </a:cubicBezTo>
                  <a:cubicBezTo>
                    <a:pt x="348032" y="1334481"/>
                    <a:pt x="447100" y="1336386"/>
                    <a:pt x="554936" y="1336453"/>
                  </a:cubicBezTo>
                  <a:cubicBezTo>
                    <a:pt x="666638" y="1336453"/>
                    <a:pt x="761050" y="1326099"/>
                    <a:pt x="838164" y="1305401"/>
                  </a:cubicBezTo>
                  <a:cubicBezTo>
                    <a:pt x="915279" y="1284703"/>
                    <a:pt x="977665" y="1249613"/>
                    <a:pt x="1025333" y="1200150"/>
                  </a:cubicBezTo>
                  <a:cubicBezTo>
                    <a:pt x="1072934" y="1150620"/>
                    <a:pt x="1107426" y="1082545"/>
                    <a:pt x="1128818" y="995934"/>
                  </a:cubicBezTo>
                  <a:cubicBezTo>
                    <a:pt x="1150210" y="909320"/>
                    <a:pt x="1160873" y="800131"/>
                    <a:pt x="1160806" y="668369"/>
                  </a:cubicBezTo>
                  <a:cubicBezTo>
                    <a:pt x="1160806" y="536543"/>
                    <a:pt x="1150144" y="427323"/>
                    <a:pt x="1128818" y="340709"/>
                  </a:cubicBezTo>
                  <a:close/>
                  <a:moveTo>
                    <a:pt x="714591" y="899732"/>
                  </a:moveTo>
                  <a:cubicBezTo>
                    <a:pt x="704567" y="953767"/>
                    <a:pt x="687011" y="990790"/>
                    <a:pt x="661944" y="1010793"/>
                  </a:cubicBezTo>
                  <a:cubicBezTo>
                    <a:pt x="636877" y="1030796"/>
                    <a:pt x="601110" y="1040825"/>
                    <a:pt x="554651" y="1040892"/>
                  </a:cubicBezTo>
                  <a:cubicBezTo>
                    <a:pt x="502861" y="1040892"/>
                    <a:pt x="453955" y="1040511"/>
                    <a:pt x="407943" y="1039749"/>
                  </a:cubicBezTo>
                  <a:lnTo>
                    <a:pt x="407943" y="295275"/>
                  </a:lnTo>
                  <a:lnTo>
                    <a:pt x="554651" y="295275"/>
                  </a:lnTo>
                  <a:cubicBezTo>
                    <a:pt x="601110" y="295275"/>
                    <a:pt x="636877" y="305308"/>
                    <a:pt x="661944" y="325374"/>
                  </a:cubicBezTo>
                  <a:cubicBezTo>
                    <a:pt x="687011" y="345440"/>
                    <a:pt x="704567" y="382555"/>
                    <a:pt x="714591" y="436721"/>
                  </a:cubicBezTo>
                  <a:cubicBezTo>
                    <a:pt x="724616" y="490633"/>
                    <a:pt x="729633" y="567785"/>
                    <a:pt x="729633" y="668179"/>
                  </a:cubicBezTo>
                  <a:cubicBezTo>
                    <a:pt x="729633" y="768572"/>
                    <a:pt x="724616" y="845756"/>
                    <a:pt x="714591" y="899732"/>
                  </a:cubicBezTo>
                  <a:close/>
                </a:path>
              </a:pathLst>
            </a:custGeom>
            <a:solidFill>
              <a:srgbClr val="172B4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383" name="Google Shape;383;g2971fdb6ce9_1_2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79334" y="2042481"/>
            <a:ext cx="963994" cy="9160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5" name="Google Shape;385;g2971fdb6ce9_1_206"/>
          <p:cNvGrpSpPr/>
          <p:nvPr/>
        </p:nvGrpSpPr>
        <p:grpSpPr>
          <a:xfrm>
            <a:off x="7563236" y="2194593"/>
            <a:ext cx="1212748" cy="411540"/>
            <a:chOff x="7898690" y="4382647"/>
            <a:chExt cx="2198223" cy="904311"/>
          </a:xfrm>
        </p:grpSpPr>
        <p:pic>
          <p:nvPicPr>
            <p:cNvPr id="386" name="Google Shape;386;g2971fdb6ce9_1_206"/>
            <p:cNvPicPr preferRelativeResize="0"/>
            <p:nvPr/>
          </p:nvPicPr>
          <p:blipFill rotWithShape="1">
            <a:blip r:embed="rId5">
              <a:alphaModFix/>
            </a:blip>
            <a:srcRect r="52203"/>
            <a:stretch/>
          </p:blipFill>
          <p:spPr>
            <a:xfrm>
              <a:off x="7915189" y="4382647"/>
              <a:ext cx="1944468" cy="4455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g2971fdb6ce9_1_206"/>
            <p:cNvPicPr preferRelativeResize="0"/>
            <p:nvPr/>
          </p:nvPicPr>
          <p:blipFill rotWithShape="1">
            <a:blip r:embed="rId5">
              <a:alphaModFix/>
            </a:blip>
            <a:srcRect l="45966"/>
            <a:stretch/>
          </p:blipFill>
          <p:spPr>
            <a:xfrm>
              <a:off x="7898690" y="4841452"/>
              <a:ext cx="2198223" cy="44550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9" name="Google Shape;389;g2971fdb6ce9_1_20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10731" y="353971"/>
            <a:ext cx="3340003" cy="14581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313"/>
              </a:srgbClr>
            </a:outerShdw>
          </a:effectLst>
        </p:spPr>
      </p:pic>
      <p:cxnSp>
        <p:nvCxnSpPr>
          <p:cNvPr id="397" name="Google Shape;397;g2971fdb6ce9_1_206"/>
          <p:cNvCxnSpPr/>
          <p:nvPr/>
        </p:nvCxnSpPr>
        <p:spPr>
          <a:xfrm rot="10800000">
            <a:off x="10436037" y="1914573"/>
            <a:ext cx="28185" cy="59889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2FBA07F-6ADB-F0AB-1070-1E7DCE6F09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2732" y="2702619"/>
            <a:ext cx="3220612" cy="15023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2793B8-058E-92A8-A5CE-938EF00F4321}"/>
              </a:ext>
            </a:extLst>
          </p:cNvPr>
          <p:cNvSpPr txBox="1"/>
          <p:nvPr/>
        </p:nvSpPr>
        <p:spPr>
          <a:xfrm>
            <a:off x="4176879" y="1447402"/>
            <a:ext cx="20830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189 contributors </a:t>
            </a:r>
            <a:endParaRPr lang="en-GB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8AD9-41A1-DCEA-547F-123AE6FED154}"/>
              </a:ext>
            </a:extLst>
          </p:cNvPr>
          <p:cNvSpPr txBox="1"/>
          <p:nvPr/>
        </p:nvSpPr>
        <p:spPr>
          <a:xfrm>
            <a:off x="9003182" y="2328688"/>
            <a:ext cx="2197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97 recipe authors</a:t>
            </a:r>
            <a:endParaRPr lang="en-GB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24FAC0C-03A6-E866-BBC9-7C4C0D7F2EFB}"/>
              </a:ext>
            </a:extLst>
          </p:cNvPr>
          <p:cNvGrpSpPr/>
          <p:nvPr/>
        </p:nvGrpSpPr>
        <p:grpSpPr>
          <a:xfrm>
            <a:off x="714894" y="4092621"/>
            <a:ext cx="10006722" cy="2715815"/>
            <a:chOff x="714894" y="4092621"/>
            <a:chExt cx="10006722" cy="271581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656CB47-9C02-4CE6-DC77-D152EFB44C65}"/>
                </a:ext>
              </a:extLst>
            </p:cNvPr>
            <p:cNvGrpSpPr/>
            <p:nvPr/>
          </p:nvGrpSpPr>
          <p:grpSpPr>
            <a:xfrm>
              <a:off x="714894" y="4092621"/>
              <a:ext cx="9769338" cy="2484644"/>
              <a:chOff x="736600" y="4085350"/>
              <a:chExt cx="9769338" cy="2484644"/>
            </a:xfrm>
          </p:grpSpPr>
          <p:cxnSp>
            <p:nvCxnSpPr>
              <p:cNvPr id="395" name="Google Shape;395;g2971fdb6ce9_1_206"/>
              <p:cNvCxnSpPr/>
              <p:nvPr/>
            </p:nvCxnSpPr>
            <p:spPr>
              <a:xfrm flipH="1">
                <a:off x="2959907" y="4085350"/>
                <a:ext cx="213827" cy="66445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cxnSp>
            <p:nvCxnSpPr>
              <p:cNvPr id="396" name="Google Shape;396;g2971fdb6ce9_1_206"/>
              <p:cNvCxnSpPr>
                <a:cxnSpLocks/>
              </p:cNvCxnSpPr>
              <p:nvPr/>
            </p:nvCxnSpPr>
            <p:spPr>
              <a:xfrm>
                <a:off x="6957186" y="4350862"/>
                <a:ext cx="956697" cy="57551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pic>
            <p:nvPicPr>
              <p:cNvPr id="403" name="Google Shape;403;g2971fdb6ce9_1_206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736600" y="4255713"/>
                <a:ext cx="1857805" cy="6091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04" name="Google Shape;404;g2971fdb6ce9_1_206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770907" y="4864829"/>
                <a:ext cx="2805450" cy="155985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4705"/>
                  </a:srgbClr>
                </a:outerShdw>
              </a:effectLst>
            </p:spPr>
          </p:pic>
          <p:pic>
            <p:nvPicPr>
              <p:cNvPr id="405" name="Google Shape;405;g2971fdb6ce9_1_206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4535290" y="4847292"/>
                <a:ext cx="1776188" cy="172270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4705"/>
                  </a:srgbClr>
                </a:outerShdw>
              </a:effectLst>
            </p:spPr>
          </p:pic>
          <p:cxnSp>
            <p:nvCxnSpPr>
              <p:cNvPr id="406" name="Google Shape;406;g2971fdb6ce9_1_206"/>
              <p:cNvCxnSpPr/>
              <p:nvPr/>
            </p:nvCxnSpPr>
            <p:spPr>
              <a:xfrm>
                <a:off x="5089787" y="4085350"/>
                <a:ext cx="2798" cy="689245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pic>
            <p:nvPicPr>
              <p:cNvPr id="407" name="Google Shape;407;g2971fdb6ce9_1_206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7408615" y="4998615"/>
                <a:ext cx="726532" cy="48117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08" name="Google Shape;408;g2971fdb6ce9_1_206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8133101" y="4962895"/>
                <a:ext cx="2372837" cy="1413933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409" name="Google Shape;409;g2971fdb6ce9_1_206"/>
              <p:cNvCxnSpPr>
                <a:cxnSpLocks/>
              </p:cNvCxnSpPr>
              <p:nvPr/>
            </p:nvCxnSpPr>
            <p:spPr>
              <a:xfrm flipH="1">
                <a:off x="8828222" y="4218061"/>
                <a:ext cx="349922" cy="646768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triangle" w="med" len="med"/>
              </a:ln>
            </p:spPr>
          </p:cxnSp>
          <p:pic>
            <p:nvPicPr>
              <p:cNvPr id="414" name="Google Shape;414;g2971fdb6ce9_1_206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4085643" y="4273577"/>
                <a:ext cx="1031400" cy="10314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E9BA8D-94CB-5876-2BBF-863C9DD332D8}"/>
                </a:ext>
              </a:extLst>
            </p:cNvPr>
            <p:cNvSpPr txBox="1"/>
            <p:nvPr/>
          </p:nvSpPr>
          <p:spPr>
            <a:xfrm>
              <a:off x="9099192" y="4552506"/>
              <a:ext cx="162242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dirty="0">
                  <a:latin typeface="Corbel" panose="020B0503020204020204" pitchFamily="34" charset="0"/>
                </a:rPr>
                <a:t>29383</a:t>
              </a:r>
              <a:r>
                <a:rPr lang="en-GB" sz="2000" dirty="0">
                  <a:latin typeface="Corbel" panose="020B0503020204020204" pitchFamily="34" charset="0"/>
                  <a:cs typeface="Calibri Light" panose="020F0302020204030204" pitchFamily="34" charset="0"/>
                </a:rPr>
                <a:t> tools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469CB8C-F50E-A265-00CA-B054B757716E}"/>
                </a:ext>
              </a:extLst>
            </p:cNvPr>
            <p:cNvSpPr txBox="1"/>
            <p:nvPr/>
          </p:nvSpPr>
          <p:spPr>
            <a:xfrm>
              <a:off x="4842234" y="4733588"/>
              <a:ext cx="28240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dirty="0">
                  <a:latin typeface="Corbel" panose="020B0503020204020204" pitchFamily="34" charset="0"/>
                  <a:cs typeface="Calibri Light" panose="020F0302020204030204" pitchFamily="34" charset="0"/>
                </a:rPr>
                <a:t>2613 training materials</a:t>
              </a:r>
              <a:endParaRPr lang="en-GB" sz="20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D4306F4-E5E8-3A03-6E2C-14AFD1F9207F}"/>
                </a:ext>
              </a:extLst>
            </p:cNvPr>
            <p:cNvSpPr txBox="1"/>
            <p:nvPr/>
          </p:nvSpPr>
          <p:spPr>
            <a:xfrm>
              <a:off x="2077885" y="6408326"/>
              <a:ext cx="19645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dirty="0">
                  <a:latin typeface="Corbel" panose="020B0503020204020204" pitchFamily="34" charset="0"/>
                </a:rPr>
                <a:t>1719 standards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160DB1E-D790-BC10-5021-5455050DC02E}"/>
              </a:ext>
            </a:extLst>
          </p:cNvPr>
          <p:cNvGrpSpPr/>
          <p:nvPr/>
        </p:nvGrpSpPr>
        <p:grpSpPr>
          <a:xfrm>
            <a:off x="306865" y="2084640"/>
            <a:ext cx="2134072" cy="1604362"/>
            <a:chOff x="306865" y="2084640"/>
            <a:chExt cx="2134072" cy="16043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3940740-7D49-0C0F-F5E4-E33B463C4A62}"/>
                </a:ext>
              </a:extLst>
            </p:cNvPr>
            <p:cNvGrpSpPr/>
            <p:nvPr/>
          </p:nvGrpSpPr>
          <p:grpSpPr>
            <a:xfrm>
              <a:off x="306865" y="2084640"/>
              <a:ext cx="2134072" cy="1222446"/>
              <a:chOff x="306865" y="2084640"/>
              <a:chExt cx="2134072" cy="1222446"/>
            </a:xfrm>
          </p:grpSpPr>
          <p:grpSp>
            <p:nvGrpSpPr>
              <p:cNvPr id="398" name="Google Shape;398;g2971fdb6ce9_1_206"/>
              <p:cNvGrpSpPr/>
              <p:nvPr/>
            </p:nvGrpSpPr>
            <p:grpSpPr>
              <a:xfrm>
                <a:off x="306865" y="2084640"/>
                <a:ext cx="1762627" cy="1222446"/>
                <a:chOff x="1092773" y="2723980"/>
                <a:chExt cx="3941240" cy="2213780"/>
              </a:xfrm>
            </p:grpSpPr>
            <p:grpSp>
              <p:nvGrpSpPr>
                <p:cNvPr id="399" name="Google Shape;399;g2971fdb6ce9_1_206"/>
                <p:cNvGrpSpPr/>
                <p:nvPr/>
              </p:nvGrpSpPr>
              <p:grpSpPr>
                <a:xfrm>
                  <a:off x="1275355" y="2723980"/>
                  <a:ext cx="3758658" cy="2213780"/>
                  <a:chOff x="1275355" y="2723980"/>
                  <a:chExt cx="3758658" cy="2213780"/>
                </a:xfrm>
              </p:grpSpPr>
              <p:pic>
                <p:nvPicPr>
                  <p:cNvPr id="400" name="Google Shape;400;g2971fdb6ce9_1_206"/>
                  <p:cNvPicPr preferRelativeResize="0"/>
                  <p:nvPr/>
                </p:nvPicPr>
                <p:blipFill rotWithShape="1">
                  <a:blip r:embed="rId14">
                    <a:alphaModFix/>
                  </a:blip>
                  <a:srcRect/>
                  <a:stretch/>
                </p:blipFill>
                <p:spPr>
                  <a:xfrm>
                    <a:off x="1275355" y="3533775"/>
                    <a:ext cx="3758658" cy="140398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401" name="Google Shape;401;g2971fdb6ce9_1_206"/>
                  <p:cNvPicPr preferRelativeResize="0"/>
                  <p:nvPr/>
                </p:nvPicPr>
                <p:blipFill rotWithShape="1">
                  <a:blip r:embed="rId15">
                    <a:alphaModFix/>
                  </a:blip>
                  <a:srcRect/>
                  <a:stretch/>
                </p:blipFill>
                <p:spPr>
                  <a:xfrm>
                    <a:off x="1275355" y="2723980"/>
                    <a:ext cx="3601306" cy="36662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pic>
              <p:nvPicPr>
                <p:cNvPr id="402" name="Google Shape;402;g2971fdb6ce9_1_206" descr="A picture containing graphical user interface&#10;&#10;Description automatically generated"/>
                <p:cNvPicPr preferRelativeResize="0"/>
                <p:nvPr/>
              </p:nvPicPr>
              <p:blipFill rotWithShape="1">
                <a:blip r:embed="rId16">
                  <a:alphaModFix/>
                </a:blip>
                <a:srcRect/>
                <a:stretch/>
              </p:blipFill>
              <p:spPr>
                <a:xfrm>
                  <a:off x="1092773" y="3071227"/>
                  <a:ext cx="1454043" cy="48193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944812A5-CDE6-9A21-1D56-2DA67A40E506}"/>
                  </a:ext>
                </a:extLst>
              </p:cNvPr>
              <p:cNvCxnSpPr/>
              <p:nvPr/>
            </p:nvCxnSpPr>
            <p:spPr>
              <a:xfrm flipH="1">
                <a:off x="1883884" y="2409449"/>
                <a:ext cx="557053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F33189F-30E3-921D-7A19-7040C9693200}"/>
                </a:ext>
              </a:extLst>
            </p:cNvPr>
            <p:cNvSpPr txBox="1"/>
            <p:nvPr/>
          </p:nvSpPr>
          <p:spPr>
            <a:xfrm>
              <a:off x="458788" y="3288892"/>
              <a:ext cx="186998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dirty="0">
                  <a:latin typeface="Corbel" panose="020B0503020204020204" pitchFamily="34" charset="0"/>
                </a:rPr>
                <a:t>500+ services</a:t>
              </a:r>
            </a:p>
          </p:txBody>
        </p: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A76AFCF-D300-1748-B325-FE4EB5F9E7A6}"/>
              </a:ext>
            </a:extLst>
          </p:cNvPr>
          <p:cNvCxnSpPr/>
          <p:nvPr/>
        </p:nvCxnSpPr>
        <p:spPr>
          <a:xfrm flipV="1">
            <a:off x="6572248" y="1016291"/>
            <a:ext cx="1175753" cy="73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B15CD2A-20BB-943C-E440-E47D5A008AF9}"/>
              </a:ext>
            </a:extLst>
          </p:cNvPr>
          <p:cNvCxnSpPr>
            <a:cxnSpLocks/>
          </p:cNvCxnSpPr>
          <p:nvPr/>
        </p:nvCxnSpPr>
        <p:spPr>
          <a:xfrm flipH="1">
            <a:off x="10133948" y="1850415"/>
            <a:ext cx="18842" cy="529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A5B7D95-BB61-DCEE-AC74-DBF5B809DFE0}"/>
              </a:ext>
            </a:extLst>
          </p:cNvPr>
          <p:cNvCxnSpPr/>
          <p:nvPr/>
        </p:nvCxnSpPr>
        <p:spPr>
          <a:xfrm flipV="1">
            <a:off x="6724648" y="1168691"/>
            <a:ext cx="1175753" cy="73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93F351D-020A-9621-D49B-05C8CE1FD33C}"/>
              </a:ext>
            </a:extLst>
          </p:cNvPr>
          <p:cNvCxnSpPr>
            <a:cxnSpLocks/>
          </p:cNvCxnSpPr>
          <p:nvPr/>
        </p:nvCxnSpPr>
        <p:spPr>
          <a:xfrm>
            <a:off x="6663400" y="2866010"/>
            <a:ext cx="869332" cy="489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73892E8-7712-2DF7-5F39-863D6014108B}"/>
              </a:ext>
            </a:extLst>
          </p:cNvPr>
          <p:cNvCxnSpPr>
            <a:cxnSpLocks/>
          </p:cNvCxnSpPr>
          <p:nvPr/>
        </p:nvCxnSpPr>
        <p:spPr>
          <a:xfrm flipH="1" flipV="1">
            <a:off x="6616532" y="3051188"/>
            <a:ext cx="831689" cy="5218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8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g2971fdb6ce9_1_2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09302" y="354049"/>
            <a:ext cx="3940255" cy="82559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313"/>
              </a:srgbClr>
            </a:outerShdw>
          </a:effectLst>
        </p:spPr>
      </p:pic>
      <p:sp>
        <p:nvSpPr>
          <p:cNvPr id="450" name="Google Shape;450;g2971fdb6ce9_1_278"/>
          <p:cNvSpPr txBox="1">
            <a:spLocks noGrp="1"/>
          </p:cNvSpPr>
          <p:nvPr>
            <p:ph type="title"/>
          </p:nvPr>
        </p:nvSpPr>
        <p:spPr>
          <a:xfrm>
            <a:off x="660450" y="354049"/>
            <a:ext cx="10871100" cy="5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600" dirty="0">
                <a:solidFill>
                  <a:srgbClr val="073763"/>
                </a:solidFill>
                <a:latin typeface="Corbel" panose="020B0503020204020204" pitchFamily="34" charset="0"/>
                <a:ea typeface="Calibri"/>
                <a:cs typeface="Calibri"/>
                <a:sym typeface="Calibri"/>
              </a:rPr>
              <a:t>Capacity Building</a:t>
            </a:r>
            <a:endParaRPr sz="2000" dirty="0">
              <a:latin typeface="Corbel" panose="020B0503020204020204" pitchFamily="34" charset="0"/>
              <a:ea typeface="Calibri"/>
              <a:cs typeface="Calibri"/>
              <a:sym typeface="Calibri"/>
            </a:endParaRPr>
          </a:p>
        </p:txBody>
      </p:sp>
      <p:grpSp>
        <p:nvGrpSpPr>
          <p:cNvPr id="452" name="Google Shape;452;g2971fdb6ce9_1_278"/>
          <p:cNvGrpSpPr/>
          <p:nvPr/>
        </p:nvGrpSpPr>
        <p:grpSpPr>
          <a:xfrm>
            <a:off x="7409302" y="6344122"/>
            <a:ext cx="4446864" cy="455585"/>
            <a:chOff x="718249" y="6093809"/>
            <a:chExt cx="5401925" cy="770263"/>
          </a:xfrm>
        </p:grpSpPr>
        <p:grpSp>
          <p:nvGrpSpPr>
            <p:cNvPr id="453" name="Google Shape;453;g2971fdb6ce9_1_278"/>
            <p:cNvGrpSpPr/>
            <p:nvPr/>
          </p:nvGrpSpPr>
          <p:grpSpPr>
            <a:xfrm>
              <a:off x="2398248" y="6107232"/>
              <a:ext cx="3721926" cy="620774"/>
              <a:chOff x="7744033" y="6174438"/>
              <a:chExt cx="3721926" cy="620774"/>
            </a:xfrm>
          </p:grpSpPr>
          <p:pic>
            <p:nvPicPr>
              <p:cNvPr id="454" name="Google Shape;454;g2971fdb6ce9_1_278" descr="A red and white sign&#10;&#10;Description automatically generated with low confidence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0064290" y="6219347"/>
                <a:ext cx="1401669" cy="4526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5" name="Google Shape;455;g2971fdb6ce9_1_278" descr="Logo, company name&#10;&#10;Description automatically generated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8150746" y="6174438"/>
                <a:ext cx="1373394" cy="62077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56" name="Google Shape;456;g2971fdb6ce9_1_278"/>
              <p:cNvGrpSpPr/>
              <p:nvPr/>
            </p:nvGrpSpPr>
            <p:grpSpPr>
              <a:xfrm>
                <a:off x="7744033" y="6253584"/>
                <a:ext cx="480640" cy="480513"/>
                <a:chOff x="7149942" y="5098202"/>
                <a:chExt cx="640854" cy="640685"/>
              </a:xfrm>
            </p:grpSpPr>
            <p:grpSp>
              <p:nvGrpSpPr>
                <p:cNvPr id="457" name="Google Shape;457;g2971fdb6ce9_1_278"/>
                <p:cNvGrpSpPr/>
                <p:nvPr/>
              </p:nvGrpSpPr>
              <p:grpSpPr>
                <a:xfrm>
                  <a:off x="7150350" y="5425664"/>
                  <a:ext cx="640446" cy="313223"/>
                  <a:chOff x="7150350" y="5425664"/>
                  <a:chExt cx="640446" cy="313223"/>
                </a:xfrm>
              </p:grpSpPr>
              <p:sp>
                <p:nvSpPr>
                  <p:cNvPr id="458" name="Google Shape;458;g2971fdb6ce9_1_278"/>
                  <p:cNvSpPr/>
                  <p:nvPr/>
                </p:nvSpPr>
                <p:spPr>
                  <a:xfrm>
                    <a:off x="7150350" y="5425664"/>
                    <a:ext cx="640446" cy="3132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0446" h="313223" extrusionOk="0">
                        <a:moveTo>
                          <a:pt x="0" y="0"/>
                        </a:moveTo>
                        <a:lnTo>
                          <a:pt x="640447" y="0"/>
                        </a:lnTo>
                        <a:lnTo>
                          <a:pt x="640447" y="313224"/>
                        </a:lnTo>
                        <a:lnTo>
                          <a:pt x="0" y="313224"/>
                        </a:lnTo>
                        <a:close/>
                      </a:path>
                    </a:pathLst>
                  </a:custGeom>
                  <a:solidFill>
                    <a:srgbClr val="D73749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59" name="Google Shape;459;g2971fdb6ce9_1_278"/>
                  <p:cNvSpPr/>
                  <p:nvPr/>
                </p:nvSpPr>
                <p:spPr>
                  <a:xfrm>
                    <a:off x="7189565" y="5473198"/>
                    <a:ext cx="561106" cy="2181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1106" h="218176" extrusionOk="0">
                        <a:moveTo>
                          <a:pt x="542561" y="50720"/>
                        </a:moveTo>
                        <a:cubicBezTo>
                          <a:pt x="539118" y="52815"/>
                          <a:pt x="525708" y="52937"/>
                          <a:pt x="517709" y="52937"/>
                        </a:cubicBezTo>
                        <a:lnTo>
                          <a:pt x="517709" y="22523"/>
                        </a:lnTo>
                        <a:cubicBezTo>
                          <a:pt x="517709" y="17106"/>
                          <a:pt x="517709" y="11318"/>
                          <a:pt x="518201" y="5652"/>
                        </a:cubicBezTo>
                        <a:cubicBezTo>
                          <a:pt x="518201" y="2822"/>
                          <a:pt x="517460" y="1339"/>
                          <a:pt x="512299" y="1339"/>
                        </a:cubicBezTo>
                        <a:lnTo>
                          <a:pt x="506146" y="1339"/>
                        </a:lnTo>
                        <a:cubicBezTo>
                          <a:pt x="506638" y="8723"/>
                          <a:pt x="506888" y="15744"/>
                          <a:pt x="506888" y="22765"/>
                        </a:cubicBezTo>
                        <a:lnTo>
                          <a:pt x="506888" y="38524"/>
                        </a:lnTo>
                        <a:cubicBezTo>
                          <a:pt x="506888" y="44062"/>
                          <a:pt x="506888" y="49608"/>
                          <a:pt x="506396" y="55395"/>
                        </a:cubicBezTo>
                        <a:cubicBezTo>
                          <a:pt x="506396" y="57612"/>
                          <a:pt x="506396" y="59708"/>
                          <a:pt x="511807" y="59708"/>
                        </a:cubicBezTo>
                        <a:lnTo>
                          <a:pt x="538747" y="59708"/>
                        </a:lnTo>
                        <a:cubicBezTo>
                          <a:pt x="540836" y="59337"/>
                          <a:pt x="542440" y="57612"/>
                          <a:pt x="542682" y="55524"/>
                        </a:cubicBezTo>
                        <a:cubicBezTo>
                          <a:pt x="542682" y="55403"/>
                          <a:pt x="542561" y="53920"/>
                          <a:pt x="542561" y="50720"/>
                        </a:cubicBezTo>
                        <a:close/>
                        <a:moveTo>
                          <a:pt x="404030" y="30898"/>
                        </a:moveTo>
                        <a:lnTo>
                          <a:pt x="397635" y="30898"/>
                        </a:lnTo>
                        <a:cubicBezTo>
                          <a:pt x="398377" y="35082"/>
                          <a:pt x="398619" y="39394"/>
                          <a:pt x="398377" y="43707"/>
                        </a:cubicBezTo>
                        <a:lnTo>
                          <a:pt x="398377" y="52324"/>
                        </a:lnTo>
                        <a:cubicBezTo>
                          <a:pt x="394442" y="53678"/>
                          <a:pt x="390136" y="54419"/>
                          <a:pt x="385951" y="54291"/>
                        </a:cubicBezTo>
                        <a:cubicBezTo>
                          <a:pt x="374138" y="54904"/>
                          <a:pt x="364051" y="45795"/>
                          <a:pt x="363438" y="33977"/>
                        </a:cubicBezTo>
                        <a:lnTo>
                          <a:pt x="363438" y="31019"/>
                        </a:lnTo>
                        <a:cubicBezTo>
                          <a:pt x="363438" y="17598"/>
                          <a:pt x="371066" y="7134"/>
                          <a:pt x="385217" y="7134"/>
                        </a:cubicBezTo>
                        <a:cubicBezTo>
                          <a:pt x="392353" y="7626"/>
                          <a:pt x="399119" y="10456"/>
                          <a:pt x="404408" y="15260"/>
                        </a:cubicBezTo>
                        <a:lnTo>
                          <a:pt x="406255" y="10085"/>
                        </a:lnTo>
                        <a:cubicBezTo>
                          <a:pt x="407118" y="8118"/>
                          <a:pt x="406255" y="5901"/>
                          <a:pt x="404287" y="4910"/>
                        </a:cubicBezTo>
                        <a:cubicBezTo>
                          <a:pt x="398256" y="2202"/>
                          <a:pt x="391740" y="847"/>
                          <a:pt x="385096" y="968"/>
                        </a:cubicBezTo>
                        <a:cubicBezTo>
                          <a:pt x="365905" y="968"/>
                          <a:pt x="351383" y="10077"/>
                          <a:pt x="351383" y="30890"/>
                        </a:cubicBezTo>
                        <a:cubicBezTo>
                          <a:pt x="351383" y="51703"/>
                          <a:pt x="366026" y="60684"/>
                          <a:pt x="384725" y="60684"/>
                        </a:cubicBezTo>
                        <a:cubicBezTo>
                          <a:pt x="392966" y="60313"/>
                          <a:pt x="401086" y="58959"/>
                          <a:pt x="408964" y="56500"/>
                        </a:cubicBezTo>
                        <a:lnTo>
                          <a:pt x="408964" y="35195"/>
                        </a:lnTo>
                        <a:cubicBezTo>
                          <a:pt x="408964" y="32857"/>
                          <a:pt x="407118" y="30883"/>
                          <a:pt x="404658" y="30883"/>
                        </a:cubicBezTo>
                        <a:cubicBezTo>
                          <a:pt x="404408" y="30762"/>
                          <a:pt x="404166" y="30883"/>
                          <a:pt x="404045" y="30883"/>
                        </a:cubicBezTo>
                        <a:close/>
                        <a:moveTo>
                          <a:pt x="460991" y="102189"/>
                        </a:moveTo>
                        <a:lnTo>
                          <a:pt x="451395" y="102189"/>
                        </a:lnTo>
                        <a:cubicBezTo>
                          <a:pt x="451516" y="103793"/>
                          <a:pt x="451274" y="105510"/>
                          <a:pt x="450653" y="106993"/>
                        </a:cubicBezTo>
                        <a:cubicBezTo>
                          <a:pt x="448686" y="111056"/>
                          <a:pt x="446348" y="115239"/>
                          <a:pt x="444259" y="119302"/>
                        </a:cubicBezTo>
                        <a:cubicBezTo>
                          <a:pt x="442170" y="123365"/>
                          <a:pt x="437002" y="131611"/>
                          <a:pt x="434663" y="135311"/>
                        </a:cubicBezTo>
                        <a:cubicBezTo>
                          <a:pt x="428882" y="125831"/>
                          <a:pt x="423834" y="116102"/>
                          <a:pt x="418666" y="106372"/>
                        </a:cubicBezTo>
                        <a:cubicBezTo>
                          <a:pt x="417190" y="103664"/>
                          <a:pt x="414239" y="101939"/>
                          <a:pt x="411159" y="102310"/>
                        </a:cubicBezTo>
                        <a:lnTo>
                          <a:pt x="399225" y="102310"/>
                        </a:lnTo>
                        <a:cubicBezTo>
                          <a:pt x="409312" y="116715"/>
                          <a:pt x="417061" y="129765"/>
                          <a:pt x="425431" y="144049"/>
                        </a:cubicBezTo>
                        <a:cubicBezTo>
                          <a:pt x="425431" y="152296"/>
                          <a:pt x="425431" y="163258"/>
                          <a:pt x="424818" y="171754"/>
                        </a:cubicBezTo>
                        <a:cubicBezTo>
                          <a:pt x="424697" y="173850"/>
                          <a:pt x="426294" y="175817"/>
                          <a:pt x="428511" y="175938"/>
                        </a:cubicBezTo>
                        <a:cubicBezTo>
                          <a:pt x="428882" y="175938"/>
                          <a:pt x="429253" y="175938"/>
                          <a:pt x="429616" y="175817"/>
                        </a:cubicBezTo>
                        <a:lnTo>
                          <a:pt x="440316" y="175817"/>
                        </a:lnTo>
                        <a:cubicBezTo>
                          <a:pt x="439083" y="165354"/>
                          <a:pt x="439083" y="153287"/>
                          <a:pt x="439083" y="143187"/>
                        </a:cubicBezTo>
                        <a:cubicBezTo>
                          <a:pt x="445969" y="130749"/>
                          <a:pt x="453968" y="119173"/>
                          <a:pt x="462459" y="106615"/>
                        </a:cubicBezTo>
                        <a:cubicBezTo>
                          <a:pt x="463072" y="105873"/>
                          <a:pt x="463321" y="105011"/>
                          <a:pt x="463200" y="104027"/>
                        </a:cubicBezTo>
                        <a:cubicBezTo>
                          <a:pt x="463200" y="102923"/>
                          <a:pt x="462217" y="102060"/>
                          <a:pt x="461112" y="102060"/>
                        </a:cubicBezTo>
                        <a:lnTo>
                          <a:pt x="460991" y="102060"/>
                        </a:lnTo>
                        <a:lnTo>
                          <a:pt x="460991" y="102181"/>
                        </a:lnTo>
                        <a:close/>
                        <a:moveTo>
                          <a:pt x="307938" y="14647"/>
                        </a:moveTo>
                        <a:cubicBezTo>
                          <a:pt x="308187" y="9843"/>
                          <a:pt x="312365" y="6151"/>
                          <a:pt x="317162" y="6400"/>
                        </a:cubicBezTo>
                        <a:lnTo>
                          <a:pt x="317412" y="6400"/>
                        </a:lnTo>
                        <a:cubicBezTo>
                          <a:pt x="322581" y="6400"/>
                          <a:pt x="327500" y="9230"/>
                          <a:pt x="330209" y="13663"/>
                        </a:cubicBezTo>
                        <a:cubicBezTo>
                          <a:pt x="331806" y="11568"/>
                          <a:pt x="332918" y="9109"/>
                          <a:pt x="333281" y="6400"/>
                        </a:cubicBezTo>
                        <a:cubicBezTo>
                          <a:pt x="333281" y="1475"/>
                          <a:pt x="322089" y="0"/>
                          <a:pt x="318275" y="0"/>
                        </a:cubicBezTo>
                        <a:cubicBezTo>
                          <a:pt x="308187" y="0"/>
                          <a:pt x="298342" y="5538"/>
                          <a:pt x="298342" y="16501"/>
                        </a:cubicBezTo>
                        <a:cubicBezTo>
                          <a:pt x="298342" y="35710"/>
                          <a:pt x="325653" y="30535"/>
                          <a:pt x="325653" y="43343"/>
                        </a:cubicBezTo>
                        <a:cubicBezTo>
                          <a:pt x="325903" y="48639"/>
                          <a:pt x="321718" y="53073"/>
                          <a:pt x="316428" y="53315"/>
                        </a:cubicBezTo>
                        <a:lnTo>
                          <a:pt x="315195" y="53315"/>
                        </a:lnTo>
                        <a:cubicBezTo>
                          <a:pt x="308551" y="53436"/>
                          <a:pt x="302277" y="50357"/>
                          <a:pt x="298213" y="44940"/>
                        </a:cubicBezTo>
                        <a:cubicBezTo>
                          <a:pt x="297472" y="47278"/>
                          <a:pt x="296980" y="49615"/>
                          <a:pt x="296738" y="51961"/>
                        </a:cubicBezTo>
                        <a:cubicBezTo>
                          <a:pt x="296488" y="54177"/>
                          <a:pt x="297842" y="56273"/>
                          <a:pt x="299810" y="57257"/>
                        </a:cubicBezTo>
                        <a:cubicBezTo>
                          <a:pt x="303624" y="59103"/>
                          <a:pt x="307809" y="60086"/>
                          <a:pt x="312115" y="60086"/>
                        </a:cubicBezTo>
                        <a:cubicBezTo>
                          <a:pt x="323678" y="60086"/>
                          <a:pt x="334749" y="53686"/>
                          <a:pt x="334749" y="40877"/>
                        </a:cubicBezTo>
                        <a:cubicBezTo>
                          <a:pt x="335120" y="22651"/>
                          <a:pt x="307930" y="28197"/>
                          <a:pt x="307930" y="14647"/>
                        </a:cubicBezTo>
                        <a:close/>
                        <a:moveTo>
                          <a:pt x="284440" y="1105"/>
                        </a:moveTo>
                        <a:lnTo>
                          <a:pt x="276691" y="1105"/>
                        </a:lnTo>
                        <a:cubicBezTo>
                          <a:pt x="275216" y="5909"/>
                          <a:pt x="273127" y="10342"/>
                          <a:pt x="270297" y="14526"/>
                        </a:cubicBezTo>
                        <a:cubicBezTo>
                          <a:pt x="266975" y="19822"/>
                          <a:pt x="263902" y="24989"/>
                          <a:pt x="262177" y="27335"/>
                        </a:cubicBezTo>
                        <a:cubicBezTo>
                          <a:pt x="257500" y="19822"/>
                          <a:pt x="253073" y="12188"/>
                          <a:pt x="248517" y="4676"/>
                        </a:cubicBezTo>
                        <a:cubicBezTo>
                          <a:pt x="247284" y="2338"/>
                          <a:pt x="244703" y="1105"/>
                          <a:pt x="242123" y="1354"/>
                        </a:cubicBezTo>
                        <a:lnTo>
                          <a:pt x="232527" y="1354"/>
                        </a:lnTo>
                        <a:cubicBezTo>
                          <a:pt x="240647" y="12438"/>
                          <a:pt x="248154" y="23885"/>
                          <a:pt x="255411" y="35581"/>
                        </a:cubicBezTo>
                        <a:lnTo>
                          <a:pt x="255411" y="41982"/>
                        </a:lnTo>
                        <a:cubicBezTo>
                          <a:pt x="255411" y="47399"/>
                          <a:pt x="254920" y="53186"/>
                          <a:pt x="254920" y="56386"/>
                        </a:cubicBezTo>
                        <a:cubicBezTo>
                          <a:pt x="255041" y="58232"/>
                          <a:pt x="256516" y="59587"/>
                          <a:pt x="258363" y="59466"/>
                        </a:cubicBezTo>
                        <a:lnTo>
                          <a:pt x="266733" y="59466"/>
                        </a:lnTo>
                        <a:cubicBezTo>
                          <a:pt x="265991" y="51091"/>
                          <a:pt x="265628" y="42723"/>
                          <a:pt x="265870" y="34227"/>
                        </a:cubicBezTo>
                        <a:cubicBezTo>
                          <a:pt x="270055" y="27085"/>
                          <a:pt x="274731" y="20064"/>
                          <a:pt x="279650" y="13421"/>
                        </a:cubicBezTo>
                        <a:cubicBezTo>
                          <a:pt x="281618" y="10463"/>
                          <a:pt x="283835" y="7513"/>
                          <a:pt x="286045" y="4676"/>
                        </a:cubicBezTo>
                        <a:cubicBezTo>
                          <a:pt x="286416" y="4063"/>
                          <a:pt x="286786" y="3442"/>
                          <a:pt x="286786" y="2708"/>
                        </a:cubicBezTo>
                        <a:cubicBezTo>
                          <a:pt x="286665" y="1725"/>
                          <a:pt x="285803" y="984"/>
                          <a:pt x="284819" y="1105"/>
                        </a:cubicBezTo>
                        <a:cubicBezTo>
                          <a:pt x="284698" y="984"/>
                          <a:pt x="284569" y="984"/>
                          <a:pt x="284448" y="1105"/>
                        </a:cubicBezTo>
                        <a:close/>
                        <a:moveTo>
                          <a:pt x="217884" y="1354"/>
                        </a:moveTo>
                        <a:lnTo>
                          <a:pt x="184791" y="1354"/>
                        </a:lnTo>
                        <a:cubicBezTo>
                          <a:pt x="184791" y="4433"/>
                          <a:pt x="185283" y="7384"/>
                          <a:pt x="185533" y="10463"/>
                        </a:cubicBezTo>
                        <a:lnTo>
                          <a:pt x="185533" y="32010"/>
                        </a:lnTo>
                        <a:cubicBezTo>
                          <a:pt x="185533" y="42110"/>
                          <a:pt x="185041" y="47399"/>
                          <a:pt x="185041" y="55282"/>
                        </a:cubicBezTo>
                        <a:cubicBezTo>
                          <a:pt x="184791" y="57378"/>
                          <a:pt x="186275" y="59345"/>
                          <a:pt x="188363" y="59594"/>
                        </a:cubicBezTo>
                        <a:lnTo>
                          <a:pt x="196733" y="59594"/>
                        </a:lnTo>
                        <a:cubicBezTo>
                          <a:pt x="196612" y="52823"/>
                          <a:pt x="195991" y="46294"/>
                          <a:pt x="195991" y="39523"/>
                        </a:cubicBezTo>
                        <a:lnTo>
                          <a:pt x="195991" y="31889"/>
                        </a:lnTo>
                        <a:cubicBezTo>
                          <a:pt x="203740" y="31768"/>
                          <a:pt x="211490" y="32260"/>
                          <a:pt x="219118" y="33364"/>
                        </a:cubicBezTo>
                        <a:cubicBezTo>
                          <a:pt x="219118" y="30656"/>
                          <a:pt x="219859" y="25610"/>
                          <a:pt x="215795" y="25610"/>
                        </a:cubicBezTo>
                        <a:cubicBezTo>
                          <a:pt x="211732" y="25610"/>
                          <a:pt x="203983" y="26472"/>
                          <a:pt x="195984" y="26472"/>
                        </a:cubicBezTo>
                        <a:lnTo>
                          <a:pt x="195984" y="7513"/>
                        </a:lnTo>
                        <a:cubicBezTo>
                          <a:pt x="204353" y="7142"/>
                          <a:pt x="212594" y="7762"/>
                          <a:pt x="220714" y="9608"/>
                        </a:cubicBezTo>
                        <a:cubicBezTo>
                          <a:pt x="221327" y="6529"/>
                          <a:pt x="222190" y="1483"/>
                          <a:pt x="217884" y="1362"/>
                        </a:cubicBezTo>
                        <a:lnTo>
                          <a:pt x="217884" y="1362"/>
                        </a:lnTo>
                        <a:close/>
                        <a:moveTo>
                          <a:pt x="156739" y="27456"/>
                        </a:moveTo>
                        <a:cubicBezTo>
                          <a:pt x="156739" y="15880"/>
                          <a:pt x="157352" y="13172"/>
                          <a:pt x="157352" y="6030"/>
                        </a:cubicBezTo>
                        <a:cubicBezTo>
                          <a:pt x="157843" y="3813"/>
                          <a:pt x="156368" y="1596"/>
                          <a:pt x="154150" y="1105"/>
                        </a:cubicBezTo>
                        <a:cubicBezTo>
                          <a:pt x="153659" y="984"/>
                          <a:pt x="153167" y="984"/>
                          <a:pt x="152554" y="1105"/>
                        </a:cubicBezTo>
                        <a:lnTo>
                          <a:pt x="145667" y="1105"/>
                        </a:lnTo>
                        <a:cubicBezTo>
                          <a:pt x="146409" y="10093"/>
                          <a:pt x="146772" y="19080"/>
                          <a:pt x="146530" y="28068"/>
                        </a:cubicBezTo>
                        <a:cubicBezTo>
                          <a:pt x="146530" y="42473"/>
                          <a:pt x="145917" y="45674"/>
                          <a:pt x="145917" y="54540"/>
                        </a:cubicBezTo>
                        <a:cubicBezTo>
                          <a:pt x="145546" y="56878"/>
                          <a:pt x="147150" y="58974"/>
                          <a:pt x="149481" y="59345"/>
                        </a:cubicBezTo>
                        <a:lnTo>
                          <a:pt x="157601" y="59345"/>
                        </a:lnTo>
                        <a:cubicBezTo>
                          <a:pt x="157109" y="52815"/>
                          <a:pt x="156739" y="43094"/>
                          <a:pt x="156739" y="27456"/>
                        </a:cubicBezTo>
                        <a:lnTo>
                          <a:pt x="156739" y="27456"/>
                        </a:lnTo>
                        <a:close/>
                        <a:moveTo>
                          <a:pt x="202386" y="148248"/>
                        </a:moveTo>
                        <a:cubicBezTo>
                          <a:pt x="195129" y="150836"/>
                          <a:pt x="187379" y="151940"/>
                          <a:pt x="179751" y="151206"/>
                        </a:cubicBezTo>
                        <a:cubicBezTo>
                          <a:pt x="177534" y="151206"/>
                          <a:pt x="177171" y="149852"/>
                          <a:pt x="177042" y="147144"/>
                        </a:cubicBezTo>
                        <a:lnTo>
                          <a:pt x="177042" y="126209"/>
                        </a:lnTo>
                        <a:cubicBezTo>
                          <a:pt x="184420" y="125839"/>
                          <a:pt x="191927" y="126580"/>
                          <a:pt x="199064" y="128305"/>
                        </a:cubicBezTo>
                        <a:lnTo>
                          <a:pt x="199064" y="123630"/>
                        </a:lnTo>
                        <a:cubicBezTo>
                          <a:pt x="199064" y="120550"/>
                          <a:pt x="197338" y="119317"/>
                          <a:pt x="193032" y="119317"/>
                        </a:cubicBezTo>
                        <a:cubicBezTo>
                          <a:pt x="188726" y="119317"/>
                          <a:pt x="182695" y="120059"/>
                          <a:pt x="176543" y="120059"/>
                        </a:cubicBezTo>
                        <a:lnTo>
                          <a:pt x="176543" y="97770"/>
                        </a:lnTo>
                        <a:cubicBezTo>
                          <a:pt x="194016" y="97770"/>
                          <a:pt x="198443" y="99246"/>
                          <a:pt x="201024" y="100358"/>
                        </a:cubicBezTo>
                        <a:lnTo>
                          <a:pt x="201024" y="96908"/>
                        </a:lnTo>
                        <a:cubicBezTo>
                          <a:pt x="201145" y="93950"/>
                          <a:pt x="198935" y="91370"/>
                          <a:pt x="195976" y="90999"/>
                        </a:cubicBezTo>
                        <a:lnTo>
                          <a:pt x="162755" y="90999"/>
                        </a:lnTo>
                        <a:cubicBezTo>
                          <a:pt x="164109" y="94078"/>
                          <a:pt x="164601" y="97400"/>
                          <a:pt x="164480" y="100850"/>
                        </a:cubicBezTo>
                        <a:lnTo>
                          <a:pt x="164480" y="132860"/>
                        </a:lnTo>
                        <a:cubicBezTo>
                          <a:pt x="164480" y="139139"/>
                          <a:pt x="164359" y="145540"/>
                          <a:pt x="163988" y="152069"/>
                        </a:cubicBezTo>
                        <a:cubicBezTo>
                          <a:pt x="163988" y="155390"/>
                          <a:pt x="164601" y="157365"/>
                          <a:pt x="168052" y="157365"/>
                        </a:cubicBezTo>
                        <a:lnTo>
                          <a:pt x="196597" y="157365"/>
                        </a:lnTo>
                        <a:cubicBezTo>
                          <a:pt x="199177" y="157977"/>
                          <a:pt x="201644" y="156381"/>
                          <a:pt x="202257" y="153915"/>
                        </a:cubicBezTo>
                        <a:cubicBezTo>
                          <a:pt x="202257" y="153665"/>
                          <a:pt x="202378" y="153423"/>
                          <a:pt x="202378" y="153173"/>
                        </a:cubicBezTo>
                        <a:lnTo>
                          <a:pt x="202378" y="148248"/>
                        </a:lnTo>
                        <a:lnTo>
                          <a:pt x="202378" y="148248"/>
                        </a:lnTo>
                        <a:close/>
                        <a:moveTo>
                          <a:pt x="102358" y="90379"/>
                        </a:moveTo>
                        <a:cubicBezTo>
                          <a:pt x="91287" y="84962"/>
                          <a:pt x="79232" y="82132"/>
                          <a:pt x="66927" y="82132"/>
                        </a:cubicBezTo>
                        <a:cubicBezTo>
                          <a:pt x="26698" y="82132"/>
                          <a:pt x="0" y="114642"/>
                          <a:pt x="0" y="154164"/>
                        </a:cubicBezTo>
                        <a:cubicBezTo>
                          <a:pt x="0" y="193687"/>
                          <a:pt x="29279" y="217572"/>
                          <a:pt x="66685" y="217572"/>
                        </a:cubicBezTo>
                        <a:cubicBezTo>
                          <a:pt x="80587" y="217821"/>
                          <a:pt x="94117" y="213880"/>
                          <a:pt x="105809" y="206367"/>
                        </a:cubicBezTo>
                        <a:lnTo>
                          <a:pt x="104333" y="193559"/>
                        </a:lnTo>
                        <a:cubicBezTo>
                          <a:pt x="96092" y="201192"/>
                          <a:pt x="85513" y="205747"/>
                          <a:pt x="74313" y="206367"/>
                        </a:cubicBezTo>
                        <a:cubicBezTo>
                          <a:pt x="41220" y="206367"/>
                          <a:pt x="19070" y="178912"/>
                          <a:pt x="19070" y="146894"/>
                        </a:cubicBezTo>
                        <a:cubicBezTo>
                          <a:pt x="19070" y="119559"/>
                          <a:pt x="34697" y="92595"/>
                          <a:pt x="64717" y="92595"/>
                        </a:cubicBezTo>
                        <a:cubicBezTo>
                          <a:pt x="74805" y="92346"/>
                          <a:pt x="84650" y="95796"/>
                          <a:pt x="92521" y="102325"/>
                        </a:cubicBezTo>
                        <a:cubicBezTo>
                          <a:pt x="96826" y="106017"/>
                          <a:pt x="99899" y="110942"/>
                          <a:pt x="101253" y="116488"/>
                        </a:cubicBezTo>
                        <a:cubicBezTo>
                          <a:pt x="105189" y="111441"/>
                          <a:pt x="107777" y="105533"/>
                          <a:pt x="108882" y="99253"/>
                        </a:cubicBezTo>
                        <a:cubicBezTo>
                          <a:pt x="108511" y="95190"/>
                          <a:pt x="105930" y="91869"/>
                          <a:pt x="102358" y="90386"/>
                        </a:cubicBezTo>
                        <a:close/>
                        <a:moveTo>
                          <a:pt x="457669" y="741"/>
                        </a:moveTo>
                        <a:cubicBezTo>
                          <a:pt x="438477" y="741"/>
                          <a:pt x="425681" y="10963"/>
                          <a:pt x="425681" y="30663"/>
                        </a:cubicBezTo>
                        <a:cubicBezTo>
                          <a:pt x="425681" y="49131"/>
                          <a:pt x="440074" y="60336"/>
                          <a:pt x="457669" y="60336"/>
                        </a:cubicBezTo>
                        <a:cubicBezTo>
                          <a:pt x="475263" y="60336"/>
                          <a:pt x="490148" y="49252"/>
                          <a:pt x="490148" y="30906"/>
                        </a:cubicBezTo>
                        <a:cubicBezTo>
                          <a:pt x="490148" y="12559"/>
                          <a:pt x="475634" y="741"/>
                          <a:pt x="457669" y="741"/>
                        </a:cubicBezTo>
                        <a:lnTo>
                          <a:pt x="457669" y="741"/>
                        </a:lnTo>
                        <a:close/>
                        <a:moveTo>
                          <a:pt x="457669" y="54306"/>
                        </a:moveTo>
                        <a:cubicBezTo>
                          <a:pt x="444138" y="54306"/>
                          <a:pt x="437365" y="42852"/>
                          <a:pt x="437365" y="30542"/>
                        </a:cubicBezTo>
                        <a:cubicBezTo>
                          <a:pt x="437365" y="18233"/>
                          <a:pt x="444130" y="6658"/>
                          <a:pt x="457669" y="6658"/>
                        </a:cubicBezTo>
                        <a:cubicBezTo>
                          <a:pt x="471207" y="6658"/>
                          <a:pt x="477972" y="18112"/>
                          <a:pt x="477972" y="30792"/>
                        </a:cubicBezTo>
                        <a:cubicBezTo>
                          <a:pt x="478093" y="44455"/>
                          <a:pt x="473174" y="54435"/>
                          <a:pt x="457669" y="54306"/>
                        </a:cubicBezTo>
                        <a:lnTo>
                          <a:pt x="457669" y="54306"/>
                        </a:lnTo>
                        <a:close/>
                        <a:moveTo>
                          <a:pt x="515250" y="91120"/>
                        </a:moveTo>
                        <a:lnTo>
                          <a:pt x="482649" y="91120"/>
                        </a:lnTo>
                        <a:cubicBezTo>
                          <a:pt x="484125" y="93458"/>
                          <a:pt x="484866" y="96045"/>
                          <a:pt x="484987" y="98754"/>
                        </a:cubicBezTo>
                        <a:cubicBezTo>
                          <a:pt x="485729" y="108725"/>
                          <a:pt x="486221" y="118334"/>
                          <a:pt x="486221" y="128305"/>
                        </a:cubicBezTo>
                        <a:lnTo>
                          <a:pt x="454975" y="128305"/>
                        </a:lnTo>
                        <a:cubicBezTo>
                          <a:pt x="456329" y="130643"/>
                          <a:pt x="457192" y="133230"/>
                          <a:pt x="457434" y="135939"/>
                        </a:cubicBezTo>
                        <a:cubicBezTo>
                          <a:pt x="458297" y="146652"/>
                          <a:pt x="458667" y="156623"/>
                          <a:pt x="458667" y="167336"/>
                        </a:cubicBezTo>
                        <a:cubicBezTo>
                          <a:pt x="458667" y="181000"/>
                          <a:pt x="458667" y="194792"/>
                          <a:pt x="457805" y="208463"/>
                        </a:cubicBezTo>
                        <a:cubicBezTo>
                          <a:pt x="457805" y="210558"/>
                          <a:pt x="459530" y="212155"/>
                          <a:pt x="461619" y="212034"/>
                        </a:cubicBezTo>
                        <a:lnTo>
                          <a:pt x="486228" y="212034"/>
                        </a:lnTo>
                        <a:cubicBezTo>
                          <a:pt x="512435" y="212034"/>
                          <a:pt x="531997" y="197871"/>
                          <a:pt x="533351" y="171527"/>
                        </a:cubicBezTo>
                        <a:cubicBezTo>
                          <a:pt x="550696" y="165989"/>
                          <a:pt x="562138" y="149489"/>
                          <a:pt x="561033" y="131263"/>
                        </a:cubicBezTo>
                        <a:cubicBezTo>
                          <a:pt x="561283" y="102575"/>
                          <a:pt x="542576" y="91120"/>
                          <a:pt x="515878" y="91120"/>
                        </a:cubicBezTo>
                        <a:lnTo>
                          <a:pt x="515265" y="91120"/>
                        </a:lnTo>
                        <a:close/>
                        <a:moveTo>
                          <a:pt x="533087" y="162782"/>
                        </a:moveTo>
                        <a:cubicBezTo>
                          <a:pt x="530998" y="142339"/>
                          <a:pt x="518201" y="132368"/>
                          <a:pt x="499744" y="129417"/>
                        </a:cubicBezTo>
                        <a:cubicBezTo>
                          <a:pt x="499744" y="118213"/>
                          <a:pt x="500236" y="108362"/>
                          <a:pt x="500607" y="98020"/>
                        </a:cubicBezTo>
                        <a:cubicBezTo>
                          <a:pt x="503558" y="97528"/>
                          <a:pt x="506509" y="97279"/>
                          <a:pt x="509468" y="97279"/>
                        </a:cubicBezTo>
                        <a:cubicBezTo>
                          <a:pt x="531119" y="97279"/>
                          <a:pt x="546012" y="110087"/>
                          <a:pt x="546012" y="132368"/>
                        </a:cubicBezTo>
                        <a:cubicBezTo>
                          <a:pt x="546996" y="143943"/>
                          <a:pt x="542319" y="155390"/>
                          <a:pt x="533336" y="162782"/>
                        </a:cubicBezTo>
                        <a:lnTo>
                          <a:pt x="533087" y="162782"/>
                        </a:lnTo>
                        <a:close/>
                        <a:moveTo>
                          <a:pt x="515000" y="167956"/>
                        </a:moveTo>
                        <a:lnTo>
                          <a:pt x="504791" y="167956"/>
                        </a:lnTo>
                        <a:cubicBezTo>
                          <a:pt x="502824" y="168206"/>
                          <a:pt x="500977" y="166852"/>
                          <a:pt x="500728" y="164877"/>
                        </a:cubicBezTo>
                        <a:lnTo>
                          <a:pt x="500728" y="164507"/>
                        </a:lnTo>
                        <a:cubicBezTo>
                          <a:pt x="500115" y="155519"/>
                          <a:pt x="499623" y="146531"/>
                          <a:pt x="499623" y="138405"/>
                        </a:cubicBezTo>
                        <a:cubicBezTo>
                          <a:pt x="511307" y="143452"/>
                          <a:pt x="518814" y="155027"/>
                          <a:pt x="518814" y="167835"/>
                        </a:cubicBezTo>
                        <a:lnTo>
                          <a:pt x="515000" y="167956"/>
                        </a:lnTo>
                        <a:close/>
                        <a:moveTo>
                          <a:pt x="487568" y="205262"/>
                        </a:moveTo>
                        <a:lnTo>
                          <a:pt x="477480" y="205262"/>
                        </a:lnTo>
                        <a:cubicBezTo>
                          <a:pt x="475513" y="205633"/>
                          <a:pt x="473666" y="204279"/>
                          <a:pt x="473296" y="202304"/>
                        </a:cubicBezTo>
                        <a:lnTo>
                          <a:pt x="473296" y="201934"/>
                        </a:lnTo>
                        <a:cubicBezTo>
                          <a:pt x="472683" y="191962"/>
                          <a:pt x="472433" y="182725"/>
                          <a:pt x="472433" y="172995"/>
                        </a:cubicBezTo>
                        <a:cubicBezTo>
                          <a:pt x="472433" y="160557"/>
                          <a:pt x="472433" y="147386"/>
                          <a:pt x="473417" y="135440"/>
                        </a:cubicBezTo>
                        <a:cubicBezTo>
                          <a:pt x="476368" y="134948"/>
                          <a:pt x="479319" y="134827"/>
                          <a:pt x="482278" y="134827"/>
                        </a:cubicBezTo>
                        <a:cubicBezTo>
                          <a:pt x="483754" y="134706"/>
                          <a:pt x="485230" y="134706"/>
                          <a:pt x="486584" y="134827"/>
                        </a:cubicBezTo>
                        <a:cubicBezTo>
                          <a:pt x="486584" y="147015"/>
                          <a:pt x="486334" y="159203"/>
                          <a:pt x="485721" y="171270"/>
                        </a:cubicBezTo>
                        <a:cubicBezTo>
                          <a:pt x="485842" y="173237"/>
                          <a:pt x="487568" y="174841"/>
                          <a:pt x="489535" y="174720"/>
                        </a:cubicBezTo>
                        <a:lnTo>
                          <a:pt x="518814" y="174720"/>
                        </a:lnTo>
                        <a:cubicBezTo>
                          <a:pt x="517460" y="192325"/>
                          <a:pt x="507864" y="205255"/>
                          <a:pt x="487931" y="205255"/>
                        </a:cubicBezTo>
                        <a:lnTo>
                          <a:pt x="487560" y="205255"/>
                        </a:lnTo>
                        <a:close/>
                        <a:moveTo>
                          <a:pt x="343127" y="91612"/>
                        </a:moveTo>
                        <a:lnTo>
                          <a:pt x="303632" y="91612"/>
                        </a:lnTo>
                        <a:cubicBezTo>
                          <a:pt x="305849" y="94691"/>
                          <a:pt x="306704" y="100721"/>
                          <a:pt x="307446" y="112917"/>
                        </a:cubicBezTo>
                        <a:cubicBezTo>
                          <a:pt x="307938" y="121784"/>
                          <a:pt x="308187" y="130772"/>
                          <a:pt x="308187" y="139759"/>
                        </a:cubicBezTo>
                        <a:cubicBezTo>
                          <a:pt x="308187" y="150714"/>
                          <a:pt x="308066" y="161677"/>
                          <a:pt x="307695" y="172632"/>
                        </a:cubicBezTo>
                        <a:cubicBezTo>
                          <a:pt x="307695" y="178662"/>
                          <a:pt x="306954" y="184450"/>
                          <a:pt x="306954" y="190487"/>
                        </a:cubicBezTo>
                        <a:cubicBezTo>
                          <a:pt x="306954" y="192946"/>
                          <a:pt x="309042" y="194920"/>
                          <a:pt x="311509" y="194920"/>
                        </a:cubicBezTo>
                        <a:lnTo>
                          <a:pt x="341901" y="194920"/>
                        </a:lnTo>
                        <a:cubicBezTo>
                          <a:pt x="375243" y="194920"/>
                          <a:pt x="400095" y="176453"/>
                          <a:pt x="400095" y="141484"/>
                        </a:cubicBezTo>
                        <a:cubicBezTo>
                          <a:pt x="400095" y="106516"/>
                          <a:pt x="376598" y="91620"/>
                          <a:pt x="343134" y="91620"/>
                        </a:cubicBezTo>
                        <a:close/>
                        <a:moveTo>
                          <a:pt x="343127" y="186296"/>
                        </a:moveTo>
                        <a:lnTo>
                          <a:pt x="330330" y="186296"/>
                        </a:lnTo>
                        <a:cubicBezTo>
                          <a:pt x="327870" y="186666"/>
                          <a:pt x="325653" y="185062"/>
                          <a:pt x="325282" y="182604"/>
                        </a:cubicBezTo>
                        <a:lnTo>
                          <a:pt x="325282" y="182233"/>
                        </a:lnTo>
                        <a:cubicBezTo>
                          <a:pt x="324791" y="179275"/>
                          <a:pt x="324669" y="174849"/>
                          <a:pt x="324541" y="171770"/>
                        </a:cubicBezTo>
                        <a:cubicBezTo>
                          <a:pt x="324541" y="164998"/>
                          <a:pt x="324049" y="154898"/>
                          <a:pt x="324049" y="146531"/>
                        </a:cubicBezTo>
                        <a:cubicBezTo>
                          <a:pt x="324049" y="131014"/>
                          <a:pt x="324791" y="115625"/>
                          <a:pt x="325403" y="100358"/>
                        </a:cubicBezTo>
                        <a:cubicBezTo>
                          <a:pt x="329217" y="99745"/>
                          <a:pt x="333031" y="99374"/>
                          <a:pt x="336846" y="99374"/>
                        </a:cubicBezTo>
                        <a:cubicBezTo>
                          <a:pt x="363544" y="99374"/>
                          <a:pt x="382001" y="114521"/>
                          <a:pt x="382001" y="142589"/>
                        </a:cubicBezTo>
                        <a:cubicBezTo>
                          <a:pt x="382251" y="167336"/>
                          <a:pt x="370188" y="186303"/>
                          <a:pt x="343740" y="186303"/>
                        </a:cubicBezTo>
                        <a:lnTo>
                          <a:pt x="343127" y="186303"/>
                        </a:lnTo>
                        <a:close/>
                        <a:moveTo>
                          <a:pt x="262540" y="154649"/>
                        </a:moveTo>
                        <a:cubicBezTo>
                          <a:pt x="278288" y="150828"/>
                          <a:pt x="289480" y="136794"/>
                          <a:pt x="289730" y="120543"/>
                        </a:cubicBezTo>
                        <a:cubicBezTo>
                          <a:pt x="289730" y="98875"/>
                          <a:pt x="270539" y="90992"/>
                          <a:pt x="251348" y="90992"/>
                        </a:cubicBezTo>
                        <a:cubicBezTo>
                          <a:pt x="239164" y="90992"/>
                          <a:pt x="226867" y="90992"/>
                          <a:pt x="214562" y="91483"/>
                        </a:cubicBezTo>
                        <a:cubicBezTo>
                          <a:pt x="216038" y="95304"/>
                          <a:pt x="216779" y="99238"/>
                          <a:pt x="216651" y="103301"/>
                        </a:cubicBezTo>
                        <a:lnTo>
                          <a:pt x="216651" y="141961"/>
                        </a:lnTo>
                        <a:cubicBezTo>
                          <a:pt x="216651" y="170650"/>
                          <a:pt x="215296" y="187150"/>
                          <a:pt x="215296" y="192567"/>
                        </a:cubicBezTo>
                        <a:cubicBezTo>
                          <a:pt x="215296" y="194784"/>
                          <a:pt x="216159" y="195155"/>
                          <a:pt x="218126" y="195155"/>
                        </a:cubicBezTo>
                        <a:lnTo>
                          <a:pt x="237317" y="195155"/>
                        </a:lnTo>
                        <a:cubicBezTo>
                          <a:pt x="236213" y="193430"/>
                          <a:pt x="235471" y="191463"/>
                          <a:pt x="235350" y="189488"/>
                        </a:cubicBezTo>
                        <a:cubicBezTo>
                          <a:pt x="233995" y="179146"/>
                          <a:pt x="233382" y="168554"/>
                          <a:pt x="233382" y="158091"/>
                        </a:cubicBezTo>
                        <a:lnTo>
                          <a:pt x="246179" y="158091"/>
                        </a:lnTo>
                        <a:cubicBezTo>
                          <a:pt x="251469" y="166466"/>
                          <a:pt x="258113" y="176317"/>
                          <a:pt x="265370" y="186167"/>
                        </a:cubicBezTo>
                        <a:cubicBezTo>
                          <a:pt x="276691" y="201064"/>
                          <a:pt x="292069" y="218177"/>
                          <a:pt x="310155" y="218177"/>
                        </a:cubicBezTo>
                        <a:cubicBezTo>
                          <a:pt x="314711" y="217806"/>
                          <a:pt x="319380" y="217315"/>
                          <a:pt x="323935" y="216452"/>
                        </a:cubicBezTo>
                        <a:cubicBezTo>
                          <a:pt x="302898" y="209189"/>
                          <a:pt x="275586" y="173479"/>
                          <a:pt x="263032" y="154520"/>
                        </a:cubicBezTo>
                        <a:lnTo>
                          <a:pt x="262540" y="154641"/>
                        </a:lnTo>
                        <a:close/>
                        <a:moveTo>
                          <a:pt x="243841" y="150336"/>
                        </a:moveTo>
                        <a:lnTo>
                          <a:pt x="233382" y="150336"/>
                        </a:lnTo>
                        <a:lnTo>
                          <a:pt x="233382" y="132360"/>
                        </a:lnTo>
                        <a:cubicBezTo>
                          <a:pt x="233382" y="121526"/>
                          <a:pt x="233382" y="109210"/>
                          <a:pt x="234245" y="98746"/>
                        </a:cubicBezTo>
                        <a:cubicBezTo>
                          <a:pt x="237317" y="98746"/>
                          <a:pt x="241011" y="98133"/>
                          <a:pt x="244454" y="98133"/>
                        </a:cubicBezTo>
                        <a:cubicBezTo>
                          <a:pt x="259710" y="98133"/>
                          <a:pt x="272015" y="106259"/>
                          <a:pt x="272015" y="122760"/>
                        </a:cubicBezTo>
                        <a:cubicBezTo>
                          <a:pt x="272506" y="137535"/>
                          <a:pt x="260822" y="149973"/>
                          <a:pt x="246058" y="150344"/>
                        </a:cubicBezTo>
                        <a:lnTo>
                          <a:pt x="243841" y="150344"/>
                        </a:lnTo>
                        <a:close/>
                        <a:moveTo>
                          <a:pt x="108011" y="34598"/>
                        </a:moveTo>
                        <a:cubicBezTo>
                          <a:pt x="116252" y="32994"/>
                          <a:pt x="122163" y="25852"/>
                          <a:pt x="122526" y="17484"/>
                        </a:cubicBezTo>
                        <a:cubicBezTo>
                          <a:pt x="122526" y="5046"/>
                          <a:pt x="111575" y="1475"/>
                          <a:pt x="101238" y="1475"/>
                        </a:cubicBezTo>
                        <a:lnTo>
                          <a:pt x="80322" y="1475"/>
                        </a:lnTo>
                        <a:cubicBezTo>
                          <a:pt x="81063" y="2708"/>
                          <a:pt x="81555" y="3934"/>
                          <a:pt x="81676" y="5417"/>
                        </a:cubicBezTo>
                        <a:cubicBezTo>
                          <a:pt x="82168" y="11817"/>
                          <a:pt x="81676" y="21796"/>
                          <a:pt x="81676" y="29922"/>
                        </a:cubicBezTo>
                        <a:lnTo>
                          <a:pt x="81676" y="55532"/>
                        </a:lnTo>
                        <a:cubicBezTo>
                          <a:pt x="81555" y="57499"/>
                          <a:pt x="82910" y="59224"/>
                          <a:pt x="84877" y="59352"/>
                        </a:cubicBezTo>
                        <a:lnTo>
                          <a:pt x="93610" y="59352"/>
                        </a:lnTo>
                        <a:cubicBezTo>
                          <a:pt x="92747" y="51840"/>
                          <a:pt x="92377" y="44206"/>
                          <a:pt x="92505" y="36693"/>
                        </a:cubicBezTo>
                        <a:lnTo>
                          <a:pt x="98900" y="36693"/>
                        </a:lnTo>
                        <a:cubicBezTo>
                          <a:pt x="102835" y="43835"/>
                          <a:pt x="107270" y="50236"/>
                          <a:pt x="112431" y="57378"/>
                        </a:cubicBezTo>
                        <a:cubicBezTo>
                          <a:pt x="116124" y="63044"/>
                          <a:pt x="122518" y="66244"/>
                          <a:pt x="129284" y="65753"/>
                        </a:cubicBezTo>
                        <a:lnTo>
                          <a:pt x="132114" y="65753"/>
                        </a:lnTo>
                        <a:cubicBezTo>
                          <a:pt x="122889" y="56273"/>
                          <a:pt x="114890" y="45802"/>
                          <a:pt x="107996" y="34598"/>
                        </a:cubicBezTo>
                        <a:close/>
                        <a:moveTo>
                          <a:pt x="95215" y="31397"/>
                        </a:moveTo>
                        <a:lnTo>
                          <a:pt x="91892" y="31397"/>
                        </a:lnTo>
                        <a:lnTo>
                          <a:pt x="91892" y="6400"/>
                        </a:lnTo>
                        <a:lnTo>
                          <a:pt x="97061" y="6400"/>
                        </a:lnTo>
                        <a:cubicBezTo>
                          <a:pt x="104439" y="5538"/>
                          <a:pt x="110963" y="10834"/>
                          <a:pt x="111825" y="18218"/>
                        </a:cubicBezTo>
                        <a:cubicBezTo>
                          <a:pt x="111825" y="18589"/>
                          <a:pt x="111825" y="18831"/>
                          <a:pt x="111946" y="19201"/>
                        </a:cubicBezTo>
                        <a:cubicBezTo>
                          <a:pt x="112196" y="28802"/>
                          <a:pt x="103456" y="31639"/>
                          <a:pt x="95215" y="31390"/>
                        </a:cubicBezTo>
                        <a:lnTo>
                          <a:pt x="95215" y="31390"/>
                        </a:lnTo>
                        <a:close/>
                        <a:moveTo>
                          <a:pt x="44035" y="1604"/>
                        </a:moveTo>
                        <a:lnTo>
                          <a:pt x="22877" y="1604"/>
                        </a:lnTo>
                        <a:cubicBezTo>
                          <a:pt x="23860" y="5054"/>
                          <a:pt x="24352" y="8496"/>
                          <a:pt x="24231" y="12067"/>
                        </a:cubicBezTo>
                        <a:lnTo>
                          <a:pt x="24231" y="54669"/>
                        </a:lnTo>
                        <a:cubicBezTo>
                          <a:pt x="23860" y="56886"/>
                          <a:pt x="25336" y="58981"/>
                          <a:pt x="27553" y="59473"/>
                        </a:cubicBezTo>
                        <a:cubicBezTo>
                          <a:pt x="27803" y="59473"/>
                          <a:pt x="28166" y="59594"/>
                          <a:pt x="28416" y="59473"/>
                        </a:cubicBezTo>
                        <a:lnTo>
                          <a:pt x="35673" y="59473"/>
                        </a:lnTo>
                        <a:cubicBezTo>
                          <a:pt x="35060" y="52452"/>
                          <a:pt x="34932" y="44327"/>
                          <a:pt x="34932" y="36814"/>
                        </a:cubicBezTo>
                        <a:lnTo>
                          <a:pt x="40342" y="36814"/>
                        </a:lnTo>
                        <a:cubicBezTo>
                          <a:pt x="52155" y="36814"/>
                          <a:pt x="65073" y="31148"/>
                          <a:pt x="65073" y="17605"/>
                        </a:cubicBezTo>
                        <a:cubicBezTo>
                          <a:pt x="64702" y="5296"/>
                          <a:pt x="54373" y="1846"/>
                          <a:pt x="44035" y="1596"/>
                        </a:cubicBezTo>
                        <a:lnTo>
                          <a:pt x="44035" y="1596"/>
                        </a:lnTo>
                        <a:close/>
                        <a:moveTo>
                          <a:pt x="39238" y="32139"/>
                        </a:moveTo>
                        <a:lnTo>
                          <a:pt x="34561" y="32139"/>
                        </a:lnTo>
                        <a:lnTo>
                          <a:pt x="34561" y="6900"/>
                        </a:lnTo>
                        <a:lnTo>
                          <a:pt x="40342" y="6900"/>
                        </a:lnTo>
                        <a:cubicBezTo>
                          <a:pt x="47971" y="6900"/>
                          <a:pt x="53873" y="9858"/>
                          <a:pt x="53873" y="18475"/>
                        </a:cubicBezTo>
                        <a:cubicBezTo>
                          <a:pt x="54123" y="25859"/>
                          <a:pt x="48334" y="32018"/>
                          <a:pt x="40955" y="32139"/>
                        </a:cubicBezTo>
                        <a:lnTo>
                          <a:pt x="39230" y="32139"/>
                        </a:lnTo>
                        <a:close/>
                        <a:moveTo>
                          <a:pt x="162641" y="178049"/>
                        </a:moveTo>
                        <a:lnTo>
                          <a:pt x="131516" y="106879"/>
                        </a:lnTo>
                        <a:cubicBezTo>
                          <a:pt x="131145" y="104292"/>
                          <a:pt x="128935" y="102446"/>
                          <a:pt x="126347" y="102446"/>
                        </a:cubicBezTo>
                        <a:lnTo>
                          <a:pt x="124380" y="102446"/>
                        </a:lnTo>
                        <a:lnTo>
                          <a:pt x="88457" y="179154"/>
                        </a:lnTo>
                        <a:cubicBezTo>
                          <a:pt x="87844" y="180258"/>
                          <a:pt x="87594" y="181491"/>
                          <a:pt x="87594" y="182725"/>
                        </a:cubicBezTo>
                        <a:cubicBezTo>
                          <a:pt x="87844" y="184079"/>
                          <a:pt x="89191" y="184820"/>
                          <a:pt x="90545" y="184571"/>
                        </a:cubicBezTo>
                        <a:lnTo>
                          <a:pt x="98544" y="184571"/>
                        </a:lnTo>
                        <a:cubicBezTo>
                          <a:pt x="98423" y="183958"/>
                          <a:pt x="98423" y="183337"/>
                          <a:pt x="98544" y="182725"/>
                        </a:cubicBezTo>
                        <a:cubicBezTo>
                          <a:pt x="98544" y="181249"/>
                          <a:pt x="98915" y="179645"/>
                          <a:pt x="99407" y="178291"/>
                        </a:cubicBezTo>
                        <a:lnTo>
                          <a:pt x="107035" y="159702"/>
                        </a:lnTo>
                        <a:lnTo>
                          <a:pt x="137789" y="159702"/>
                        </a:lnTo>
                        <a:lnTo>
                          <a:pt x="146159" y="180508"/>
                        </a:lnTo>
                        <a:cubicBezTo>
                          <a:pt x="146651" y="182846"/>
                          <a:pt x="148740" y="184571"/>
                          <a:pt x="151207" y="184450"/>
                        </a:cubicBezTo>
                        <a:lnTo>
                          <a:pt x="166463" y="184450"/>
                        </a:lnTo>
                        <a:cubicBezTo>
                          <a:pt x="164866" y="182604"/>
                          <a:pt x="163511" y="180508"/>
                          <a:pt x="162649" y="178049"/>
                        </a:cubicBezTo>
                        <a:close/>
                        <a:moveTo>
                          <a:pt x="110107" y="152439"/>
                        </a:moveTo>
                        <a:lnTo>
                          <a:pt x="122904" y="122147"/>
                        </a:lnTo>
                        <a:lnTo>
                          <a:pt x="135088" y="152439"/>
                        </a:lnTo>
                        <a:lnTo>
                          <a:pt x="110115" y="15243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</p:grpSp>
            <p:grpSp>
              <p:nvGrpSpPr>
                <p:cNvPr id="460" name="Google Shape;460;g2971fdb6ce9_1_278"/>
                <p:cNvGrpSpPr/>
                <p:nvPr/>
              </p:nvGrpSpPr>
              <p:grpSpPr>
                <a:xfrm>
                  <a:off x="7149942" y="5098202"/>
                  <a:ext cx="639516" cy="300309"/>
                  <a:chOff x="7149942" y="5098202"/>
                  <a:chExt cx="639516" cy="300309"/>
                </a:xfrm>
              </p:grpSpPr>
              <p:sp>
                <p:nvSpPr>
                  <p:cNvPr id="461" name="Google Shape;461;g2971fdb6ce9_1_278"/>
                  <p:cNvSpPr/>
                  <p:nvPr/>
                </p:nvSpPr>
                <p:spPr>
                  <a:xfrm>
                    <a:off x="7149942" y="5098202"/>
                    <a:ext cx="639516" cy="3003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16" h="300309" extrusionOk="0">
                        <a:moveTo>
                          <a:pt x="0" y="0"/>
                        </a:moveTo>
                        <a:lnTo>
                          <a:pt x="639516" y="0"/>
                        </a:lnTo>
                        <a:lnTo>
                          <a:pt x="639516" y="300309"/>
                        </a:lnTo>
                        <a:lnTo>
                          <a:pt x="0" y="300309"/>
                        </a:lnTo>
                        <a:close/>
                      </a:path>
                    </a:pathLst>
                  </a:custGeom>
                  <a:solidFill>
                    <a:srgbClr val="D73749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62" name="Google Shape;462;g2971fdb6ce9_1_278"/>
                  <p:cNvSpPr/>
                  <p:nvPr/>
                </p:nvSpPr>
                <p:spPr>
                  <a:xfrm>
                    <a:off x="7187757" y="5135235"/>
                    <a:ext cx="563893" cy="2262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893" h="226230" extrusionOk="0">
                        <a:moveTo>
                          <a:pt x="555729" y="2587"/>
                        </a:moveTo>
                        <a:lnTo>
                          <a:pt x="493970" y="2587"/>
                        </a:lnTo>
                        <a:cubicBezTo>
                          <a:pt x="496059" y="22409"/>
                          <a:pt x="496800" y="42360"/>
                          <a:pt x="496187" y="62303"/>
                        </a:cubicBezTo>
                        <a:cubicBezTo>
                          <a:pt x="496187" y="82866"/>
                          <a:pt x="494462" y="117713"/>
                          <a:pt x="494462" y="123864"/>
                        </a:cubicBezTo>
                        <a:cubicBezTo>
                          <a:pt x="494091" y="126943"/>
                          <a:pt x="496308" y="129652"/>
                          <a:pt x="499381" y="129894"/>
                        </a:cubicBezTo>
                        <a:lnTo>
                          <a:pt x="516604" y="129894"/>
                        </a:lnTo>
                        <a:cubicBezTo>
                          <a:pt x="515621" y="127064"/>
                          <a:pt x="515008" y="124106"/>
                          <a:pt x="514879" y="121148"/>
                        </a:cubicBezTo>
                        <a:cubicBezTo>
                          <a:pt x="513525" y="102680"/>
                          <a:pt x="513033" y="83842"/>
                          <a:pt x="513033" y="65495"/>
                        </a:cubicBezTo>
                        <a:lnTo>
                          <a:pt x="522507" y="64883"/>
                        </a:lnTo>
                        <a:cubicBezTo>
                          <a:pt x="532352" y="64270"/>
                          <a:pt x="542311" y="65495"/>
                          <a:pt x="551786" y="68333"/>
                        </a:cubicBezTo>
                        <a:cubicBezTo>
                          <a:pt x="552770" y="66366"/>
                          <a:pt x="553383" y="64149"/>
                          <a:pt x="553632" y="61932"/>
                        </a:cubicBezTo>
                        <a:cubicBezTo>
                          <a:pt x="553019" y="58111"/>
                          <a:pt x="549326" y="55532"/>
                          <a:pt x="545512" y="56144"/>
                        </a:cubicBezTo>
                        <a:cubicBezTo>
                          <a:pt x="545391" y="56144"/>
                          <a:pt x="545142" y="56144"/>
                          <a:pt x="545020" y="56265"/>
                        </a:cubicBezTo>
                        <a:lnTo>
                          <a:pt x="513033" y="56265"/>
                        </a:lnTo>
                        <a:cubicBezTo>
                          <a:pt x="513033" y="41240"/>
                          <a:pt x="513646" y="26222"/>
                          <a:pt x="514266" y="11447"/>
                        </a:cubicBezTo>
                        <a:lnTo>
                          <a:pt x="524232" y="11447"/>
                        </a:lnTo>
                        <a:cubicBezTo>
                          <a:pt x="533094" y="11447"/>
                          <a:pt x="556220" y="11447"/>
                          <a:pt x="563236" y="15759"/>
                        </a:cubicBezTo>
                        <a:cubicBezTo>
                          <a:pt x="563849" y="13542"/>
                          <a:pt x="563977" y="11205"/>
                          <a:pt x="563849" y="8867"/>
                        </a:cubicBezTo>
                        <a:cubicBezTo>
                          <a:pt x="563478" y="5046"/>
                          <a:pt x="560156" y="2096"/>
                          <a:pt x="556220" y="2466"/>
                        </a:cubicBezTo>
                        <a:cubicBezTo>
                          <a:pt x="555971" y="2466"/>
                          <a:pt x="555850" y="2466"/>
                          <a:pt x="555729" y="2587"/>
                        </a:cubicBezTo>
                        <a:close/>
                        <a:moveTo>
                          <a:pt x="476867" y="9117"/>
                        </a:moveTo>
                        <a:lnTo>
                          <a:pt x="423229" y="9117"/>
                        </a:lnTo>
                        <a:cubicBezTo>
                          <a:pt x="426180" y="14412"/>
                          <a:pt x="426059" y="51597"/>
                          <a:pt x="426059" y="59352"/>
                        </a:cubicBezTo>
                        <a:cubicBezTo>
                          <a:pt x="426059" y="75361"/>
                          <a:pt x="424583" y="98383"/>
                          <a:pt x="424583" y="107492"/>
                        </a:cubicBezTo>
                        <a:cubicBezTo>
                          <a:pt x="424091" y="110201"/>
                          <a:pt x="425938" y="112909"/>
                          <a:pt x="428768" y="113280"/>
                        </a:cubicBezTo>
                        <a:cubicBezTo>
                          <a:pt x="429018" y="113280"/>
                          <a:pt x="429260" y="113280"/>
                          <a:pt x="429381" y="113401"/>
                        </a:cubicBezTo>
                        <a:lnTo>
                          <a:pt x="445250" y="113401"/>
                        </a:lnTo>
                        <a:cubicBezTo>
                          <a:pt x="443404" y="106630"/>
                          <a:pt x="442541" y="99609"/>
                          <a:pt x="442670" y="92717"/>
                        </a:cubicBezTo>
                        <a:lnTo>
                          <a:pt x="442670" y="62303"/>
                        </a:lnTo>
                        <a:cubicBezTo>
                          <a:pt x="444887" y="62303"/>
                          <a:pt x="449064" y="61811"/>
                          <a:pt x="452023" y="61811"/>
                        </a:cubicBezTo>
                        <a:cubicBezTo>
                          <a:pt x="460264" y="61319"/>
                          <a:pt x="468634" y="62424"/>
                          <a:pt x="476504" y="65261"/>
                        </a:cubicBezTo>
                        <a:cubicBezTo>
                          <a:pt x="476504" y="63044"/>
                          <a:pt x="477117" y="60827"/>
                          <a:pt x="477117" y="58490"/>
                        </a:cubicBezTo>
                        <a:cubicBezTo>
                          <a:pt x="476996" y="55532"/>
                          <a:pt x="474537" y="53315"/>
                          <a:pt x="471578" y="53443"/>
                        </a:cubicBezTo>
                        <a:cubicBezTo>
                          <a:pt x="471328" y="53443"/>
                          <a:pt x="471086" y="53443"/>
                          <a:pt x="470715" y="53565"/>
                        </a:cubicBezTo>
                        <a:lnTo>
                          <a:pt x="442541" y="53565"/>
                        </a:lnTo>
                        <a:cubicBezTo>
                          <a:pt x="442541" y="41747"/>
                          <a:pt x="443154" y="30051"/>
                          <a:pt x="443525" y="18104"/>
                        </a:cubicBezTo>
                        <a:lnTo>
                          <a:pt x="453862" y="18104"/>
                        </a:lnTo>
                        <a:cubicBezTo>
                          <a:pt x="464812" y="17492"/>
                          <a:pt x="475884" y="18967"/>
                          <a:pt x="486342" y="22417"/>
                        </a:cubicBezTo>
                        <a:lnTo>
                          <a:pt x="486342" y="21804"/>
                        </a:lnTo>
                        <a:cubicBezTo>
                          <a:pt x="486342" y="15033"/>
                          <a:pt x="484495" y="9124"/>
                          <a:pt x="476867" y="9124"/>
                        </a:cubicBezTo>
                        <a:close/>
                        <a:moveTo>
                          <a:pt x="401699" y="62923"/>
                        </a:moveTo>
                        <a:cubicBezTo>
                          <a:pt x="401699" y="54306"/>
                          <a:pt x="401699" y="45810"/>
                          <a:pt x="402191" y="37314"/>
                        </a:cubicBezTo>
                        <a:cubicBezTo>
                          <a:pt x="402191" y="32880"/>
                          <a:pt x="402804" y="28205"/>
                          <a:pt x="402804" y="23650"/>
                        </a:cubicBezTo>
                        <a:cubicBezTo>
                          <a:pt x="402554" y="21554"/>
                          <a:pt x="400715" y="19958"/>
                          <a:pt x="398619" y="20200"/>
                        </a:cubicBezTo>
                        <a:lnTo>
                          <a:pt x="383976" y="20200"/>
                        </a:lnTo>
                        <a:cubicBezTo>
                          <a:pt x="385701" y="33372"/>
                          <a:pt x="386314" y="46672"/>
                          <a:pt x="385944" y="59973"/>
                        </a:cubicBezTo>
                        <a:cubicBezTo>
                          <a:pt x="385944" y="68219"/>
                          <a:pt x="385944" y="76594"/>
                          <a:pt x="385452" y="85090"/>
                        </a:cubicBezTo>
                        <a:lnTo>
                          <a:pt x="385452" y="96666"/>
                        </a:lnTo>
                        <a:cubicBezTo>
                          <a:pt x="385331" y="99253"/>
                          <a:pt x="387177" y="101470"/>
                          <a:pt x="389758" y="101591"/>
                        </a:cubicBezTo>
                        <a:lnTo>
                          <a:pt x="403909" y="101591"/>
                        </a:lnTo>
                        <a:cubicBezTo>
                          <a:pt x="402062" y="88782"/>
                          <a:pt x="401328" y="75860"/>
                          <a:pt x="401449" y="62931"/>
                        </a:cubicBezTo>
                        <a:lnTo>
                          <a:pt x="401699" y="62931"/>
                        </a:lnTo>
                        <a:close/>
                        <a:moveTo>
                          <a:pt x="543673" y="161669"/>
                        </a:moveTo>
                        <a:lnTo>
                          <a:pt x="536045" y="161669"/>
                        </a:lnTo>
                        <a:cubicBezTo>
                          <a:pt x="534570" y="166474"/>
                          <a:pt x="532481" y="170907"/>
                          <a:pt x="529651" y="175091"/>
                        </a:cubicBezTo>
                        <a:cubicBezTo>
                          <a:pt x="526579" y="180387"/>
                          <a:pt x="523256" y="185554"/>
                          <a:pt x="521773" y="187529"/>
                        </a:cubicBezTo>
                        <a:cubicBezTo>
                          <a:pt x="516975" y="180145"/>
                          <a:pt x="512669" y="172503"/>
                          <a:pt x="507993" y="164998"/>
                        </a:cubicBezTo>
                        <a:cubicBezTo>
                          <a:pt x="506759" y="162661"/>
                          <a:pt x="504179" y="161306"/>
                          <a:pt x="501598" y="161677"/>
                        </a:cubicBezTo>
                        <a:lnTo>
                          <a:pt x="492002" y="161677"/>
                        </a:lnTo>
                        <a:cubicBezTo>
                          <a:pt x="500243" y="172761"/>
                          <a:pt x="507750" y="184207"/>
                          <a:pt x="515008" y="195904"/>
                        </a:cubicBezTo>
                        <a:lnTo>
                          <a:pt x="515008" y="202304"/>
                        </a:lnTo>
                        <a:cubicBezTo>
                          <a:pt x="515008" y="207842"/>
                          <a:pt x="514395" y="213388"/>
                          <a:pt x="514395" y="216588"/>
                        </a:cubicBezTo>
                        <a:cubicBezTo>
                          <a:pt x="514516" y="218434"/>
                          <a:pt x="516241" y="219788"/>
                          <a:pt x="518088" y="219667"/>
                        </a:cubicBezTo>
                        <a:cubicBezTo>
                          <a:pt x="518209" y="219667"/>
                          <a:pt x="518337" y="219667"/>
                          <a:pt x="518459" y="219546"/>
                        </a:cubicBezTo>
                        <a:lnTo>
                          <a:pt x="526208" y="219546"/>
                        </a:lnTo>
                        <a:cubicBezTo>
                          <a:pt x="525466" y="211300"/>
                          <a:pt x="525345" y="203046"/>
                          <a:pt x="525345" y="194671"/>
                        </a:cubicBezTo>
                        <a:cubicBezTo>
                          <a:pt x="529530" y="187408"/>
                          <a:pt x="534328" y="180508"/>
                          <a:pt x="539125" y="173865"/>
                        </a:cubicBezTo>
                        <a:cubicBezTo>
                          <a:pt x="541214" y="170907"/>
                          <a:pt x="543310" y="167957"/>
                          <a:pt x="545520" y="165119"/>
                        </a:cubicBezTo>
                        <a:cubicBezTo>
                          <a:pt x="545770" y="164628"/>
                          <a:pt x="545891" y="164136"/>
                          <a:pt x="545891" y="163515"/>
                        </a:cubicBezTo>
                        <a:cubicBezTo>
                          <a:pt x="545891" y="162532"/>
                          <a:pt x="545149" y="161669"/>
                          <a:pt x="544165" y="161669"/>
                        </a:cubicBezTo>
                        <a:lnTo>
                          <a:pt x="543673" y="161669"/>
                        </a:lnTo>
                        <a:close/>
                        <a:moveTo>
                          <a:pt x="487076" y="161669"/>
                        </a:moveTo>
                        <a:lnTo>
                          <a:pt x="444630" y="161669"/>
                        </a:lnTo>
                        <a:cubicBezTo>
                          <a:pt x="441557" y="161299"/>
                          <a:pt x="438598" y="163515"/>
                          <a:pt x="438235" y="166595"/>
                        </a:cubicBezTo>
                        <a:lnTo>
                          <a:pt x="438235" y="169916"/>
                        </a:lnTo>
                        <a:cubicBezTo>
                          <a:pt x="444630" y="169054"/>
                          <a:pt x="451032" y="168811"/>
                          <a:pt x="457426" y="168932"/>
                        </a:cubicBezTo>
                        <a:cubicBezTo>
                          <a:pt x="457797" y="176317"/>
                          <a:pt x="457797" y="182725"/>
                          <a:pt x="457797" y="189738"/>
                        </a:cubicBezTo>
                        <a:cubicBezTo>
                          <a:pt x="457797" y="201555"/>
                          <a:pt x="457184" y="207101"/>
                          <a:pt x="457184" y="215839"/>
                        </a:cubicBezTo>
                        <a:cubicBezTo>
                          <a:pt x="457063" y="217935"/>
                          <a:pt x="458660" y="219660"/>
                          <a:pt x="460749" y="219902"/>
                        </a:cubicBezTo>
                        <a:cubicBezTo>
                          <a:pt x="461119" y="219902"/>
                          <a:pt x="461490" y="219902"/>
                          <a:pt x="461853" y="219781"/>
                        </a:cubicBezTo>
                        <a:lnTo>
                          <a:pt x="469111" y="219781"/>
                        </a:lnTo>
                        <a:cubicBezTo>
                          <a:pt x="468248" y="209930"/>
                          <a:pt x="468006" y="200080"/>
                          <a:pt x="468248" y="190230"/>
                        </a:cubicBezTo>
                        <a:lnTo>
                          <a:pt x="468248" y="169296"/>
                        </a:lnTo>
                        <a:cubicBezTo>
                          <a:pt x="473908" y="169296"/>
                          <a:pt x="479440" y="170037"/>
                          <a:pt x="483504" y="170037"/>
                        </a:cubicBezTo>
                        <a:cubicBezTo>
                          <a:pt x="485842" y="169666"/>
                          <a:pt x="487568" y="167450"/>
                          <a:pt x="487197" y="165112"/>
                        </a:cubicBezTo>
                        <a:lnTo>
                          <a:pt x="487197" y="161912"/>
                        </a:lnTo>
                        <a:lnTo>
                          <a:pt x="487197" y="161912"/>
                        </a:lnTo>
                        <a:lnTo>
                          <a:pt x="487197" y="161662"/>
                        </a:lnTo>
                        <a:lnTo>
                          <a:pt x="487076" y="161662"/>
                        </a:lnTo>
                        <a:close/>
                        <a:moveTo>
                          <a:pt x="428640" y="187771"/>
                        </a:moveTo>
                        <a:cubicBezTo>
                          <a:pt x="428640" y="176195"/>
                          <a:pt x="429253" y="173487"/>
                          <a:pt x="429253" y="166345"/>
                        </a:cubicBezTo>
                        <a:cubicBezTo>
                          <a:pt x="429745" y="164128"/>
                          <a:pt x="428269" y="161912"/>
                          <a:pt x="426051" y="161420"/>
                        </a:cubicBezTo>
                        <a:cubicBezTo>
                          <a:pt x="425560" y="161299"/>
                          <a:pt x="425068" y="161299"/>
                          <a:pt x="424455" y="161420"/>
                        </a:cubicBezTo>
                        <a:lnTo>
                          <a:pt x="417568" y="161420"/>
                        </a:lnTo>
                        <a:cubicBezTo>
                          <a:pt x="418310" y="170408"/>
                          <a:pt x="418673" y="179396"/>
                          <a:pt x="418431" y="188384"/>
                        </a:cubicBezTo>
                        <a:cubicBezTo>
                          <a:pt x="418431" y="202789"/>
                          <a:pt x="417818" y="206117"/>
                          <a:pt x="417818" y="214856"/>
                        </a:cubicBezTo>
                        <a:cubicBezTo>
                          <a:pt x="417447" y="217193"/>
                          <a:pt x="419052" y="219289"/>
                          <a:pt x="421382" y="219660"/>
                        </a:cubicBezTo>
                        <a:lnTo>
                          <a:pt x="429502" y="219660"/>
                        </a:lnTo>
                        <a:cubicBezTo>
                          <a:pt x="428889" y="213131"/>
                          <a:pt x="428518" y="203409"/>
                          <a:pt x="428518" y="187892"/>
                        </a:cubicBezTo>
                        <a:lnTo>
                          <a:pt x="428640" y="187771"/>
                        </a:lnTo>
                        <a:close/>
                        <a:moveTo>
                          <a:pt x="375985" y="174962"/>
                        </a:moveTo>
                        <a:cubicBezTo>
                          <a:pt x="376234" y="170158"/>
                          <a:pt x="380291" y="166587"/>
                          <a:pt x="385089" y="166837"/>
                        </a:cubicBezTo>
                        <a:lnTo>
                          <a:pt x="385580" y="166837"/>
                        </a:lnTo>
                        <a:cubicBezTo>
                          <a:pt x="390749" y="166837"/>
                          <a:pt x="395547" y="169545"/>
                          <a:pt x="398377" y="173858"/>
                        </a:cubicBezTo>
                        <a:cubicBezTo>
                          <a:pt x="399974" y="171762"/>
                          <a:pt x="401086" y="169303"/>
                          <a:pt x="401449" y="166595"/>
                        </a:cubicBezTo>
                        <a:cubicBezTo>
                          <a:pt x="401449" y="161669"/>
                          <a:pt x="390257" y="160565"/>
                          <a:pt x="386564" y="160565"/>
                        </a:cubicBezTo>
                        <a:cubicBezTo>
                          <a:pt x="376356" y="160565"/>
                          <a:pt x="366510" y="165982"/>
                          <a:pt x="366510" y="176944"/>
                        </a:cubicBezTo>
                        <a:cubicBezTo>
                          <a:pt x="366510" y="196154"/>
                          <a:pt x="393821" y="191107"/>
                          <a:pt x="393821" y="203787"/>
                        </a:cubicBezTo>
                        <a:cubicBezTo>
                          <a:pt x="394071" y="209204"/>
                          <a:pt x="389758" y="213638"/>
                          <a:pt x="384468" y="213887"/>
                        </a:cubicBezTo>
                        <a:lnTo>
                          <a:pt x="383363" y="213887"/>
                        </a:lnTo>
                        <a:cubicBezTo>
                          <a:pt x="376719" y="213766"/>
                          <a:pt x="370566" y="210566"/>
                          <a:pt x="366752" y="205141"/>
                        </a:cubicBezTo>
                        <a:cubicBezTo>
                          <a:pt x="366011" y="207479"/>
                          <a:pt x="365519" y="209817"/>
                          <a:pt x="365277" y="212162"/>
                        </a:cubicBezTo>
                        <a:cubicBezTo>
                          <a:pt x="365027" y="214379"/>
                          <a:pt x="366381" y="216475"/>
                          <a:pt x="368349" y="217458"/>
                        </a:cubicBezTo>
                        <a:cubicBezTo>
                          <a:pt x="372163" y="219425"/>
                          <a:pt x="376348" y="220416"/>
                          <a:pt x="380654" y="220416"/>
                        </a:cubicBezTo>
                        <a:cubicBezTo>
                          <a:pt x="392217" y="220416"/>
                          <a:pt x="403288" y="214016"/>
                          <a:pt x="403288" y="201207"/>
                        </a:cubicBezTo>
                        <a:cubicBezTo>
                          <a:pt x="403039" y="182740"/>
                          <a:pt x="375977" y="188648"/>
                          <a:pt x="375977" y="174977"/>
                        </a:cubicBezTo>
                        <a:lnTo>
                          <a:pt x="375977" y="174977"/>
                        </a:lnTo>
                        <a:close/>
                        <a:moveTo>
                          <a:pt x="292326" y="211164"/>
                        </a:moveTo>
                        <a:cubicBezTo>
                          <a:pt x="286665" y="213131"/>
                          <a:pt x="280763" y="213872"/>
                          <a:pt x="274852" y="213623"/>
                        </a:cubicBezTo>
                        <a:lnTo>
                          <a:pt x="270789" y="213623"/>
                        </a:lnTo>
                        <a:cubicBezTo>
                          <a:pt x="268571" y="213623"/>
                          <a:pt x="268571" y="212389"/>
                          <a:pt x="268571" y="210543"/>
                        </a:cubicBezTo>
                        <a:lnTo>
                          <a:pt x="268571" y="192446"/>
                        </a:lnTo>
                        <a:cubicBezTo>
                          <a:pt x="275708" y="192197"/>
                          <a:pt x="282723" y="192817"/>
                          <a:pt x="289730" y="194292"/>
                        </a:cubicBezTo>
                        <a:lnTo>
                          <a:pt x="289730" y="189617"/>
                        </a:lnTo>
                        <a:cubicBezTo>
                          <a:pt x="289730" y="187650"/>
                          <a:pt x="288133" y="186046"/>
                          <a:pt x="286287" y="186046"/>
                        </a:cubicBezTo>
                        <a:cubicBezTo>
                          <a:pt x="286037" y="186046"/>
                          <a:pt x="285674" y="186046"/>
                          <a:pt x="285424" y="186167"/>
                        </a:cubicBezTo>
                        <a:cubicBezTo>
                          <a:pt x="279885" y="186167"/>
                          <a:pt x="273861" y="186780"/>
                          <a:pt x="268322" y="186780"/>
                        </a:cubicBezTo>
                        <a:lnTo>
                          <a:pt x="268322" y="176559"/>
                        </a:lnTo>
                        <a:cubicBezTo>
                          <a:pt x="268322" y="173729"/>
                          <a:pt x="268322" y="170650"/>
                          <a:pt x="268813" y="167692"/>
                        </a:cubicBezTo>
                        <a:cubicBezTo>
                          <a:pt x="276563" y="167321"/>
                          <a:pt x="284312" y="168062"/>
                          <a:pt x="291940" y="169787"/>
                        </a:cubicBezTo>
                        <a:cubicBezTo>
                          <a:pt x="291940" y="166337"/>
                          <a:pt x="291940" y="161904"/>
                          <a:pt x="286892" y="161904"/>
                        </a:cubicBezTo>
                        <a:lnTo>
                          <a:pt x="256501" y="161904"/>
                        </a:lnTo>
                        <a:cubicBezTo>
                          <a:pt x="257114" y="162888"/>
                          <a:pt x="257606" y="164000"/>
                          <a:pt x="257735" y="165225"/>
                        </a:cubicBezTo>
                        <a:cubicBezTo>
                          <a:pt x="258227" y="172246"/>
                          <a:pt x="258227" y="179388"/>
                          <a:pt x="258227" y="186401"/>
                        </a:cubicBezTo>
                        <a:cubicBezTo>
                          <a:pt x="258227" y="196252"/>
                          <a:pt x="257735" y="205611"/>
                          <a:pt x="257735" y="215703"/>
                        </a:cubicBezTo>
                        <a:cubicBezTo>
                          <a:pt x="257364" y="217428"/>
                          <a:pt x="258348" y="219153"/>
                          <a:pt x="260073" y="219524"/>
                        </a:cubicBezTo>
                        <a:cubicBezTo>
                          <a:pt x="260444" y="219645"/>
                          <a:pt x="260815" y="219645"/>
                          <a:pt x="261178" y="219645"/>
                        </a:cubicBezTo>
                        <a:lnTo>
                          <a:pt x="287997" y="219645"/>
                        </a:lnTo>
                        <a:cubicBezTo>
                          <a:pt x="290214" y="219894"/>
                          <a:pt x="292182" y="218412"/>
                          <a:pt x="292424" y="216195"/>
                        </a:cubicBezTo>
                        <a:lnTo>
                          <a:pt x="292424" y="211149"/>
                        </a:lnTo>
                        <a:lnTo>
                          <a:pt x="292303" y="211149"/>
                        </a:lnTo>
                        <a:close/>
                        <a:moveTo>
                          <a:pt x="244340" y="161541"/>
                        </a:moveTo>
                        <a:lnTo>
                          <a:pt x="236220" y="161541"/>
                        </a:lnTo>
                        <a:cubicBezTo>
                          <a:pt x="236341" y="164741"/>
                          <a:pt x="235728" y="167941"/>
                          <a:pt x="234253" y="170778"/>
                        </a:cubicBezTo>
                        <a:cubicBezTo>
                          <a:pt x="229697" y="181862"/>
                          <a:pt x="223673" y="195775"/>
                          <a:pt x="219118" y="205255"/>
                        </a:cubicBezTo>
                        <a:cubicBezTo>
                          <a:pt x="216166" y="198854"/>
                          <a:pt x="211490" y="187650"/>
                          <a:pt x="207676" y="178662"/>
                        </a:cubicBezTo>
                        <a:cubicBezTo>
                          <a:pt x="205708" y="174107"/>
                          <a:pt x="204232" y="170166"/>
                          <a:pt x="202265" y="165853"/>
                        </a:cubicBezTo>
                        <a:cubicBezTo>
                          <a:pt x="201031" y="162895"/>
                          <a:pt x="198080" y="161178"/>
                          <a:pt x="194886" y="161669"/>
                        </a:cubicBezTo>
                        <a:lnTo>
                          <a:pt x="187379" y="161669"/>
                        </a:lnTo>
                        <a:cubicBezTo>
                          <a:pt x="196362" y="180879"/>
                          <a:pt x="205345" y="200088"/>
                          <a:pt x="213336" y="220159"/>
                        </a:cubicBezTo>
                        <a:lnTo>
                          <a:pt x="220964" y="220159"/>
                        </a:lnTo>
                        <a:cubicBezTo>
                          <a:pt x="228592" y="201571"/>
                          <a:pt x="237325" y="183587"/>
                          <a:pt x="245816" y="165119"/>
                        </a:cubicBezTo>
                        <a:cubicBezTo>
                          <a:pt x="245937" y="164749"/>
                          <a:pt x="245937" y="164378"/>
                          <a:pt x="245816" y="164136"/>
                        </a:cubicBezTo>
                        <a:cubicBezTo>
                          <a:pt x="246187" y="163031"/>
                          <a:pt x="245566" y="161919"/>
                          <a:pt x="244461" y="161548"/>
                        </a:cubicBezTo>
                        <a:cubicBezTo>
                          <a:pt x="244582" y="161548"/>
                          <a:pt x="244461" y="161548"/>
                          <a:pt x="244340" y="161548"/>
                        </a:cubicBezTo>
                        <a:lnTo>
                          <a:pt x="244340" y="161548"/>
                        </a:lnTo>
                        <a:close/>
                        <a:moveTo>
                          <a:pt x="102116" y="8247"/>
                        </a:moveTo>
                        <a:cubicBezTo>
                          <a:pt x="91166" y="2830"/>
                          <a:pt x="79111" y="0"/>
                          <a:pt x="66927" y="0"/>
                        </a:cubicBezTo>
                        <a:cubicBezTo>
                          <a:pt x="26698" y="0"/>
                          <a:pt x="0" y="32509"/>
                          <a:pt x="0" y="72032"/>
                        </a:cubicBezTo>
                        <a:cubicBezTo>
                          <a:pt x="0" y="111555"/>
                          <a:pt x="29279" y="135440"/>
                          <a:pt x="66685" y="135440"/>
                        </a:cubicBezTo>
                        <a:cubicBezTo>
                          <a:pt x="80587" y="135689"/>
                          <a:pt x="94367" y="131748"/>
                          <a:pt x="106051" y="124235"/>
                        </a:cubicBezTo>
                        <a:lnTo>
                          <a:pt x="104576" y="111426"/>
                        </a:lnTo>
                        <a:cubicBezTo>
                          <a:pt x="96335" y="119181"/>
                          <a:pt x="85627" y="123736"/>
                          <a:pt x="74434" y="124235"/>
                        </a:cubicBezTo>
                        <a:cubicBezTo>
                          <a:pt x="41462" y="124235"/>
                          <a:pt x="19320" y="96779"/>
                          <a:pt x="19320" y="64762"/>
                        </a:cubicBezTo>
                        <a:cubicBezTo>
                          <a:pt x="19320" y="37427"/>
                          <a:pt x="34947" y="10584"/>
                          <a:pt x="64967" y="10584"/>
                        </a:cubicBezTo>
                        <a:cubicBezTo>
                          <a:pt x="75055" y="10335"/>
                          <a:pt x="84900" y="13785"/>
                          <a:pt x="92770" y="20314"/>
                        </a:cubicBezTo>
                        <a:cubicBezTo>
                          <a:pt x="97076" y="24006"/>
                          <a:pt x="100149" y="28931"/>
                          <a:pt x="101503" y="34476"/>
                        </a:cubicBezTo>
                        <a:cubicBezTo>
                          <a:pt x="105317" y="29302"/>
                          <a:pt x="108026" y="23393"/>
                          <a:pt x="109131" y="17113"/>
                        </a:cubicBezTo>
                        <a:cubicBezTo>
                          <a:pt x="108518" y="12930"/>
                          <a:pt x="105930" y="9601"/>
                          <a:pt x="102116" y="8247"/>
                        </a:cubicBezTo>
                        <a:close/>
                        <a:moveTo>
                          <a:pt x="175196" y="187892"/>
                        </a:moveTo>
                        <a:cubicBezTo>
                          <a:pt x="175196" y="176317"/>
                          <a:pt x="175809" y="173608"/>
                          <a:pt x="175809" y="166466"/>
                        </a:cubicBezTo>
                        <a:cubicBezTo>
                          <a:pt x="176301" y="164249"/>
                          <a:pt x="174946" y="162033"/>
                          <a:pt x="172736" y="161541"/>
                        </a:cubicBezTo>
                        <a:cubicBezTo>
                          <a:pt x="172244" y="161420"/>
                          <a:pt x="171752" y="161420"/>
                          <a:pt x="171140" y="161541"/>
                        </a:cubicBezTo>
                        <a:lnTo>
                          <a:pt x="164124" y="161541"/>
                        </a:lnTo>
                        <a:cubicBezTo>
                          <a:pt x="164866" y="170529"/>
                          <a:pt x="165229" y="179517"/>
                          <a:pt x="164987" y="188505"/>
                        </a:cubicBezTo>
                        <a:cubicBezTo>
                          <a:pt x="164987" y="202910"/>
                          <a:pt x="164374" y="206238"/>
                          <a:pt x="164374" y="214977"/>
                        </a:cubicBezTo>
                        <a:cubicBezTo>
                          <a:pt x="164003" y="217315"/>
                          <a:pt x="165608" y="219410"/>
                          <a:pt x="167938" y="219781"/>
                        </a:cubicBezTo>
                        <a:lnTo>
                          <a:pt x="176308" y="219781"/>
                        </a:lnTo>
                        <a:cubicBezTo>
                          <a:pt x="175567" y="213131"/>
                          <a:pt x="175203" y="203401"/>
                          <a:pt x="175203" y="187892"/>
                        </a:cubicBezTo>
                        <a:close/>
                        <a:moveTo>
                          <a:pt x="143700" y="161791"/>
                        </a:moveTo>
                        <a:lnTo>
                          <a:pt x="137918" y="161791"/>
                        </a:lnTo>
                        <a:cubicBezTo>
                          <a:pt x="138410" y="171520"/>
                          <a:pt x="138531" y="181000"/>
                          <a:pt x="138531" y="191092"/>
                        </a:cubicBezTo>
                        <a:lnTo>
                          <a:pt x="138531" y="201192"/>
                        </a:lnTo>
                        <a:cubicBezTo>
                          <a:pt x="124508" y="188384"/>
                          <a:pt x="111341" y="174720"/>
                          <a:pt x="97561" y="161299"/>
                        </a:cubicBezTo>
                        <a:lnTo>
                          <a:pt x="93134" y="161299"/>
                        </a:lnTo>
                        <a:lnTo>
                          <a:pt x="93134" y="169674"/>
                        </a:lnTo>
                        <a:cubicBezTo>
                          <a:pt x="93134" y="180879"/>
                          <a:pt x="93134" y="196267"/>
                          <a:pt x="92642" y="203409"/>
                        </a:cubicBezTo>
                        <a:cubicBezTo>
                          <a:pt x="92150" y="210551"/>
                          <a:pt x="91658" y="213010"/>
                          <a:pt x="91658" y="217201"/>
                        </a:cubicBezTo>
                        <a:cubicBezTo>
                          <a:pt x="91537" y="218555"/>
                          <a:pt x="92399" y="219660"/>
                          <a:pt x="93746" y="219788"/>
                        </a:cubicBezTo>
                        <a:cubicBezTo>
                          <a:pt x="94117" y="219788"/>
                          <a:pt x="94359" y="219788"/>
                          <a:pt x="94730" y="219667"/>
                        </a:cubicBezTo>
                        <a:lnTo>
                          <a:pt x="101125" y="219667"/>
                        </a:lnTo>
                        <a:cubicBezTo>
                          <a:pt x="100383" y="213509"/>
                          <a:pt x="100020" y="207230"/>
                          <a:pt x="100141" y="201079"/>
                        </a:cubicBezTo>
                        <a:lnTo>
                          <a:pt x="100141" y="179903"/>
                        </a:lnTo>
                        <a:cubicBezTo>
                          <a:pt x="114043" y="193566"/>
                          <a:pt x="127944" y="206375"/>
                          <a:pt x="141112" y="220780"/>
                        </a:cubicBezTo>
                        <a:lnTo>
                          <a:pt x="145667" y="220780"/>
                        </a:lnTo>
                        <a:cubicBezTo>
                          <a:pt x="145667" y="210929"/>
                          <a:pt x="145175" y="201571"/>
                          <a:pt x="145175" y="191599"/>
                        </a:cubicBezTo>
                        <a:cubicBezTo>
                          <a:pt x="145175" y="186182"/>
                          <a:pt x="145667" y="181257"/>
                          <a:pt x="145788" y="176332"/>
                        </a:cubicBezTo>
                        <a:cubicBezTo>
                          <a:pt x="145909" y="171406"/>
                          <a:pt x="146530" y="167465"/>
                          <a:pt x="146530" y="164877"/>
                        </a:cubicBezTo>
                        <a:cubicBezTo>
                          <a:pt x="146780" y="163402"/>
                          <a:pt x="145917" y="162048"/>
                          <a:pt x="144441" y="161798"/>
                        </a:cubicBezTo>
                        <a:cubicBezTo>
                          <a:pt x="144192" y="161798"/>
                          <a:pt x="143949" y="161798"/>
                          <a:pt x="143700" y="161798"/>
                        </a:cubicBezTo>
                        <a:close/>
                        <a:moveTo>
                          <a:pt x="71846" y="161791"/>
                        </a:moveTo>
                        <a:lnTo>
                          <a:pt x="66435" y="161791"/>
                        </a:lnTo>
                        <a:cubicBezTo>
                          <a:pt x="67298" y="167086"/>
                          <a:pt x="67669" y="172382"/>
                          <a:pt x="67540" y="177671"/>
                        </a:cubicBezTo>
                        <a:lnTo>
                          <a:pt x="67540" y="192446"/>
                        </a:lnTo>
                        <a:cubicBezTo>
                          <a:pt x="67540" y="204264"/>
                          <a:pt x="63976" y="213623"/>
                          <a:pt x="50195" y="213623"/>
                        </a:cubicBezTo>
                        <a:cubicBezTo>
                          <a:pt x="34326" y="213623"/>
                          <a:pt x="32722" y="204022"/>
                          <a:pt x="32722" y="190472"/>
                        </a:cubicBezTo>
                        <a:cubicBezTo>
                          <a:pt x="32722" y="181726"/>
                          <a:pt x="33585" y="171263"/>
                          <a:pt x="33585" y="164242"/>
                        </a:cubicBezTo>
                        <a:cubicBezTo>
                          <a:pt x="33706" y="162766"/>
                          <a:pt x="32480" y="161533"/>
                          <a:pt x="31125" y="161533"/>
                        </a:cubicBezTo>
                        <a:lnTo>
                          <a:pt x="21772" y="161533"/>
                        </a:lnTo>
                        <a:cubicBezTo>
                          <a:pt x="22264" y="167934"/>
                          <a:pt x="22385" y="172246"/>
                          <a:pt x="22385" y="182218"/>
                        </a:cubicBezTo>
                        <a:lnTo>
                          <a:pt x="22385" y="196502"/>
                        </a:lnTo>
                        <a:cubicBezTo>
                          <a:pt x="22385" y="213736"/>
                          <a:pt x="32101" y="220636"/>
                          <a:pt x="48591" y="220636"/>
                        </a:cubicBezTo>
                        <a:cubicBezTo>
                          <a:pt x="65081" y="220636"/>
                          <a:pt x="74184" y="212261"/>
                          <a:pt x="74918" y="196131"/>
                        </a:cubicBezTo>
                        <a:cubicBezTo>
                          <a:pt x="75660" y="180122"/>
                          <a:pt x="76273" y="169659"/>
                          <a:pt x="76273" y="164613"/>
                        </a:cubicBezTo>
                        <a:cubicBezTo>
                          <a:pt x="76394" y="162888"/>
                          <a:pt x="75168" y="161291"/>
                          <a:pt x="73443" y="161163"/>
                        </a:cubicBezTo>
                        <a:cubicBezTo>
                          <a:pt x="72951" y="161163"/>
                          <a:pt x="72459" y="161163"/>
                          <a:pt x="71967" y="161284"/>
                        </a:cubicBezTo>
                        <a:lnTo>
                          <a:pt x="71967" y="161775"/>
                        </a:lnTo>
                        <a:lnTo>
                          <a:pt x="71846" y="161775"/>
                        </a:lnTo>
                        <a:close/>
                        <a:moveTo>
                          <a:pt x="312251" y="9601"/>
                        </a:moveTo>
                        <a:lnTo>
                          <a:pt x="272756" y="9971"/>
                        </a:lnTo>
                        <a:cubicBezTo>
                          <a:pt x="274845" y="13293"/>
                          <a:pt x="275708" y="19330"/>
                          <a:pt x="276320" y="31397"/>
                        </a:cubicBezTo>
                        <a:cubicBezTo>
                          <a:pt x="276933" y="40264"/>
                          <a:pt x="277062" y="49252"/>
                          <a:pt x="277062" y="58240"/>
                        </a:cubicBezTo>
                        <a:cubicBezTo>
                          <a:pt x="277062" y="69195"/>
                          <a:pt x="277062" y="80037"/>
                          <a:pt x="276570" y="90992"/>
                        </a:cubicBezTo>
                        <a:cubicBezTo>
                          <a:pt x="276570" y="97021"/>
                          <a:pt x="275957" y="103059"/>
                          <a:pt x="275957" y="108967"/>
                        </a:cubicBezTo>
                        <a:cubicBezTo>
                          <a:pt x="276078" y="111555"/>
                          <a:pt x="278296" y="113401"/>
                          <a:pt x="280755" y="113280"/>
                        </a:cubicBezTo>
                        <a:lnTo>
                          <a:pt x="310654" y="113280"/>
                        </a:lnTo>
                        <a:cubicBezTo>
                          <a:pt x="344118" y="113280"/>
                          <a:pt x="369091" y="94812"/>
                          <a:pt x="369091" y="59844"/>
                        </a:cubicBezTo>
                        <a:cubicBezTo>
                          <a:pt x="369091" y="24876"/>
                          <a:pt x="345594" y="9608"/>
                          <a:pt x="312251" y="9608"/>
                        </a:cubicBezTo>
                        <a:close/>
                        <a:moveTo>
                          <a:pt x="312251" y="104284"/>
                        </a:moveTo>
                        <a:lnTo>
                          <a:pt x="299454" y="104284"/>
                        </a:lnTo>
                        <a:cubicBezTo>
                          <a:pt x="297116" y="104776"/>
                          <a:pt x="294899" y="103180"/>
                          <a:pt x="294407" y="100963"/>
                        </a:cubicBezTo>
                        <a:cubicBezTo>
                          <a:pt x="294407" y="100713"/>
                          <a:pt x="294286" y="100350"/>
                          <a:pt x="294286" y="100101"/>
                        </a:cubicBezTo>
                        <a:cubicBezTo>
                          <a:pt x="293794" y="96651"/>
                          <a:pt x="293544" y="93208"/>
                          <a:pt x="293544" y="89758"/>
                        </a:cubicBezTo>
                        <a:cubicBezTo>
                          <a:pt x="293544" y="82987"/>
                          <a:pt x="293052" y="72887"/>
                          <a:pt x="293052" y="64520"/>
                        </a:cubicBezTo>
                        <a:cubicBezTo>
                          <a:pt x="293052" y="49002"/>
                          <a:pt x="293665" y="33614"/>
                          <a:pt x="294286" y="18097"/>
                        </a:cubicBezTo>
                        <a:cubicBezTo>
                          <a:pt x="297979" y="17605"/>
                          <a:pt x="301793" y="17234"/>
                          <a:pt x="305478" y="17356"/>
                        </a:cubicBezTo>
                        <a:cubicBezTo>
                          <a:pt x="332176" y="17356"/>
                          <a:pt x="350263" y="32502"/>
                          <a:pt x="350263" y="60570"/>
                        </a:cubicBezTo>
                        <a:cubicBezTo>
                          <a:pt x="350876" y="85317"/>
                          <a:pt x="339070" y="104405"/>
                          <a:pt x="312372" y="104405"/>
                        </a:cubicBezTo>
                        <a:lnTo>
                          <a:pt x="312251" y="104284"/>
                        </a:lnTo>
                        <a:close/>
                        <a:moveTo>
                          <a:pt x="335377" y="194905"/>
                        </a:moveTo>
                        <a:cubicBezTo>
                          <a:pt x="343619" y="193430"/>
                          <a:pt x="349650" y="186288"/>
                          <a:pt x="350021" y="177913"/>
                        </a:cubicBezTo>
                        <a:cubicBezTo>
                          <a:pt x="350021" y="165475"/>
                          <a:pt x="339191" y="161904"/>
                          <a:pt x="328733" y="161904"/>
                        </a:cubicBezTo>
                        <a:lnTo>
                          <a:pt x="307817" y="161904"/>
                        </a:lnTo>
                        <a:cubicBezTo>
                          <a:pt x="308679" y="163009"/>
                          <a:pt x="309050" y="164363"/>
                          <a:pt x="309171" y="165846"/>
                        </a:cubicBezTo>
                        <a:cubicBezTo>
                          <a:pt x="309663" y="172246"/>
                          <a:pt x="309171" y="182097"/>
                          <a:pt x="309171" y="190222"/>
                        </a:cubicBezTo>
                        <a:lnTo>
                          <a:pt x="309171" y="215832"/>
                        </a:lnTo>
                        <a:cubicBezTo>
                          <a:pt x="308921" y="217678"/>
                          <a:pt x="310276" y="219403"/>
                          <a:pt x="312244" y="219652"/>
                        </a:cubicBezTo>
                        <a:cubicBezTo>
                          <a:pt x="312614" y="219652"/>
                          <a:pt x="313106" y="219652"/>
                          <a:pt x="313477" y="219531"/>
                        </a:cubicBezTo>
                        <a:lnTo>
                          <a:pt x="321105" y="219531"/>
                        </a:lnTo>
                        <a:cubicBezTo>
                          <a:pt x="320242" y="212019"/>
                          <a:pt x="319872" y="204385"/>
                          <a:pt x="320121" y="196872"/>
                        </a:cubicBezTo>
                        <a:lnTo>
                          <a:pt x="326516" y="196872"/>
                        </a:lnTo>
                        <a:cubicBezTo>
                          <a:pt x="330943" y="204135"/>
                          <a:pt x="335377" y="210785"/>
                          <a:pt x="340538" y="217806"/>
                        </a:cubicBezTo>
                        <a:cubicBezTo>
                          <a:pt x="344232" y="223473"/>
                          <a:pt x="350626" y="226673"/>
                          <a:pt x="357391" y="226181"/>
                        </a:cubicBezTo>
                        <a:lnTo>
                          <a:pt x="360464" y="226181"/>
                        </a:lnTo>
                        <a:cubicBezTo>
                          <a:pt x="351239" y="216581"/>
                          <a:pt x="342990" y="206110"/>
                          <a:pt x="335854" y="194784"/>
                        </a:cubicBezTo>
                        <a:lnTo>
                          <a:pt x="335362" y="194784"/>
                        </a:lnTo>
                        <a:lnTo>
                          <a:pt x="335362" y="194905"/>
                        </a:lnTo>
                        <a:close/>
                        <a:moveTo>
                          <a:pt x="322581" y="191826"/>
                        </a:moveTo>
                        <a:lnTo>
                          <a:pt x="319630" y="191826"/>
                        </a:lnTo>
                        <a:lnTo>
                          <a:pt x="319630" y="186038"/>
                        </a:lnTo>
                        <a:cubicBezTo>
                          <a:pt x="319630" y="181726"/>
                          <a:pt x="319630" y="171142"/>
                          <a:pt x="320121" y="166829"/>
                        </a:cubicBezTo>
                        <a:lnTo>
                          <a:pt x="325169" y="166829"/>
                        </a:lnTo>
                        <a:cubicBezTo>
                          <a:pt x="332547" y="165967"/>
                          <a:pt x="339070" y="171263"/>
                          <a:pt x="339933" y="178647"/>
                        </a:cubicBezTo>
                        <a:cubicBezTo>
                          <a:pt x="339933" y="179017"/>
                          <a:pt x="339933" y="179260"/>
                          <a:pt x="340054" y="179630"/>
                        </a:cubicBezTo>
                        <a:cubicBezTo>
                          <a:pt x="339933" y="189110"/>
                          <a:pt x="331321" y="191818"/>
                          <a:pt x="323073" y="191818"/>
                        </a:cubicBezTo>
                        <a:lnTo>
                          <a:pt x="322581" y="191818"/>
                        </a:lnTo>
                        <a:close/>
                        <a:moveTo>
                          <a:pt x="168052" y="95788"/>
                        </a:moveTo>
                        <a:lnTo>
                          <a:pt x="137169" y="24618"/>
                        </a:lnTo>
                        <a:cubicBezTo>
                          <a:pt x="136798" y="22031"/>
                          <a:pt x="134588" y="20185"/>
                          <a:pt x="132000" y="20185"/>
                        </a:cubicBezTo>
                        <a:lnTo>
                          <a:pt x="130033" y="20185"/>
                        </a:lnTo>
                        <a:lnTo>
                          <a:pt x="94110" y="96651"/>
                        </a:lnTo>
                        <a:cubicBezTo>
                          <a:pt x="93497" y="97755"/>
                          <a:pt x="93126" y="99109"/>
                          <a:pt x="93247" y="100471"/>
                        </a:cubicBezTo>
                        <a:cubicBezTo>
                          <a:pt x="93247" y="101826"/>
                          <a:pt x="94972" y="102196"/>
                          <a:pt x="96198" y="102196"/>
                        </a:cubicBezTo>
                        <a:lnTo>
                          <a:pt x="104069" y="102196"/>
                        </a:lnTo>
                        <a:cubicBezTo>
                          <a:pt x="103947" y="101583"/>
                          <a:pt x="103947" y="100963"/>
                          <a:pt x="104069" y="100350"/>
                        </a:cubicBezTo>
                        <a:cubicBezTo>
                          <a:pt x="104069" y="98875"/>
                          <a:pt x="104439" y="97271"/>
                          <a:pt x="104931" y="95917"/>
                        </a:cubicBezTo>
                        <a:lnTo>
                          <a:pt x="112310" y="77199"/>
                        </a:lnTo>
                        <a:lnTo>
                          <a:pt x="143064" y="77199"/>
                        </a:lnTo>
                        <a:lnTo>
                          <a:pt x="151676" y="98134"/>
                        </a:lnTo>
                        <a:cubicBezTo>
                          <a:pt x="152289" y="100471"/>
                          <a:pt x="154506" y="102075"/>
                          <a:pt x="156966" y="101954"/>
                        </a:cubicBezTo>
                        <a:lnTo>
                          <a:pt x="172222" y="101954"/>
                        </a:lnTo>
                        <a:cubicBezTo>
                          <a:pt x="170496" y="100350"/>
                          <a:pt x="169270" y="98262"/>
                          <a:pt x="168287" y="96166"/>
                        </a:cubicBezTo>
                        <a:lnTo>
                          <a:pt x="168037" y="95796"/>
                        </a:lnTo>
                        <a:close/>
                        <a:moveTo>
                          <a:pt x="115147" y="70179"/>
                        </a:moveTo>
                        <a:lnTo>
                          <a:pt x="128436" y="39886"/>
                        </a:lnTo>
                        <a:lnTo>
                          <a:pt x="140491" y="70179"/>
                        </a:lnTo>
                        <a:lnTo>
                          <a:pt x="115147" y="70179"/>
                        </a:lnTo>
                        <a:close/>
                        <a:moveTo>
                          <a:pt x="228706" y="72516"/>
                        </a:moveTo>
                        <a:cubicBezTo>
                          <a:pt x="244333" y="68454"/>
                          <a:pt x="255404" y="54419"/>
                          <a:pt x="255525" y="38290"/>
                        </a:cubicBezTo>
                        <a:cubicBezTo>
                          <a:pt x="255525" y="16622"/>
                          <a:pt x="236334" y="8738"/>
                          <a:pt x="217142" y="8738"/>
                        </a:cubicBezTo>
                        <a:cubicBezTo>
                          <a:pt x="204959" y="8738"/>
                          <a:pt x="192662" y="8738"/>
                          <a:pt x="180357" y="9230"/>
                        </a:cubicBezTo>
                        <a:cubicBezTo>
                          <a:pt x="181832" y="13051"/>
                          <a:pt x="182574" y="16985"/>
                          <a:pt x="182445" y="21048"/>
                        </a:cubicBezTo>
                        <a:lnTo>
                          <a:pt x="182445" y="59708"/>
                        </a:lnTo>
                        <a:cubicBezTo>
                          <a:pt x="182445" y="88397"/>
                          <a:pt x="181091" y="104897"/>
                          <a:pt x="181091" y="110314"/>
                        </a:cubicBezTo>
                        <a:cubicBezTo>
                          <a:pt x="181091" y="112531"/>
                          <a:pt x="181954" y="112902"/>
                          <a:pt x="183921" y="112902"/>
                        </a:cubicBezTo>
                        <a:lnTo>
                          <a:pt x="203112" y="112902"/>
                        </a:lnTo>
                        <a:cubicBezTo>
                          <a:pt x="202250" y="111177"/>
                          <a:pt x="201758" y="109331"/>
                          <a:pt x="201758" y="107364"/>
                        </a:cubicBezTo>
                        <a:cubicBezTo>
                          <a:pt x="200403" y="97021"/>
                          <a:pt x="199790" y="86430"/>
                          <a:pt x="199790" y="75966"/>
                        </a:cubicBezTo>
                        <a:lnTo>
                          <a:pt x="212587" y="75966"/>
                        </a:lnTo>
                        <a:cubicBezTo>
                          <a:pt x="217876" y="84341"/>
                          <a:pt x="224521" y="94192"/>
                          <a:pt x="231778" y="104042"/>
                        </a:cubicBezTo>
                        <a:cubicBezTo>
                          <a:pt x="243099" y="118939"/>
                          <a:pt x="258476" y="136052"/>
                          <a:pt x="276563" y="136052"/>
                        </a:cubicBezTo>
                        <a:cubicBezTo>
                          <a:pt x="280990" y="135931"/>
                          <a:pt x="285424" y="135682"/>
                          <a:pt x="289851" y="135190"/>
                        </a:cubicBezTo>
                        <a:cubicBezTo>
                          <a:pt x="268813" y="127435"/>
                          <a:pt x="241502" y="91725"/>
                          <a:pt x="228948" y="72887"/>
                        </a:cubicBezTo>
                        <a:lnTo>
                          <a:pt x="228698" y="72516"/>
                        </a:lnTo>
                        <a:close/>
                        <a:moveTo>
                          <a:pt x="210006" y="68333"/>
                        </a:moveTo>
                        <a:lnTo>
                          <a:pt x="199548" y="68333"/>
                        </a:lnTo>
                        <a:lnTo>
                          <a:pt x="199548" y="50599"/>
                        </a:lnTo>
                        <a:cubicBezTo>
                          <a:pt x="199548" y="39765"/>
                          <a:pt x="199548" y="27448"/>
                          <a:pt x="200411" y="16985"/>
                        </a:cubicBezTo>
                        <a:cubicBezTo>
                          <a:pt x="203854" y="16614"/>
                          <a:pt x="207426" y="16372"/>
                          <a:pt x="210869" y="16372"/>
                        </a:cubicBezTo>
                        <a:cubicBezTo>
                          <a:pt x="226125" y="16372"/>
                          <a:pt x="238551" y="24497"/>
                          <a:pt x="238551" y="40998"/>
                        </a:cubicBezTo>
                        <a:cubicBezTo>
                          <a:pt x="239043" y="55774"/>
                          <a:pt x="227480" y="68212"/>
                          <a:pt x="212594" y="68703"/>
                        </a:cubicBezTo>
                        <a:lnTo>
                          <a:pt x="210256" y="68703"/>
                        </a:lnTo>
                        <a:lnTo>
                          <a:pt x="210006" y="683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</p:grpSp>
          </p:grpSp>
          <p:grpSp>
            <p:nvGrpSpPr>
              <p:cNvPr id="463" name="Google Shape;463;g2971fdb6ce9_1_278"/>
              <p:cNvGrpSpPr/>
              <p:nvPr/>
            </p:nvGrpSpPr>
            <p:grpSpPr>
              <a:xfrm>
                <a:off x="9448376" y="6217661"/>
                <a:ext cx="480641" cy="480520"/>
                <a:chOff x="9277482" y="5098202"/>
                <a:chExt cx="640855" cy="640693"/>
              </a:xfrm>
            </p:grpSpPr>
            <p:sp>
              <p:nvSpPr>
                <p:cNvPr id="464" name="Google Shape;464;g2971fdb6ce9_1_278"/>
                <p:cNvSpPr/>
                <p:nvPr/>
              </p:nvSpPr>
              <p:spPr>
                <a:xfrm>
                  <a:off x="9277482" y="5098202"/>
                  <a:ext cx="640855" cy="6406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855" h="640693" extrusionOk="0">
                      <a:moveTo>
                        <a:pt x="0" y="0"/>
                      </a:moveTo>
                      <a:lnTo>
                        <a:pt x="640855" y="0"/>
                      </a:lnTo>
                      <a:lnTo>
                        <a:pt x="640855" y="640694"/>
                      </a:lnTo>
                      <a:lnTo>
                        <a:pt x="0" y="6406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E2346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Corbel"/>
                    <a:ea typeface="Corbel"/>
                    <a:cs typeface="Corbel"/>
                    <a:sym typeface="Corbel"/>
                  </a:endParaRPr>
                </a:p>
              </p:txBody>
            </p:sp>
            <p:grpSp>
              <p:nvGrpSpPr>
                <p:cNvPr id="465" name="Google Shape;465;g2971fdb6ce9_1_278"/>
                <p:cNvGrpSpPr/>
                <p:nvPr/>
              </p:nvGrpSpPr>
              <p:grpSpPr>
                <a:xfrm>
                  <a:off x="9336683" y="5146099"/>
                  <a:ext cx="522468" cy="523509"/>
                  <a:chOff x="9336683" y="5146099"/>
                  <a:chExt cx="522468" cy="523509"/>
                </a:xfrm>
              </p:grpSpPr>
              <p:sp>
                <p:nvSpPr>
                  <p:cNvPr id="466" name="Google Shape;466;g2971fdb6ce9_1_278"/>
                  <p:cNvSpPr/>
                  <p:nvPr/>
                </p:nvSpPr>
                <p:spPr>
                  <a:xfrm>
                    <a:off x="9336683" y="5248106"/>
                    <a:ext cx="522468" cy="4215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2468" h="421502" extrusionOk="0">
                        <a:moveTo>
                          <a:pt x="84105" y="379620"/>
                        </a:moveTo>
                        <a:cubicBezTo>
                          <a:pt x="84105" y="403905"/>
                          <a:pt x="65414" y="421503"/>
                          <a:pt x="42053" y="421503"/>
                        </a:cubicBezTo>
                        <a:cubicBezTo>
                          <a:pt x="18692" y="421503"/>
                          <a:pt x="0" y="403678"/>
                          <a:pt x="0" y="380512"/>
                        </a:cubicBezTo>
                        <a:cubicBezTo>
                          <a:pt x="0" y="357346"/>
                          <a:pt x="18692" y="338629"/>
                          <a:pt x="42053" y="338629"/>
                        </a:cubicBezTo>
                        <a:cubicBezTo>
                          <a:pt x="65414" y="338629"/>
                          <a:pt x="84105" y="356454"/>
                          <a:pt x="84105" y="379620"/>
                        </a:cubicBezTo>
                        <a:close/>
                        <a:moveTo>
                          <a:pt x="70756" y="380066"/>
                        </a:moveTo>
                        <a:cubicBezTo>
                          <a:pt x="70756" y="358012"/>
                          <a:pt x="60078" y="342639"/>
                          <a:pt x="42053" y="342639"/>
                        </a:cubicBezTo>
                        <a:cubicBezTo>
                          <a:pt x="22468" y="342639"/>
                          <a:pt x="13349" y="361129"/>
                          <a:pt x="13349" y="380066"/>
                        </a:cubicBezTo>
                        <a:cubicBezTo>
                          <a:pt x="13349" y="402120"/>
                          <a:pt x="24027" y="417493"/>
                          <a:pt x="42053" y="417493"/>
                        </a:cubicBezTo>
                        <a:cubicBezTo>
                          <a:pt x="61637" y="417274"/>
                          <a:pt x="70756" y="399003"/>
                          <a:pt x="70756" y="380066"/>
                        </a:cubicBezTo>
                        <a:close/>
                        <a:moveTo>
                          <a:pt x="340667" y="379620"/>
                        </a:moveTo>
                        <a:cubicBezTo>
                          <a:pt x="340667" y="403905"/>
                          <a:pt x="321975" y="421503"/>
                          <a:pt x="298614" y="421503"/>
                        </a:cubicBezTo>
                        <a:cubicBezTo>
                          <a:pt x="275253" y="421503"/>
                          <a:pt x="256562" y="403678"/>
                          <a:pt x="256562" y="380512"/>
                        </a:cubicBezTo>
                        <a:cubicBezTo>
                          <a:pt x="256562" y="357346"/>
                          <a:pt x="275253" y="338629"/>
                          <a:pt x="298614" y="338629"/>
                        </a:cubicBezTo>
                        <a:cubicBezTo>
                          <a:pt x="321975" y="338629"/>
                          <a:pt x="340667" y="356454"/>
                          <a:pt x="340667" y="379620"/>
                        </a:cubicBezTo>
                        <a:close/>
                        <a:moveTo>
                          <a:pt x="327318" y="380066"/>
                        </a:moveTo>
                        <a:cubicBezTo>
                          <a:pt x="327318" y="358012"/>
                          <a:pt x="316640" y="342639"/>
                          <a:pt x="298614" y="342639"/>
                        </a:cubicBezTo>
                        <a:cubicBezTo>
                          <a:pt x="279029" y="342639"/>
                          <a:pt x="269911" y="361129"/>
                          <a:pt x="269911" y="380066"/>
                        </a:cubicBezTo>
                        <a:cubicBezTo>
                          <a:pt x="269911" y="402120"/>
                          <a:pt x="280588" y="417493"/>
                          <a:pt x="298614" y="417493"/>
                        </a:cubicBezTo>
                        <a:cubicBezTo>
                          <a:pt x="318199" y="417274"/>
                          <a:pt x="327318" y="399003"/>
                          <a:pt x="327318" y="380066"/>
                        </a:cubicBezTo>
                        <a:close/>
                        <a:moveTo>
                          <a:pt x="373154" y="380512"/>
                        </a:moveTo>
                        <a:lnTo>
                          <a:pt x="383166" y="380512"/>
                        </a:lnTo>
                        <a:cubicBezTo>
                          <a:pt x="398294" y="380512"/>
                          <a:pt x="401638" y="370934"/>
                          <a:pt x="401638" y="361803"/>
                        </a:cubicBezTo>
                        <a:cubicBezTo>
                          <a:pt x="401638" y="354895"/>
                          <a:pt x="398521" y="348434"/>
                          <a:pt x="391400" y="345317"/>
                        </a:cubicBezTo>
                        <a:cubicBezTo>
                          <a:pt x="387616" y="343759"/>
                          <a:pt x="384059" y="343759"/>
                          <a:pt x="379163" y="343759"/>
                        </a:cubicBezTo>
                        <a:lnTo>
                          <a:pt x="373154" y="343759"/>
                        </a:lnTo>
                        <a:lnTo>
                          <a:pt x="373154" y="380512"/>
                        </a:lnTo>
                        <a:close/>
                        <a:moveTo>
                          <a:pt x="391627" y="393207"/>
                        </a:moveTo>
                        <a:cubicBezTo>
                          <a:pt x="386958" y="386527"/>
                          <a:pt x="385172" y="384076"/>
                          <a:pt x="379390" y="384076"/>
                        </a:cubicBezTo>
                        <a:lnTo>
                          <a:pt x="373162" y="384076"/>
                        </a:lnTo>
                        <a:lnTo>
                          <a:pt x="373162" y="411251"/>
                        </a:lnTo>
                        <a:cubicBezTo>
                          <a:pt x="373162" y="413476"/>
                          <a:pt x="374055" y="414595"/>
                          <a:pt x="376499" y="415042"/>
                        </a:cubicBezTo>
                        <a:lnTo>
                          <a:pt x="385626" y="417047"/>
                        </a:lnTo>
                        <a:lnTo>
                          <a:pt x="385626" y="419944"/>
                        </a:lnTo>
                        <a:lnTo>
                          <a:pt x="349801" y="419944"/>
                        </a:lnTo>
                        <a:lnTo>
                          <a:pt x="349801" y="417047"/>
                        </a:lnTo>
                        <a:lnTo>
                          <a:pt x="358034" y="415042"/>
                        </a:lnTo>
                        <a:cubicBezTo>
                          <a:pt x="360479" y="414376"/>
                          <a:pt x="361372" y="413483"/>
                          <a:pt x="361372" y="411251"/>
                        </a:cubicBezTo>
                        <a:lnTo>
                          <a:pt x="361372" y="348427"/>
                        </a:lnTo>
                        <a:cubicBezTo>
                          <a:pt x="361372" y="346202"/>
                          <a:pt x="360479" y="345309"/>
                          <a:pt x="358034" y="344636"/>
                        </a:cubicBezTo>
                        <a:lnTo>
                          <a:pt x="349801" y="342631"/>
                        </a:lnTo>
                        <a:lnTo>
                          <a:pt x="349801" y="339734"/>
                        </a:lnTo>
                        <a:lnTo>
                          <a:pt x="384733" y="339734"/>
                        </a:lnTo>
                        <a:cubicBezTo>
                          <a:pt x="392073" y="339734"/>
                          <a:pt x="397196" y="340399"/>
                          <a:pt x="401419" y="341958"/>
                        </a:cubicBezTo>
                        <a:cubicBezTo>
                          <a:pt x="410099" y="345302"/>
                          <a:pt x="414995" y="353541"/>
                          <a:pt x="414995" y="361341"/>
                        </a:cubicBezTo>
                        <a:cubicBezTo>
                          <a:pt x="414995" y="371146"/>
                          <a:pt x="407655" y="379385"/>
                          <a:pt x="395410" y="382283"/>
                        </a:cubicBezTo>
                        <a:lnTo>
                          <a:pt x="395410" y="382729"/>
                        </a:lnTo>
                        <a:cubicBezTo>
                          <a:pt x="397855" y="383841"/>
                          <a:pt x="399194" y="385400"/>
                          <a:pt x="407874" y="396763"/>
                        </a:cubicBezTo>
                        <a:lnTo>
                          <a:pt x="418779" y="411244"/>
                        </a:lnTo>
                        <a:cubicBezTo>
                          <a:pt x="420338" y="413468"/>
                          <a:pt x="422336" y="414807"/>
                          <a:pt x="424788" y="415254"/>
                        </a:cubicBezTo>
                        <a:lnTo>
                          <a:pt x="432802" y="417039"/>
                        </a:lnTo>
                        <a:lnTo>
                          <a:pt x="432802" y="419937"/>
                        </a:lnTo>
                        <a:lnTo>
                          <a:pt x="413663" y="419937"/>
                        </a:lnTo>
                        <a:cubicBezTo>
                          <a:pt x="411439" y="419937"/>
                          <a:pt x="410326" y="419271"/>
                          <a:pt x="408321" y="416593"/>
                        </a:cubicBezTo>
                        <a:lnTo>
                          <a:pt x="391634" y="393200"/>
                        </a:lnTo>
                        <a:close/>
                        <a:moveTo>
                          <a:pt x="234752" y="367363"/>
                        </a:moveTo>
                        <a:lnTo>
                          <a:pt x="238089" y="367363"/>
                        </a:lnTo>
                        <a:lnTo>
                          <a:pt x="238089" y="394093"/>
                        </a:lnTo>
                        <a:lnTo>
                          <a:pt x="234752" y="394093"/>
                        </a:lnTo>
                        <a:lnTo>
                          <a:pt x="232747" y="386073"/>
                        </a:lnTo>
                        <a:cubicBezTo>
                          <a:pt x="232081" y="383175"/>
                          <a:pt x="230302" y="382063"/>
                          <a:pt x="227631" y="382063"/>
                        </a:cubicBezTo>
                        <a:lnTo>
                          <a:pt x="208273" y="382063"/>
                        </a:lnTo>
                        <a:lnTo>
                          <a:pt x="208273" y="411471"/>
                        </a:lnTo>
                        <a:cubicBezTo>
                          <a:pt x="208273" y="413695"/>
                          <a:pt x="209166" y="414815"/>
                          <a:pt x="211611" y="415261"/>
                        </a:cubicBezTo>
                        <a:lnTo>
                          <a:pt x="220737" y="417266"/>
                        </a:lnTo>
                        <a:lnTo>
                          <a:pt x="220737" y="420164"/>
                        </a:lnTo>
                        <a:lnTo>
                          <a:pt x="184912" y="420164"/>
                        </a:lnTo>
                        <a:lnTo>
                          <a:pt x="184912" y="417266"/>
                        </a:lnTo>
                        <a:lnTo>
                          <a:pt x="193146" y="415261"/>
                        </a:lnTo>
                        <a:cubicBezTo>
                          <a:pt x="195590" y="414595"/>
                          <a:pt x="196483" y="413703"/>
                          <a:pt x="196483" y="411471"/>
                        </a:cubicBezTo>
                        <a:lnTo>
                          <a:pt x="196483" y="348646"/>
                        </a:lnTo>
                        <a:cubicBezTo>
                          <a:pt x="196483" y="346422"/>
                          <a:pt x="195590" y="345529"/>
                          <a:pt x="193146" y="344856"/>
                        </a:cubicBezTo>
                        <a:lnTo>
                          <a:pt x="184912" y="342851"/>
                        </a:lnTo>
                        <a:lnTo>
                          <a:pt x="184912" y="339953"/>
                        </a:lnTo>
                        <a:lnTo>
                          <a:pt x="245437" y="339953"/>
                        </a:lnTo>
                        <a:lnTo>
                          <a:pt x="245437" y="360002"/>
                        </a:lnTo>
                        <a:lnTo>
                          <a:pt x="242100" y="360002"/>
                        </a:lnTo>
                        <a:lnTo>
                          <a:pt x="238316" y="347973"/>
                        </a:lnTo>
                        <a:cubicBezTo>
                          <a:pt x="237423" y="344856"/>
                          <a:pt x="236092" y="343743"/>
                          <a:pt x="233420" y="343743"/>
                        </a:cubicBezTo>
                        <a:lnTo>
                          <a:pt x="208273" y="343743"/>
                        </a:lnTo>
                        <a:lnTo>
                          <a:pt x="208273" y="378273"/>
                        </a:lnTo>
                        <a:lnTo>
                          <a:pt x="227631" y="378273"/>
                        </a:lnTo>
                        <a:cubicBezTo>
                          <a:pt x="230302" y="378273"/>
                          <a:pt x="231861" y="377161"/>
                          <a:pt x="232747" y="374263"/>
                        </a:cubicBezTo>
                        <a:lnTo>
                          <a:pt x="234752" y="367356"/>
                        </a:lnTo>
                        <a:close/>
                        <a:moveTo>
                          <a:pt x="439249" y="419937"/>
                        </a:moveTo>
                        <a:lnTo>
                          <a:pt x="439249" y="417039"/>
                        </a:lnTo>
                        <a:lnTo>
                          <a:pt x="447483" y="415034"/>
                        </a:lnTo>
                        <a:cubicBezTo>
                          <a:pt x="449927" y="414368"/>
                          <a:pt x="450820" y="413476"/>
                          <a:pt x="450820" y="411244"/>
                        </a:cubicBezTo>
                        <a:lnTo>
                          <a:pt x="450820" y="348419"/>
                        </a:lnTo>
                        <a:cubicBezTo>
                          <a:pt x="450820" y="346195"/>
                          <a:pt x="449927" y="345302"/>
                          <a:pt x="447483" y="344629"/>
                        </a:cubicBezTo>
                        <a:lnTo>
                          <a:pt x="439249" y="342624"/>
                        </a:lnTo>
                        <a:lnTo>
                          <a:pt x="439249" y="339726"/>
                        </a:lnTo>
                        <a:lnTo>
                          <a:pt x="476852" y="339726"/>
                        </a:lnTo>
                        <a:cubicBezTo>
                          <a:pt x="487091" y="339726"/>
                          <a:pt x="494431" y="341065"/>
                          <a:pt x="500440" y="343736"/>
                        </a:cubicBezTo>
                        <a:cubicBezTo>
                          <a:pt x="515568" y="350643"/>
                          <a:pt x="522469" y="365570"/>
                          <a:pt x="522469" y="380270"/>
                        </a:cubicBezTo>
                        <a:cubicBezTo>
                          <a:pt x="522469" y="394970"/>
                          <a:pt x="517126" y="407892"/>
                          <a:pt x="503558" y="415019"/>
                        </a:cubicBezTo>
                        <a:cubicBezTo>
                          <a:pt x="497330" y="418363"/>
                          <a:pt x="488650" y="419922"/>
                          <a:pt x="477299" y="419922"/>
                        </a:cubicBezTo>
                        <a:lnTo>
                          <a:pt x="439249" y="419922"/>
                        </a:lnTo>
                        <a:close/>
                        <a:moveTo>
                          <a:pt x="462610" y="343751"/>
                        </a:moveTo>
                        <a:lnTo>
                          <a:pt x="462610" y="412810"/>
                        </a:lnTo>
                        <a:cubicBezTo>
                          <a:pt x="462610" y="415707"/>
                          <a:pt x="463276" y="416373"/>
                          <a:pt x="466167" y="416373"/>
                        </a:cubicBezTo>
                        <a:lnTo>
                          <a:pt x="475959" y="416373"/>
                        </a:lnTo>
                        <a:cubicBezTo>
                          <a:pt x="485305" y="416373"/>
                          <a:pt x="492207" y="415034"/>
                          <a:pt x="497095" y="411471"/>
                        </a:cubicBezTo>
                        <a:cubicBezTo>
                          <a:pt x="505329" y="405456"/>
                          <a:pt x="509112" y="394539"/>
                          <a:pt x="509112" y="380732"/>
                        </a:cubicBezTo>
                        <a:cubicBezTo>
                          <a:pt x="509112" y="366924"/>
                          <a:pt x="505329" y="353775"/>
                          <a:pt x="494205" y="347314"/>
                        </a:cubicBezTo>
                        <a:cubicBezTo>
                          <a:pt x="489535" y="344644"/>
                          <a:pt x="483527" y="343751"/>
                          <a:pt x="474181" y="343751"/>
                        </a:cubicBezTo>
                        <a:lnTo>
                          <a:pt x="462610" y="343751"/>
                        </a:lnTo>
                        <a:close/>
                        <a:moveTo>
                          <a:pt x="115480" y="417039"/>
                        </a:moveTo>
                        <a:lnTo>
                          <a:pt x="115480" y="419937"/>
                        </a:lnTo>
                        <a:lnTo>
                          <a:pt x="87223" y="419937"/>
                        </a:lnTo>
                        <a:lnTo>
                          <a:pt x="87223" y="417039"/>
                        </a:lnTo>
                        <a:lnTo>
                          <a:pt x="94344" y="415254"/>
                        </a:lnTo>
                        <a:cubicBezTo>
                          <a:pt x="97015" y="414588"/>
                          <a:pt x="98794" y="413695"/>
                          <a:pt x="100572" y="411690"/>
                        </a:cubicBezTo>
                        <a:lnTo>
                          <a:pt x="125046" y="380951"/>
                        </a:lnTo>
                        <a:lnTo>
                          <a:pt x="100572" y="348427"/>
                        </a:lnTo>
                        <a:cubicBezTo>
                          <a:pt x="99013" y="346202"/>
                          <a:pt x="97015" y="345083"/>
                          <a:pt x="94564" y="344417"/>
                        </a:cubicBezTo>
                        <a:lnTo>
                          <a:pt x="87889" y="342631"/>
                        </a:lnTo>
                        <a:lnTo>
                          <a:pt x="87889" y="339734"/>
                        </a:lnTo>
                        <a:lnTo>
                          <a:pt x="123048" y="339734"/>
                        </a:lnTo>
                        <a:lnTo>
                          <a:pt x="123048" y="342631"/>
                        </a:lnTo>
                        <a:lnTo>
                          <a:pt x="115480" y="344190"/>
                        </a:lnTo>
                        <a:cubicBezTo>
                          <a:pt x="112809" y="344636"/>
                          <a:pt x="113475" y="345748"/>
                          <a:pt x="114814" y="347534"/>
                        </a:cubicBezTo>
                        <a:lnTo>
                          <a:pt x="132840" y="373378"/>
                        </a:lnTo>
                        <a:lnTo>
                          <a:pt x="133287" y="373378"/>
                        </a:lnTo>
                        <a:lnTo>
                          <a:pt x="151759" y="347534"/>
                        </a:lnTo>
                        <a:cubicBezTo>
                          <a:pt x="153091" y="345748"/>
                          <a:pt x="153537" y="345083"/>
                          <a:pt x="151093" y="344417"/>
                        </a:cubicBezTo>
                        <a:lnTo>
                          <a:pt x="143972" y="342631"/>
                        </a:lnTo>
                        <a:lnTo>
                          <a:pt x="143972" y="339734"/>
                        </a:lnTo>
                        <a:lnTo>
                          <a:pt x="172229" y="339734"/>
                        </a:lnTo>
                        <a:lnTo>
                          <a:pt x="172229" y="342631"/>
                        </a:lnTo>
                        <a:lnTo>
                          <a:pt x="165108" y="344417"/>
                        </a:lnTo>
                        <a:cubicBezTo>
                          <a:pt x="162437" y="345083"/>
                          <a:pt x="160658" y="345975"/>
                          <a:pt x="158880" y="347980"/>
                        </a:cubicBezTo>
                        <a:lnTo>
                          <a:pt x="135738" y="377161"/>
                        </a:lnTo>
                        <a:lnTo>
                          <a:pt x="161551" y="411244"/>
                        </a:lnTo>
                        <a:cubicBezTo>
                          <a:pt x="163110" y="413468"/>
                          <a:pt x="165108" y="414588"/>
                          <a:pt x="167560" y="415254"/>
                        </a:cubicBezTo>
                        <a:lnTo>
                          <a:pt x="174234" y="417039"/>
                        </a:lnTo>
                        <a:lnTo>
                          <a:pt x="174234" y="419937"/>
                        </a:lnTo>
                        <a:lnTo>
                          <a:pt x="138856" y="419937"/>
                        </a:lnTo>
                        <a:lnTo>
                          <a:pt x="138856" y="417039"/>
                        </a:lnTo>
                        <a:lnTo>
                          <a:pt x="146424" y="415481"/>
                        </a:lnTo>
                        <a:cubicBezTo>
                          <a:pt x="149095" y="415034"/>
                          <a:pt x="148649" y="414141"/>
                          <a:pt x="147317" y="412363"/>
                        </a:cubicBezTo>
                        <a:lnTo>
                          <a:pt x="127732" y="384741"/>
                        </a:lnTo>
                        <a:lnTo>
                          <a:pt x="127285" y="384741"/>
                        </a:lnTo>
                        <a:lnTo>
                          <a:pt x="107701" y="412363"/>
                        </a:lnTo>
                        <a:cubicBezTo>
                          <a:pt x="106369" y="414149"/>
                          <a:pt x="105922" y="414815"/>
                          <a:pt x="108367" y="415481"/>
                        </a:cubicBezTo>
                        <a:lnTo>
                          <a:pt x="115488" y="417039"/>
                        </a:lnTo>
                        <a:close/>
                        <a:moveTo>
                          <a:pt x="31148" y="302087"/>
                        </a:moveTo>
                        <a:cubicBezTo>
                          <a:pt x="28923" y="304311"/>
                          <a:pt x="25586" y="305878"/>
                          <a:pt x="20909" y="305878"/>
                        </a:cubicBezTo>
                        <a:cubicBezTo>
                          <a:pt x="16906" y="305878"/>
                          <a:pt x="13122" y="304538"/>
                          <a:pt x="10670" y="302087"/>
                        </a:cubicBezTo>
                        <a:cubicBezTo>
                          <a:pt x="7113" y="298524"/>
                          <a:pt x="7333" y="294287"/>
                          <a:pt x="7333" y="289611"/>
                        </a:cubicBezTo>
                        <a:lnTo>
                          <a:pt x="7333" y="267331"/>
                        </a:lnTo>
                        <a:lnTo>
                          <a:pt x="11782" y="267331"/>
                        </a:lnTo>
                        <a:lnTo>
                          <a:pt x="11782" y="291170"/>
                        </a:lnTo>
                        <a:cubicBezTo>
                          <a:pt x="11782" y="294287"/>
                          <a:pt x="11782" y="297185"/>
                          <a:pt x="14007" y="299409"/>
                        </a:cubicBezTo>
                        <a:cubicBezTo>
                          <a:pt x="15566" y="300967"/>
                          <a:pt x="18011" y="301860"/>
                          <a:pt x="20909" y="301860"/>
                        </a:cubicBezTo>
                        <a:cubicBezTo>
                          <a:pt x="23807" y="301860"/>
                          <a:pt x="26024" y="300967"/>
                          <a:pt x="27364" y="299409"/>
                        </a:cubicBezTo>
                        <a:cubicBezTo>
                          <a:pt x="30035" y="296738"/>
                          <a:pt x="29808" y="294060"/>
                          <a:pt x="29808" y="287160"/>
                        </a:cubicBezTo>
                        <a:lnTo>
                          <a:pt x="29808" y="267111"/>
                        </a:lnTo>
                        <a:lnTo>
                          <a:pt x="34258" y="267111"/>
                        </a:lnTo>
                        <a:lnTo>
                          <a:pt x="34258" y="286048"/>
                        </a:lnTo>
                        <a:cubicBezTo>
                          <a:pt x="34478" y="293175"/>
                          <a:pt x="34924" y="298524"/>
                          <a:pt x="31140" y="302087"/>
                        </a:cubicBezTo>
                        <a:lnTo>
                          <a:pt x="31140" y="302087"/>
                        </a:lnTo>
                        <a:close/>
                        <a:moveTo>
                          <a:pt x="71422" y="305204"/>
                        </a:moveTo>
                        <a:lnTo>
                          <a:pt x="53177" y="274019"/>
                        </a:lnTo>
                        <a:lnTo>
                          <a:pt x="53396" y="305204"/>
                        </a:lnTo>
                        <a:lnTo>
                          <a:pt x="49166" y="305204"/>
                        </a:lnTo>
                        <a:lnTo>
                          <a:pt x="49166" y="267331"/>
                        </a:lnTo>
                        <a:lnTo>
                          <a:pt x="53835" y="267331"/>
                        </a:lnTo>
                        <a:lnTo>
                          <a:pt x="72081" y="298743"/>
                        </a:lnTo>
                        <a:lnTo>
                          <a:pt x="72081" y="267111"/>
                        </a:lnTo>
                        <a:lnTo>
                          <a:pt x="76311" y="267111"/>
                        </a:lnTo>
                        <a:lnTo>
                          <a:pt x="76311" y="304985"/>
                        </a:lnTo>
                        <a:lnTo>
                          <a:pt x="71414" y="304985"/>
                        </a:lnTo>
                        <a:lnTo>
                          <a:pt x="71414" y="305204"/>
                        </a:lnTo>
                        <a:close/>
                        <a:moveTo>
                          <a:pt x="91892" y="305204"/>
                        </a:moveTo>
                        <a:lnTo>
                          <a:pt x="91892" y="267331"/>
                        </a:lnTo>
                        <a:lnTo>
                          <a:pt x="96561" y="267331"/>
                        </a:lnTo>
                        <a:lnTo>
                          <a:pt x="96561" y="305204"/>
                        </a:lnTo>
                        <a:lnTo>
                          <a:pt x="91892" y="305204"/>
                        </a:lnTo>
                        <a:close/>
                        <a:moveTo>
                          <a:pt x="124826" y="305204"/>
                        </a:moveTo>
                        <a:lnTo>
                          <a:pt x="119711" y="305204"/>
                        </a:lnTo>
                        <a:lnTo>
                          <a:pt x="106581" y="267331"/>
                        </a:lnTo>
                        <a:lnTo>
                          <a:pt x="111250" y="267331"/>
                        </a:lnTo>
                        <a:lnTo>
                          <a:pt x="122374" y="300748"/>
                        </a:lnTo>
                        <a:lnTo>
                          <a:pt x="133726" y="267331"/>
                        </a:lnTo>
                        <a:lnTo>
                          <a:pt x="138175" y="267331"/>
                        </a:lnTo>
                        <a:lnTo>
                          <a:pt x="124826" y="305204"/>
                        </a:lnTo>
                        <a:close/>
                        <a:moveTo>
                          <a:pt x="148633" y="305204"/>
                        </a:moveTo>
                        <a:lnTo>
                          <a:pt x="148633" y="267331"/>
                        </a:lnTo>
                        <a:lnTo>
                          <a:pt x="169331" y="267331"/>
                        </a:lnTo>
                        <a:lnTo>
                          <a:pt x="169331" y="271121"/>
                        </a:lnTo>
                        <a:lnTo>
                          <a:pt x="153083" y="271121"/>
                        </a:lnTo>
                        <a:lnTo>
                          <a:pt x="153083" y="283597"/>
                        </a:lnTo>
                        <a:lnTo>
                          <a:pt x="168211" y="283597"/>
                        </a:lnTo>
                        <a:lnTo>
                          <a:pt x="168211" y="287387"/>
                        </a:lnTo>
                        <a:lnTo>
                          <a:pt x="153083" y="287387"/>
                        </a:lnTo>
                        <a:lnTo>
                          <a:pt x="153083" y="301421"/>
                        </a:lnTo>
                        <a:lnTo>
                          <a:pt x="169770" y="301421"/>
                        </a:lnTo>
                        <a:lnTo>
                          <a:pt x="169770" y="305431"/>
                        </a:lnTo>
                        <a:lnTo>
                          <a:pt x="148633" y="305212"/>
                        </a:lnTo>
                        <a:close/>
                        <a:moveTo>
                          <a:pt x="198481" y="272899"/>
                        </a:moveTo>
                        <a:cubicBezTo>
                          <a:pt x="196256" y="270675"/>
                          <a:pt x="193585" y="270894"/>
                          <a:pt x="190467" y="270894"/>
                        </a:cubicBezTo>
                        <a:lnTo>
                          <a:pt x="186236" y="270894"/>
                        </a:lnTo>
                        <a:lnTo>
                          <a:pt x="186236" y="285148"/>
                        </a:lnTo>
                        <a:lnTo>
                          <a:pt x="187795" y="285148"/>
                        </a:lnTo>
                        <a:cubicBezTo>
                          <a:pt x="191579" y="285148"/>
                          <a:pt x="195810" y="285367"/>
                          <a:pt x="198254" y="282697"/>
                        </a:cubicBezTo>
                        <a:cubicBezTo>
                          <a:pt x="199586" y="281357"/>
                          <a:pt x="200259" y="279579"/>
                          <a:pt x="200259" y="277794"/>
                        </a:cubicBezTo>
                        <a:cubicBezTo>
                          <a:pt x="200259" y="275570"/>
                          <a:pt x="199366" y="273784"/>
                          <a:pt x="198481" y="272892"/>
                        </a:cubicBezTo>
                        <a:lnTo>
                          <a:pt x="198481" y="272892"/>
                        </a:lnTo>
                        <a:close/>
                        <a:moveTo>
                          <a:pt x="202711" y="305204"/>
                        </a:moveTo>
                        <a:lnTo>
                          <a:pt x="198261" y="295399"/>
                        </a:lnTo>
                        <a:cubicBezTo>
                          <a:pt x="195590" y="289385"/>
                          <a:pt x="194258" y="288719"/>
                          <a:pt x="188915" y="288719"/>
                        </a:cubicBezTo>
                        <a:lnTo>
                          <a:pt x="186244" y="288719"/>
                        </a:lnTo>
                        <a:lnTo>
                          <a:pt x="186244" y="305204"/>
                        </a:lnTo>
                        <a:lnTo>
                          <a:pt x="181795" y="305204"/>
                        </a:lnTo>
                        <a:lnTo>
                          <a:pt x="181795" y="267331"/>
                        </a:lnTo>
                        <a:lnTo>
                          <a:pt x="190028" y="267331"/>
                        </a:lnTo>
                        <a:cubicBezTo>
                          <a:pt x="195143" y="267331"/>
                          <a:pt x="198927" y="267331"/>
                          <a:pt x="201818" y="270228"/>
                        </a:cubicBezTo>
                        <a:cubicBezTo>
                          <a:pt x="203824" y="272233"/>
                          <a:pt x="204709" y="274685"/>
                          <a:pt x="204709" y="277802"/>
                        </a:cubicBezTo>
                        <a:cubicBezTo>
                          <a:pt x="204709" y="280472"/>
                          <a:pt x="204043" y="282704"/>
                          <a:pt x="202265" y="284263"/>
                        </a:cubicBezTo>
                        <a:cubicBezTo>
                          <a:pt x="200933" y="285821"/>
                          <a:pt x="198708" y="286933"/>
                          <a:pt x="196256" y="287160"/>
                        </a:cubicBezTo>
                        <a:cubicBezTo>
                          <a:pt x="197588" y="287160"/>
                          <a:pt x="198700" y="288053"/>
                          <a:pt x="199374" y="288719"/>
                        </a:cubicBezTo>
                        <a:cubicBezTo>
                          <a:pt x="200486" y="289831"/>
                          <a:pt x="201152" y="291389"/>
                          <a:pt x="202265" y="293841"/>
                        </a:cubicBezTo>
                        <a:lnTo>
                          <a:pt x="207380" y="305204"/>
                        </a:lnTo>
                        <a:lnTo>
                          <a:pt x="202711" y="305204"/>
                        </a:lnTo>
                        <a:close/>
                        <a:moveTo>
                          <a:pt x="251666" y="305204"/>
                        </a:moveTo>
                        <a:lnTo>
                          <a:pt x="251666" y="267331"/>
                        </a:lnTo>
                        <a:lnTo>
                          <a:pt x="256335" y="267331"/>
                        </a:lnTo>
                        <a:lnTo>
                          <a:pt x="256335" y="305204"/>
                        </a:lnTo>
                        <a:lnTo>
                          <a:pt x="251666" y="305204"/>
                        </a:lnTo>
                        <a:close/>
                        <a:moveTo>
                          <a:pt x="282147" y="270894"/>
                        </a:moveTo>
                        <a:lnTo>
                          <a:pt x="282147" y="304977"/>
                        </a:lnTo>
                        <a:lnTo>
                          <a:pt x="277478" y="304977"/>
                        </a:lnTo>
                        <a:lnTo>
                          <a:pt x="277478" y="270894"/>
                        </a:lnTo>
                        <a:lnTo>
                          <a:pt x="266127" y="270894"/>
                        </a:lnTo>
                        <a:lnTo>
                          <a:pt x="266127" y="267104"/>
                        </a:lnTo>
                        <a:lnTo>
                          <a:pt x="293272" y="267104"/>
                        </a:lnTo>
                        <a:lnTo>
                          <a:pt x="293272" y="270894"/>
                        </a:lnTo>
                        <a:lnTo>
                          <a:pt x="282147" y="270894"/>
                        </a:lnTo>
                        <a:close/>
                        <a:moveTo>
                          <a:pt x="315301" y="290050"/>
                        </a:moveTo>
                        <a:lnTo>
                          <a:pt x="315301" y="304977"/>
                        </a:lnTo>
                        <a:lnTo>
                          <a:pt x="310851" y="304977"/>
                        </a:lnTo>
                        <a:lnTo>
                          <a:pt x="310851" y="290050"/>
                        </a:lnTo>
                        <a:lnTo>
                          <a:pt x="298834" y="267104"/>
                        </a:lnTo>
                        <a:lnTo>
                          <a:pt x="303949" y="267104"/>
                        </a:lnTo>
                        <a:lnTo>
                          <a:pt x="313295" y="284928"/>
                        </a:lnTo>
                        <a:lnTo>
                          <a:pt x="322422" y="267104"/>
                        </a:lnTo>
                        <a:lnTo>
                          <a:pt x="327318" y="267104"/>
                        </a:lnTo>
                        <a:lnTo>
                          <a:pt x="315301" y="290050"/>
                        </a:lnTo>
                        <a:close/>
                        <a:moveTo>
                          <a:pt x="369817" y="270221"/>
                        </a:moveTo>
                        <a:cubicBezTo>
                          <a:pt x="362477" y="270221"/>
                          <a:pt x="357581" y="276455"/>
                          <a:pt x="357581" y="286041"/>
                        </a:cubicBezTo>
                        <a:cubicBezTo>
                          <a:pt x="357581" y="295626"/>
                          <a:pt x="362923" y="301860"/>
                          <a:pt x="370044" y="301860"/>
                        </a:cubicBezTo>
                        <a:cubicBezTo>
                          <a:pt x="378058" y="301860"/>
                          <a:pt x="382281" y="295180"/>
                          <a:pt x="382281" y="285594"/>
                        </a:cubicBezTo>
                        <a:cubicBezTo>
                          <a:pt x="382500" y="276462"/>
                          <a:pt x="377165" y="270221"/>
                          <a:pt x="369817" y="270221"/>
                        </a:cubicBezTo>
                        <a:lnTo>
                          <a:pt x="369817" y="270221"/>
                        </a:lnTo>
                        <a:close/>
                        <a:moveTo>
                          <a:pt x="369817" y="305862"/>
                        </a:moveTo>
                        <a:cubicBezTo>
                          <a:pt x="360025" y="305862"/>
                          <a:pt x="352904" y="297843"/>
                          <a:pt x="352904" y="286260"/>
                        </a:cubicBezTo>
                        <a:cubicBezTo>
                          <a:pt x="352904" y="274677"/>
                          <a:pt x="360025" y="266430"/>
                          <a:pt x="370264" y="266430"/>
                        </a:cubicBezTo>
                        <a:cubicBezTo>
                          <a:pt x="380503" y="266430"/>
                          <a:pt x="387177" y="274450"/>
                          <a:pt x="387177" y="286033"/>
                        </a:cubicBezTo>
                        <a:cubicBezTo>
                          <a:pt x="387177" y="297616"/>
                          <a:pt x="380275" y="305862"/>
                          <a:pt x="369817" y="305862"/>
                        </a:cubicBezTo>
                        <a:close/>
                        <a:moveTo>
                          <a:pt x="404310" y="270887"/>
                        </a:moveTo>
                        <a:lnTo>
                          <a:pt x="404310" y="283362"/>
                        </a:lnTo>
                        <a:lnTo>
                          <a:pt x="418998" y="283362"/>
                        </a:lnTo>
                        <a:lnTo>
                          <a:pt x="418998" y="287153"/>
                        </a:lnTo>
                        <a:lnTo>
                          <a:pt x="404310" y="287153"/>
                        </a:lnTo>
                        <a:lnTo>
                          <a:pt x="404310" y="305197"/>
                        </a:lnTo>
                        <a:lnTo>
                          <a:pt x="399860" y="305197"/>
                        </a:lnTo>
                        <a:lnTo>
                          <a:pt x="399860" y="267323"/>
                        </a:lnTo>
                        <a:lnTo>
                          <a:pt x="420111" y="267323"/>
                        </a:lnTo>
                        <a:lnTo>
                          <a:pt x="420111" y="271114"/>
                        </a:lnTo>
                        <a:lnTo>
                          <a:pt x="404310" y="271114"/>
                        </a:lnTo>
                        <a:lnTo>
                          <a:pt x="404310" y="270894"/>
                        </a:lnTo>
                        <a:close/>
                        <a:moveTo>
                          <a:pt x="216507" y="276455"/>
                        </a:moveTo>
                        <a:cubicBezTo>
                          <a:pt x="216507" y="270660"/>
                          <a:pt x="221176" y="266430"/>
                          <a:pt x="228077" y="266430"/>
                        </a:cubicBezTo>
                        <a:cubicBezTo>
                          <a:pt x="234979" y="266430"/>
                          <a:pt x="238316" y="269994"/>
                          <a:pt x="238755" y="270440"/>
                        </a:cubicBezTo>
                        <a:lnTo>
                          <a:pt x="236531" y="273111"/>
                        </a:lnTo>
                        <a:cubicBezTo>
                          <a:pt x="235637" y="272445"/>
                          <a:pt x="232747" y="270213"/>
                          <a:pt x="228516" y="270213"/>
                        </a:cubicBezTo>
                        <a:cubicBezTo>
                          <a:pt x="223620" y="270213"/>
                          <a:pt x="220949" y="272665"/>
                          <a:pt x="220949" y="276228"/>
                        </a:cubicBezTo>
                        <a:cubicBezTo>
                          <a:pt x="220949" y="277786"/>
                          <a:pt x="221615" y="279126"/>
                          <a:pt x="222727" y="280018"/>
                        </a:cubicBezTo>
                        <a:cubicBezTo>
                          <a:pt x="224059" y="281130"/>
                          <a:pt x="225845" y="282023"/>
                          <a:pt x="228070" y="282916"/>
                        </a:cubicBezTo>
                        <a:cubicBezTo>
                          <a:pt x="230514" y="284028"/>
                          <a:pt x="234078" y="285367"/>
                          <a:pt x="236523" y="287818"/>
                        </a:cubicBezTo>
                        <a:cubicBezTo>
                          <a:pt x="238082" y="289604"/>
                          <a:pt x="239413" y="291609"/>
                          <a:pt x="239413" y="294726"/>
                        </a:cubicBezTo>
                        <a:cubicBezTo>
                          <a:pt x="239413" y="300960"/>
                          <a:pt x="234964" y="305862"/>
                          <a:pt x="227177" y="305862"/>
                        </a:cubicBezTo>
                        <a:cubicBezTo>
                          <a:pt x="220502" y="305862"/>
                          <a:pt x="216272" y="302072"/>
                          <a:pt x="215825" y="301853"/>
                        </a:cubicBezTo>
                        <a:lnTo>
                          <a:pt x="217831" y="298736"/>
                        </a:lnTo>
                        <a:cubicBezTo>
                          <a:pt x="218943" y="299628"/>
                          <a:pt x="223174" y="302080"/>
                          <a:pt x="226957" y="302080"/>
                        </a:cubicBezTo>
                        <a:cubicBezTo>
                          <a:pt x="232747" y="302080"/>
                          <a:pt x="234744" y="298963"/>
                          <a:pt x="234744" y="295172"/>
                        </a:cubicBezTo>
                        <a:cubicBezTo>
                          <a:pt x="234744" y="293387"/>
                          <a:pt x="233852" y="292055"/>
                          <a:pt x="232739" y="290943"/>
                        </a:cubicBezTo>
                        <a:cubicBezTo>
                          <a:pt x="230961" y="289158"/>
                          <a:pt x="228289" y="288045"/>
                          <a:pt x="225618" y="286933"/>
                        </a:cubicBezTo>
                        <a:cubicBezTo>
                          <a:pt x="223174" y="285821"/>
                          <a:pt x="220722" y="284482"/>
                          <a:pt x="218943" y="282704"/>
                        </a:cubicBezTo>
                        <a:cubicBezTo>
                          <a:pt x="217612" y="281365"/>
                          <a:pt x="216499" y="279360"/>
                          <a:pt x="216499" y="276470"/>
                        </a:cubicBezTo>
                        <a:lnTo>
                          <a:pt x="216499" y="276470"/>
                        </a:lnTo>
                        <a:close/>
                        <a:moveTo>
                          <a:pt x="440581" y="1778"/>
                        </a:moveTo>
                        <a:lnTo>
                          <a:pt x="440581" y="58588"/>
                        </a:lnTo>
                        <a:lnTo>
                          <a:pt x="399641" y="58588"/>
                        </a:lnTo>
                        <a:lnTo>
                          <a:pt x="399194" y="59700"/>
                        </a:lnTo>
                        <a:cubicBezTo>
                          <a:pt x="398528" y="61486"/>
                          <a:pt x="397189" y="63044"/>
                          <a:pt x="392739" y="63044"/>
                        </a:cubicBezTo>
                        <a:cubicBezTo>
                          <a:pt x="388289" y="63044"/>
                          <a:pt x="386950" y="61486"/>
                          <a:pt x="386284" y="59700"/>
                        </a:cubicBezTo>
                        <a:lnTo>
                          <a:pt x="385838" y="58588"/>
                        </a:lnTo>
                        <a:lnTo>
                          <a:pt x="344897" y="58588"/>
                        </a:lnTo>
                        <a:lnTo>
                          <a:pt x="344897" y="1778"/>
                        </a:lnTo>
                        <a:lnTo>
                          <a:pt x="341113" y="1778"/>
                        </a:lnTo>
                        <a:lnTo>
                          <a:pt x="341113" y="3563"/>
                        </a:lnTo>
                        <a:lnTo>
                          <a:pt x="337557" y="2451"/>
                        </a:lnTo>
                        <a:cubicBezTo>
                          <a:pt x="337110" y="1112"/>
                          <a:pt x="335778" y="0"/>
                          <a:pt x="334439" y="0"/>
                        </a:cubicBezTo>
                        <a:cubicBezTo>
                          <a:pt x="332661" y="0"/>
                          <a:pt x="331102" y="1559"/>
                          <a:pt x="331102" y="3344"/>
                        </a:cubicBezTo>
                        <a:cubicBezTo>
                          <a:pt x="331102" y="5129"/>
                          <a:pt x="332661" y="6688"/>
                          <a:pt x="334439" y="6688"/>
                        </a:cubicBezTo>
                        <a:cubicBezTo>
                          <a:pt x="335332" y="6688"/>
                          <a:pt x="335998" y="6469"/>
                          <a:pt x="336664" y="5795"/>
                        </a:cubicBezTo>
                        <a:lnTo>
                          <a:pt x="341333" y="7134"/>
                        </a:lnTo>
                        <a:lnTo>
                          <a:pt x="341333" y="11591"/>
                        </a:lnTo>
                        <a:lnTo>
                          <a:pt x="337776" y="10925"/>
                        </a:lnTo>
                        <a:cubicBezTo>
                          <a:pt x="337330" y="9813"/>
                          <a:pt x="335998" y="8920"/>
                          <a:pt x="334659" y="8920"/>
                        </a:cubicBezTo>
                        <a:cubicBezTo>
                          <a:pt x="332880" y="8920"/>
                          <a:pt x="331321" y="10478"/>
                          <a:pt x="331321" y="12264"/>
                        </a:cubicBezTo>
                        <a:cubicBezTo>
                          <a:pt x="331321" y="14049"/>
                          <a:pt x="332880" y="15608"/>
                          <a:pt x="334659" y="15608"/>
                        </a:cubicBezTo>
                        <a:cubicBezTo>
                          <a:pt x="335551" y="15608"/>
                          <a:pt x="336437" y="15161"/>
                          <a:pt x="337103" y="14496"/>
                        </a:cubicBezTo>
                        <a:lnTo>
                          <a:pt x="341333" y="15161"/>
                        </a:lnTo>
                        <a:lnTo>
                          <a:pt x="341333" y="19837"/>
                        </a:lnTo>
                        <a:lnTo>
                          <a:pt x="337776" y="19618"/>
                        </a:lnTo>
                        <a:cubicBezTo>
                          <a:pt x="337110" y="18725"/>
                          <a:pt x="336217" y="18059"/>
                          <a:pt x="334885" y="18059"/>
                        </a:cubicBezTo>
                        <a:cubicBezTo>
                          <a:pt x="333107" y="18059"/>
                          <a:pt x="331548" y="19618"/>
                          <a:pt x="331548" y="21403"/>
                        </a:cubicBezTo>
                        <a:cubicBezTo>
                          <a:pt x="331548" y="23189"/>
                          <a:pt x="333107" y="24747"/>
                          <a:pt x="334885" y="24747"/>
                        </a:cubicBezTo>
                        <a:cubicBezTo>
                          <a:pt x="335998" y="24747"/>
                          <a:pt x="336891" y="24081"/>
                          <a:pt x="337557" y="23408"/>
                        </a:cubicBezTo>
                        <a:lnTo>
                          <a:pt x="341341" y="23627"/>
                        </a:lnTo>
                        <a:lnTo>
                          <a:pt x="341341" y="28749"/>
                        </a:lnTo>
                        <a:lnTo>
                          <a:pt x="337557" y="28969"/>
                        </a:lnTo>
                        <a:cubicBezTo>
                          <a:pt x="336891" y="28076"/>
                          <a:pt x="335998" y="27630"/>
                          <a:pt x="334885" y="27630"/>
                        </a:cubicBezTo>
                        <a:cubicBezTo>
                          <a:pt x="333107" y="27630"/>
                          <a:pt x="331548" y="29188"/>
                          <a:pt x="331548" y="30974"/>
                        </a:cubicBezTo>
                        <a:cubicBezTo>
                          <a:pt x="331548" y="32759"/>
                          <a:pt x="333107" y="34318"/>
                          <a:pt x="334885" y="34318"/>
                        </a:cubicBezTo>
                        <a:cubicBezTo>
                          <a:pt x="335998" y="34318"/>
                          <a:pt x="337110" y="33652"/>
                          <a:pt x="337776" y="32759"/>
                        </a:cubicBezTo>
                        <a:lnTo>
                          <a:pt x="341333" y="32540"/>
                        </a:lnTo>
                        <a:lnTo>
                          <a:pt x="341333" y="37215"/>
                        </a:lnTo>
                        <a:lnTo>
                          <a:pt x="337330" y="37881"/>
                        </a:lnTo>
                        <a:cubicBezTo>
                          <a:pt x="336664" y="37215"/>
                          <a:pt x="335771" y="36769"/>
                          <a:pt x="334885" y="36769"/>
                        </a:cubicBezTo>
                        <a:cubicBezTo>
                          <a:pt x="333107" y="36769"/>
                          <a:pt x="331548" y="38327"/>
                          <a:pt x="331548" y="40113"/>
                        </a:cubicBezTo>
                        <a:cubicBezTo>
                          <a:pt x="331548" y="41898"/>
                          <a:pt x="333107" y="43457"/>
                          <a:pt x="334885" y="43457"/>
                        </a:cubicBezTo>
                        <a:cubicBezTo>
                          <a:pt x="336217" y="43457"/>
                          <a:pt x="337557" y="42564"/>
                          <a:pt x="338003" y="41452"/>
                        </a:cubicBezTo>
                        <a:lnTo>
                          <a:pt x="341341" y="40786"/>
                        </a:lnTo>
                        <a:lnTo>
                          <a:pt x="341341" y="45462"/>
                        </a:lnTo>
                        <a:lnTo>
                          <a:pt x="336891" y="46801"/>
                        </a:lnTo>
                        <a:cubicBezTo>
                          <a:pt x="336225" y="46354"/>
                          <a:pt x="335559" y="45908"/>
                          <a:pt x="334666" y="45908"/>
                        </a:cubicBezTo>
                        <a:cubicBezTo>
                          <a:pt x="332887" y="45908"/>
                          <a:pt x="331329" y="47467"/>
                          <a:pt x="331329" y="49252"/>
                        </a:cubicBezTo>
                        <a:cubicBezTo>
                          <a:pt x="331329" y="51038"/>
                          <a:pt x="332887" y="52596"/>
                          <a:pt x="334666" y="52596"/>
                        </a:cubicBezTo>
                        <a:cubicBezTo>
                          <a:pt x="336225" y="52596"/>
                          <a:pt x="337557" y="51484"/>
                          <a:pt x="337784" y="50145"/>
                        </a:cubicBezTo>
                        <a:lnTo>
                          <a:pt x="341121" y="49033"/>
                        </a:lnTo>
                        <a:lnTo>
                          <a:pt x="341121" y="53489"/>
                        </a:lnTo>
                        <a:lnTo>
                          <a:pt x="336225" y="55713"/>
                        </a:lnTo>
                        <a:cubicBezTo>
                          <a:pt x="335778" y="55267"/>
                          <a:pt x="335113" y="55047"/>
                          <a:pt x="334446" y="55047"/>
                        </a:cubicBezTo>
                        <a:cubicBezTo>
                          <a:pt x="332668" y="55047"/>
                          <a:pt x="331109" y="56606"/>
                          <a:pt x="331109" y="58391"/>
                        </a:cubicBezTo>
                        <a:cubicBezTo>
                          <a:pt x="331109" y="60177"/>
                          <a:pt x="332668" y="61735"/>
                          <a:pt x="334446" y="61735"/>
                        </a:cubicBezTo>
                        <a:cubicBezTo>
                          <a:pt x="336005" y="61735"/>
                          <a:pt x="337564" y="60623"/>
                          <a:pt x="337784" y="58838"/>
                        </a:cubicBezTo>
                        <a:lnTo>
                          <a:pt x="341341" y="57279"/>
                        </a:lnTo>
                        <a:lnTo>
                          <a:pt x="341341" y="61289"/>
                        </a:lnTo>
                        <a:lnTo>
                          <a:pt x="383840" y="61289"/>
                        </a:lnTo>
                        <a:cubicBezTo>
                          <a:pt x="385618" y="64406"/>
                          <a:pt x="388509" y="65965"/>
                          <a:pt x="392966" y="65965"/>
                        </a:cubicBezTo>
                        <a:cubicBezTo>
                          <a:pt x="397423" y="65965"/>
                          <a:pt x="400534" y="64406"/>
                          <a:pt x="402093" y="61289"/>
                        </a:cubicBezTo>
                        <a:lnTo>
                          <a:pt x="444592" y="61289"/>
                        </a:lnTo>
                        <a:lnTo>
                          <a:pt x="444592" y="1808"/>
                        </a:lnTo>
                        <a:lnTo>
                          <a:pt x="440589" y="180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67" name="Google Shape;467;g2971fdb6ce9_1_278"/>
                  <p:cNvSpPr/>
                  <p:nvPr/>
                </p:nvSpPr>
                <p:spPr>
                  <a:xfrm>
                    <a:off x="9685803" y="5231197"/>
                    <a:ext cx="31147" cy="5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47" h="5795" extrusionOk="0">
                        <a:moveTo>
                          <a:pt x="31148" y="2898"/>
                        </a:moveTo>
                        <a:cubicBezTo>
                          <a:pt x="31148" y="4498"/>
                          <a:pt x="24175" y="5795"/>
                          <a:pt x="15574" y="5795"/>
                        </a:cubicBezTo>
                        <a:cubicBezTo>
                          <a:pt x="6973" y="5795"/>
                          <a:pt x="0" y="4498"/>
                          <a:pt x="0" y="2898"/>
                        </a:cubicBezTo>
                        <a:cubicBezTo>
                          <a:pt x="0" y="1297"/>
                          <a:pt x="6973" y="0"/>
                          <a:pt x="15574" y="0"/>
                        </a:cubicBezTo>
                        <a:cubicBezTo>
                          <a:pt x="24175" y="0"/>
                          <a:pt x="31148" y="1297"/>
                          <a:pt x="31148" y="28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68" name="Google Shape;468;g2971fdb6ce9_1_278"/>
                  <p:cNvSpPr/>
                  <p:nvPr/>
                </p:nvSpPr>
                <p:spPr>
                  <a:xfrm>
                    <a:off x="9679779" y="5208009"/>
                    <a:ext cx="44496" cy="213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96" h="21395" extrusionOk="0">
                        <a:moveTo>
                          <a:pt x="42961" y="4471"/>
                        </a:moveTo>
                        <a:lnTo>
                          <a:pt x="34061" y="10705"/>
                        </a:lnTo>
                        <a:lnTo>
                          <a:pt x="34061" y="11371"/>
                        </a:lnTo>
                        <a:lnTo>
                          <a:pt x="36286" y="12264"/>
                        </a:lnTo>
                        <a:cubicBezTo>
                          <a:pt x="36733" y="12483"/>
                          <a:pt x="36733" y="12710"/>
                          <a:pt x="36506" y="12930"/>
                        </a:cubicBezTo>
                        <a:lnTo>
                          <a:pt x="30944" y="17605"/>
                        </a:lnTo>
                        <a:lnTo>
                          <a:pt x="30497" y="17605"/>
                        </a:lnTo>
                        <a:lnTo>
                          <a:pt x="26494" y="11810"/>
                        </a:lnTo>
                        <a:cubicBezTo>
                          <a:pt x="26274" y="11364"/>
                          <a:pt x="26274" y="11144"/>
                          <a:pt x="26713" y="10917"/>
                        </a:cubicBezTo>
                        <a:lnTo>
                          <a:pt x="29385" y="10471"/>
                        </a:lnTo>
                        <a:lnTo>
                          <a:pt x="29385" y="9805"/>
                        </a:lnTo>
                        <a:lnTo>
                          <a:pt x="22483" y="0"/>
                        </a:lnTo>
                        <a:lnTo>
                          <a:pt x="21370" y="0"/>
                        </a:lnTo>
                        <a:lnTo>
                          <a:pt x="14469" y="9805"/>
                        </a:lnTo>
                        <a:lnTo>
                          <a:pt x="14469" y="10471"/>
                        </a:lnTo>
                        <a:lnTo>
                          <a:pt x="17140" y="10917"/>
                        </a:lnTo>
                        <a:cubicBezTo>
                          <a:pt x="17587" y="10917"/>
                          <a:pt x="17806" y="11364"/>
                          <a:pt x="17360" y="11810"/>
                        </a:cubicBezTo>
                        <a:lnTo>
                          <a:pt x="13357" y="17605"/>
                        </a:lnTo>
                        <a:lnTo>
                          <a:pt x="12910" y="17605"/>
                        </a:lnTo>
                        <a:lnTo>
                          <a:pt x="7568" y="12930"/>
                        </a:lnTo>
                        <a:cubicBezTo>
                          <a:pt x="7348" y="12710"/>
                          <a:pt x="7348" y="12483"/>
                          <a:pt x="7787" y="12264"/>
                        </a:cubicBezTo>
                        <a:lnTo>
                          <a:pt x="10012" y="11371"/>
                        </a:lnTo>
                        <a:lnTo>
                          <a:pt x="10012" y="10705"/>
                        </a:lnTo>
                        <a:lnTo>
                          <a:pt x="666" y="4471"/>
                        </a:lnTo>
                        <a:lnTo>
                          <a:pt x="0" y="4691"/>
                        </a:lnTo>
                        <a:lnTo>
                          <a:pt x="5562" y="21396"/>
                        </a:lnTo>
                        <a:cubicBezTo>
                          <a:pt x="8453" y="20056"/>
                          <a:pt x="14689" y="19171"/>
                          <a:pt x="22248" y="19171"/>
                        </a:cubicBezTo>
                        <a:cubicBezTo>
                          <a:pt x="29809" y="19171"/>
                          <a:pt x="36044" y="20064"/>
                          <a:pt x="38935" y="21396"/>
                        </a:cubicBezTo>
                        <a:lnTo>
                          <a:pt x="44497" y="4691"/>
                        </a:lnTo>
                        <a:lnTo>
                          <a:pt x="42938" y="44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69" name="Google Shape;469;g2971fdb6ce9_1_278"/>
                  <p:cNvSpPr/>
                  <p:nvPr/>
                </p:nvSpPr>
                <p:spPr>
                  <a:xfrm>
                    <a:off x="9713621" y="5343471"/>
                    <a:ext cx="31147" cy="5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47" h="5795" extrusionOk="0">
                        <a:moveTo>
                          <a:pt x="31148" y="2898"/>
                        </a:moveTo>
                        <a:cubicBezTo>
                          <a:pt x="31148" y="4498"/>
                          <a:pt x="24175" y="5795"/>
                          <a:pt x="15574" y="5795"/>
                        </a:cubicBezTo>
                        <a:cubicBezTo>
                          <a:pt x="6972" y="5795"/>
                          <a:pt x="0" y="4498"/>
                          <a:pt x="0" y="2898"/>
                        </a:cubicBezTo>
                        <a:cubicBezTo>
                          <a:pt x="0" y="1297"/>
                          <a:pt x="6972" y="0"/>
                          <a:pt x="15574" y="0"/>
                        </a:cubicBezTo>
                        <a:cubicBezTo>
                          <a:pt x="24175" y="0"/>
                          <a:pt x="31148" y="1297"/>
                          <a:pt x="31148" y="28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0" name="Google Shape;470;g2971fdb6ce9_1_278"/>
                  <p:cNvSpPr/>
                  <p:nvPr/>
                </p:nvSpPr>
                <p:spPr>
                  <a:xfrm>
                    <a:off x="9707597" y="5320509"/>
                    <a:ext cx="44497" cy="213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97" h="21395" extrusionOk="0">
                        <a:moveTo>
                          <a:pt x="42961" y="4471"/>
                        </a:moveTo>
                        <a:lnTo>
                          <a:pt x="34062" y="10705"/>
                        </a:lnTo>
                        <a:lnTo>
                          <a:pt x="34062" y="11371"/>
                        </a:lnTo>
                        <a:lnTo>
                          <a:pt x="36286" y="12264"/>
                        </a:lnTo>
                        <a:cubicBezTo>
                          <a:pt x="36733" y="12483"/>
                          <a:pt x="36733" y="12710"/>
                          <a:pt x="36506" y="12930"/>
                        </a:cubicBezTo>
                        <a:lnTo>
                          <a:pt x="30944" y="17605"/>
                        </a:lnTo>
                        <a:lnTo>
                          <a:pt x="30497" y="17605"/>
                        </a:lnTo>
                        <a:lnTo>
                          <a:pt x="26494" y="11810"/>
                        </a:lnTo>
                        <a:cubicBezTo>
                          <a:pt x="26275" y="11364"/>
                          <a:pt x="26275" y="11144"/>
                          <a:pt x="26714" y="10917"/>
                        </a:cubicBezTo>
                        <a:lnTo>
                          <a:pt x="29385" y="10471"/>
                        </a:lnTo>
                        <a:lnTo>
                          <a:pt x="29385" y="9805"/>
                        </a:lnTo>
                        <a:lnTo>
                          <a:pt x="22483" y="0"/>
                        </a:lnTo>
                        <a:lnTo>
                          <a:pt x="21371" y="0"/>
                        </a:lnTo>
                        <a:lnTo>
                          <a:pt x="14469" y="9805"/>
                        </a:lnTo>
                        <a:lnTo>
                          <a:pt x="14469" y="10471"/>
                        </a:lnTo>
                        <a:lnTo>
                          <a:pt x="17141" y="10917"/>
                        </a:lnTo>
                        <a:cubicBezTo>
                          <a:pt x="17587" y="10917"/>
                          <a:pt x="17807" y="11364"/>
                          <a:pt x="17360" y="11810"/>
                        </a:cubicBezTo>
                        <a:lnTo>
                          <a:pt x="13357" y="17605"/>
                        </a:lnTo>
                        <a:lnTo>
                          <a:pt x="12910" y="17605"/>
                        </a:lnTo>
                        <a:lnTo>
                          <a:pt x="7568" y="12930"/>
                        </a:lnTo>
                        <a:cubicBezTo>
                          <a:pt x="7348" y="12710"/>
                          <a:pt x="7348" y="12483"/>
                          <a:pt x="7787" y="12264"/>
                        </a:cubicBezTo>
                        <a:lnTo>
                          <a:pt x="10012" y="11371"/>
                        </a:lnTo>
                        <a:lnTo>
                          <a:pt x="10012" y="10705"/>
                        </a:lnTo>
                        <a:lnTo>
                          <a:pt x="666" y="4471"/>
                        </a:lnTo>
                        <a:lnTo>
                          <a:pt x="0" y="4691"/>
                        </a:lnTo>
                        <a:lnTo>
                          <a:pt x="5562" y="21396"/>
                        </a:lnTo>
                        <a:cubicBezTo>
                          <a:pt x="8453" y="20056"/>
                          <a:pt x="14689" y="19171"/>
                          <a:pt x="22249" y="19171"/>
                        </a:cubicBezTo>
                        <a:cubicBezTo>
                          <a:pt x="29809" y="19171"/>
                          <a:pt x="36044" y="20064"/>
                          <a:pt x="38935" y="21396"/>
                        </a:cubicBezTo>
                        <a:lnTo>
                          <a:pt x="44497" y="4691"/>
                        </a:lnTo>
                        <a:lnTo>
                          <a:pt x="42938" y="44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1" name="Google Shape;471;g2971fdb6ce9_1_278"/>
                  <p:cNvSpPr/>
                  <p:nvPr/>
                </p:nvSpPr>
                <p:spPr>
                  <a:xfrm>
                    <a:off x="9741439" y="5231197"/>
                    <a:ext cx="31147" cy="5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47" h="5795" extrusionOk="0">
                        <a:moveTo>
                          <a:pt x="31148" y="2898"/>
                        </a:moveTo>
                        <a:cubicBezTo>
                          <a:pt x="31148" y="4498"/>
                          <a:pt x="24175" y="5795"/>
                          <a:pt x="15574" y="5795"/>
                        </a:cubicBezTo>
                        <a:cubicBezTo>
                          <a:pt x="6973" y="5795"/>
                          <a:pt x="0" y="4498"/>
                          <a:pt x="0" y="2898"/>
                        </a:cubicBezTo>
                        <a:cubicBezTo>
                          <a:pt x="0" y="1297"/>
                          <a:pt x="6973" y="0"/>
                          <a:pt x="15574" y="0"/>
                        </a:cubicBezTo>
                        <a:cubicBezTo>
                          <a:pt x="24175" y="0"/>
                          <a:pt x="31148" y="1297"/>
                          <a:pt x="31148" y="28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2" name="Google Shape;472;g2971fdb6ce9_1_278"/>
                  <p:cNvSpPr/>
                  <p:nvPr/>
                </p:nvSpPr>
                <p:spPr>
                  <a:xfrm>
                    <a:off x="9686916" y="5208009"/>
                    <a:ext cx="92989" cy="991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2989" h="99147" extrusionOk="0">
                        <a:moveTo>
                          <a:pt x="91453" y="4471"/>
                        </a:moveTo>
                        <a:lnTo>
                          <a:pt x="82554" y="10705"/>
                        </a:lnTo>
                        <a:lnTo>
                          <a:pt x="82554" y="11371"/>
                        </a:lnTo>
                        <a:lnTo>
                          <a:pt x="84779" y="12264"/>
                        </a:lnTo>
                        <a:cubicBezTo>
                          <a:pt x="85225" y="12483"/>
                          <a:pt x="85225" y="12710"/>
                          <a:pt x="84998" y="12930"/>
                        </a:cubicBezTo>
                        <a:lnTo>
                          <a:pt x="79436" y="17605"/>
                        </a:lnTo>
                        <a:lnTo>
                          <a:pt x="78990" y="17605"/>
                        </a:lnTo>
                        <a:lnTo>
                          <a:pt x="74986" y="11810"/>
                        </a:lnTo>
                        <a:cubicBezTo>
                          <a:pt x="74767" y="11364"/>
                          <a:pt x="74767" y="11144"/>
                          <a:pt x="75206" y="10917"/>
                        </a:cubicBezTo>
                        <a:lnTo>
                          <a:pt x="77877" y="10471"/>
                        </a:lnTo>
                        <a:lnTo>
                          <a:pt x="77877" y="9805"/>
                        </a:lnTo>
                        <a:lnTo>
                          <a:pt x="70975" y="0"/>
                        </a:lnTo>
                        <a:lnTo>
                          <a:pt x="69863" y="0"/>
                        </a:lnTo>
                        <a:lnTo>
                          <a:pt x="62962" y="9805"/>
                        </a:lnTo>
                        <a:lnTo>
                          <a:pt x="62962" y="10471"/>
                        </a:lnTo>
                        <a:lnTo>
                          <a:pt x="65633" y="10917"/>
                        </a:lnTo>
                        <a:cubicBezTo>
                          <a:pt x="66079" y="10917"/>
                          <a:pt x="66299" y="11364"/>
                          <a:pt x="65853" y="11810"/>
                        </a:cubicBezTo>
                        <a:lnTo>
                          <a:pt x="61849" y="17605"/>
                        </a:lnTo>
                        <a:lnTo>
                          <a:pt x="61403" y="17605"/>
                        </a:lnTo>
                        <a:lnTo>
                          <a:pt x="56060" y="12703"/>
                        </a:lnTo>
                        <a:cubicBezTo>
                          <a:pt x="55840" y="12483"/>
                          <a:pt x="55840" y="12256"/>
                          <a:pt x="56279" y="12037"/>
                        </a:cubicBezTo>
                        <a:lnTo>
                          <a:pt x="58504" y="11144"/>
                        </a:lnTo>
                        <a:lnTo>
                          <a:pt x="58504" y="10478"/>
                        </a:lnTo>
                        <a:lnTo>
                          <a:pt x="49159" y="4244"/>
                        </a:lnTo>
                        <a:lnTo>
                          <a:pt x="48492" y="4464"/>
                        </a:lnTo>
                        <a:lnTo>
                          <a:pt x="54055" y="21169"/>
                        </a:lnTo>
                        <a:cubicBezTo>
                          <a:pt x="56946" y="19829"/>
                          <a:pt x="63181" y="18944"/>
                          <a:pt x="70741" y="18944"/>
                        </a:cubicBezTo>
                        <a:cubicBezTo>
                          <a:pt x="78301" y="18944"/>
                          <a:pt x="84537" y="19837"/>
                          <a:pt x="87427" y="21169"/>
                        </a:cubicBezTo>
                        <a:lnTo>
                          <a:pt x="92990" y="4464"/>
                        </a:lnTo>
                        <a:lnTo>
                          <a:pt x="91431" y="4464"/>
                        </a:lnTo>
                        <a:close/>
                        <a:moveTo>
                          <a:pt x="40494" y="50364"/>
                        </a:moveTo>
                        <a:cubicBezTo>
                          <a:pt x="40494" y="45689"/>
                          <a:pt x="38935" y="41679"/>
                          <a:pt x="35378" y="39674"/>
                        </a:cubicBezTo>
                        <a:cubicBezTo>
                          <a:pt x="33153" y="38335"/>
                          <a:pt x="30262" y="37889"/>
                          <a:pt x="26479" y="37889"/>
                        </a:cubicBezTo>
                        <a:lnTo>
                          <a:pt x="0" y="37889"/>
                        </a:lnTo>
                        <a:lnTo>
                          <a:pt x="0" y="91574"/>
                        </a:lnTo>
                        <a:lnTo>
                          <a:pt x="28931" y="91574"/>
                        </a:lnTo>
                        <a:cubicBezTo>
                          <a:pt x="35605" y="91574"/>
                          <a:pt x="39608" y="93133"/>
                          <a:pt x="39835" y="99147"/>
                        </a:cubicBezTo>
                        <a:lnTo>
                          <a:pt x="40501" y="99147"/>
                        </a:lnTo>
                        <a:lnTo>
                          <a:pt x="40501" y="50357"/>
                        </a:lnTo>
                        <a:close/>
                        <a:moveTo>
                          <a:pt x="20909" y="53708"/>
                        </a:moveTo>
                        <a:cubicBezTo>
                          <a:pt x="21575" y="53708"/>
                          <a:pt x="21802" y="53489"/>
                          <a:pt x="21802" y="53042"/>
                        </a:cubicBezTo>
                        <a:cubicBezTo>
                          <a:pt x="21802" y="52596"/>
                          <a:pt x="22021" y="52150"/>
                          <a:pt x="22021" y="51038"/>
                        </a:cubicBezTo>
                        <a:lnTo>
                          <a:pt x="22241" y="48586"/>
                        </a:lnTo>
                        <a:cubicBezTo>
                          <a:pt x="22241" y="47548"/>
                          <a:pt x="21946" y="46952"/>
                          <a:pt x="21348" y="46801"/>
                        </a:cubicBezTo>
                        <a:lnTo>
                          <a:pt x="21348" y="46354"/>
                        </a:lnTo>
                        <a:lnTo>
                          <a:pt x="24019" y="46354"/>
                        </a:lnTo>
                        <a:lnTo>
                          <a:pt x="26024" y="51030"/>
                        </a:lnTo>
                        <a:lnTo>
                          <a:pt x="27803" y="46354"/>
                        </a:lnTo>
                        <a:lnTo>
                          <a:pt x="30694" y="46354"/>
                        </a:lnTo>
                        <a:lnTo>
                          <a:pt x="30694" y="46801"/>
                        </a:lnTo>
                        <a:cubicBezTo>
                          <a:pt x="29801" y="46801"/>
                          <a:pt x="29801" y="47020"/>
                          <a:pt x="29801" y="48140"/>
                        </a:cubicBezTo>
                        <a:lnTo>
                          <a:pt x="30020" y="52150"/>
                        </a:lnTo>
                        <a:cubicBezTo>
                          <a:pt x="30020" y="53042"/>
                          <a:pt x="30315" y="53489"/>
                          <a:pt x="30913" y="53489"/>
                        </a:cubicBezTo>
                        <a:lnTo>
                          <a:pt x="30913" y="53935"/>
                        </a:lnTo>
                        <a:lnTo>
                          <a:pt x="27129" y="53935"/>
                        </a:lnTo>
                        <a:lnTo>
                          <a:pt x="27129" y="53489"/>
                        </a:lnTo>
                        <a:cubicBezTo>
                          <a:pt x="28022" y="53489"/>
                          <a:pt x="28022" y="53269"/>
                          <a:pt x="28022" y="52150"/>
                        </a:cubicBezTo>
                        <a:lnTo>
                          <a:pt x="28022" y="47921"/>
                        </a:lnTo>
                        <a:lnTo>
                          <a:pt x="25798" y="53935"/>
                        </a:lnTo>
                        <a:lnTo>
                          <a:pt x="25132" y="53935"/>
                        </a:lnTo>
                        <a:lnTo>
                          <a:pt x="22907" y="48367"/>
                        </a:lnTo>
                        <a:lnTo>
                          <a:pt x="22907" y="53042"/>
                        </a:lnTo>
                        <a:cubicBezTo>
                          <a:pt x="22907" y="53489"/>
                          <a:pt x="23126" y="53489"/>
                          <a:pt x="24019" y="53708"/>
                        </a:cubicBezTo>
                        <a:lnTo>
                          <a:pt x="24019" y="54155"/>
                        </a:lnTo>
                        <a:lnTo>
                          <a:pt x="21128" y="54155"/>
                        </a:lnTo>
                        <a:lnTo>
                          <a:pt x="20909" y="53708"/>
                        </a:lnTo>
                        <a:close/>
                        <a:moveTo>
                          <a:pt x="27811" y="65518"/>
                        </a:moveTo>
                        <a:cubicBezTo>
                          <a:pt x="26698" y="65072"/>
                          <a:pt x="25585" y="64406"/>
                          <a:pt x="25585" y="63067"/>
                        </a:cubicBezTo>
                        <a:cubicBezTo>
                          <a:pt x="25585" y="61728"/>
                          <a:pt x="26479" y="60616"/>
                          <a:pt x="28476" y="60616"/>
                        </a:cubicBezTo>
                        <a:cubicBezTo>
                          <a:pt x="28923" y="60616"/>
                          <a:pt x="29142" y="60616"/>
                          <a:pt x="29589" y="60835"/>
                        </a:cubicBezTo>
                        <a:cubicBezTo>
                          <a:pt x="29808" y="60835"/>
                          <a:pt x="30035" y="61054"/>
                          <a:pt x="30255" y="61054"/>
                        </a:cubicBezTo>
                        <a:cubicBezTo>
                          <a:pt x="30255" y="61501"/>
                          <a:pt x="30474" y="62167"/>
                          <a:pt x="30474" y="62840"/>
                        </a:cubicBezTo>
                        <a:lnTo>
                          <a:pt x="30028" y="62840"/>
                        </a:lnTo>
                        <a:cubicBezTo>
                          <a:pt x="29808" y="62174"/>
                          <a:pt x="29362" y="61281"/>
                          <a:pt x="28469" y="61281"/>
                        </a:cubicBezTo>
                        <a:cubicBezTo>
                          <a:pt x="27803" y="61281"/>
                          <a:pt x="27357" y="61728"/>
                          <a:pt x="27357" y="62394"/>
                        </a:cubicBezTo>
                        <a:cubicBezTo>
                          <a:pt x="27357" y="63059"/>
                          <a:pt x="27803" y="63286"/>
                          <a:pt x="28469" y="63733"/>
                        </a:cubicBezTo>
                        <a:lnTo>
                          <a:pt x="28688" y="63952"/>
                        </a:lnTo>
                        <a:cubicBezTo>
                          <a:pt x="29801" y="64398"/>
                          <a:pt x="30694" y="65064"/>
                          <a:pt x="30694" y="66403"/>
                        </a:cubicBezTo>
                        <a:cubicBezTo>
                          <a:pt x="30694" y="67962"/>
                          <a:pt x="29581" y="68855"/>
                          <a:pt x="27803" y="68855"/>
                        </a:cubicBezTo>
                        <a:cubicBezTo>
                          <a:pt x="27357" y="68855"/>
                          <a:pt x="26910" y="68855"/>
                          <a:pt x="26471" y="68635"/>
                        </a:cubicBezTo>
                        <a:cubicBezTo>
                          <a:pt x="26032" y="68416"/>
                          <a:pt x="25805" y="68416"/>
                          <a:pt x="25805" y="68416"/>
                        </a:cubicBezTo>
                        <a:cubicBezTo>
                          <a:pt x="25805" y="67969"/>
                          <a:pt x="25585" y="67304"/>
                          <a:pt x="25359" y="66411"/>
                        </a:cubicBezTo>
                        <a:lnTo>
                          <a:pt x="25805" y="66192"/>
                        </a:lnTo>
                        <a:cubicBezTo>
                          <a:pt x="26024" y="66857"/>
                          <a:pt x="26698" y="68196"/>
                          <a:pt x="27811" y="68196"/>
                        </a:cubicBezTo>
                        <a:cubicBezTo>
                          <a:pt x="28476" y="68196"/>
                          <a:pt x="28923" y="67750"/>
                          <a:pt x="28923" y="67084"/>
                        </a:cubicBezTo>
                        <a:cubicBezTo>
                          <a:pt x="28923" y="66192"/>
                          <a:pt x="28476" y="65745"/>
                          <a:pt x="27811" y="65526"/>
                        </a:cubicBezTo>
                        <a:lnTo>
                          <a:pt x="27811" y="65526"/>
                        </a:lnTo>
                        <a:close/>
                        <a:moveTo>
                          <a:pt x="20024" y="61728"/>
                        </a:moveTo>
                        <a:cubicBezTo>
                          <a:pt x="20243" y="62394"/>
                          <a:pt x="21136" y="64625"/>
                          <a:pt x="21583" y="65957"/>
                        </a:cubicBezTo>
                        <a:cubicBezTo>
                          <a:pt x="22029" y="64845"/>
                          <a:pt x="22695" y="62613"/>
                          <a:pt x="22914" y="62167"/>
                        </a:cubicBezTo>
                        <a:cubicBezTo>
                          <a:pt x="23134" y="61501"/>
                          <a:pt x="23134" y="61274"/>
                          <a:pt x="22468" y="61274"/>
                        </a:cubicBezTo>
                        <a:lnTo>
                          <a:pt x="22021" y="61274"/>
                        </a:lnTo>
                        <a:lnTo>
                          <a:pt x="22021" y="60827"/>
                        </a:lnTo>
                        <a:lnTo>
                          <a:pt x="24912" y="60827"/>
                        </a:lnTo>
                        <a:lnTo>
                          <a:pt x="24912" y="61274"/>
                        </a:lnTo>
                        <a:cubicBezTo>
                          <a:pt x="24246" y="61274"/>
                          <a:pt x="24019" y="61493"/>
                          <a:pt x="23580" y="62386"/>
                        </a:cubicBezTo>
                        <a:cubicBezTo>
                          <a:pt x="23580" y="62605"/>
                          <a:pt x="22021" y="66176"/>
                          <a:pt x="21136" y="68401"/>
                        </a:cubicBezTo>
                        <a:lnTo>
                          <a:pt x="20243" y="68401"/>
                        </a:lnTo>
                        <a:cubicBezTo>
                          <a:pt x="19350" y="66176"/>
                          <a:pt x="18237" y="63279"/>
                          <a:pt x="17799" y="62167"/>
                        </a:cubicBezTo>
                        <a:cubicBezTo>
                          <a:pt x="17360" y="61054"/>
                          <a:pt x="17133" y="61054"/>
                          <a:pt x="16686" y="61054"/>
                        </a:cubicBezTo>
                        <a:lnTo>
                          <a:pt x="16686" y="60608"/>
                        </a:lnTo>
                        <a:lnTo>
                          <a:pt x="20470" y="60608"/>
                        </a:lnTo>
                        <a:lnTo>
                          <a:pt x="20470" y="61054"/>
                        </a:lnTo>
                        <a:lnTo>
                          <a:pt x="20024" y="61054"/>
                        </a:lnTo>
                        <a:cubicBezTo>
                          <a:pt x="19804" y="61274"/>
                          <a:pt x="19804" y="61501"/>
                          <a:pt x="20024" y="61720"/>
                        </a:cubicBezTo>
                        <a:close/>
                        <a:moveTo>
                          <a:pt x="16467" y="46354"/>
                        </a:moveTo>
                        <a:cubicBezTo>
                          <a:pt x="18692" y="46354"/>
                          <a:pt x="20251" y="47913"/>
                          <a:pt x="20251" y="50364"/>
                        </a:cubicBezTo>
                        <a:cubicBezTo>
                          <a:pt x="20251" y="52816"/>
                          <a:pt x="18472" y="54374"/>
                          <a:pt x="16247" y="54374"/>
                        </a:cubicBezTo>
                        <a:cubicBezTo>
                          <a:pt x="13803" y="54374"/>
                          <a:pt x="12244" y="52589"/>
                          <a:pt x="12244" y="50364"/>
                        </a:cubicBezTo>
                        <a:cubicBezTo>
                          <a:pt x="12464" y="48579"/>
                          <a:pt x="13803" y="46354"/>
                          <a:pt x="16475" y="46354"/>
                        </a:cubicBezTo>
                        <a:lnTo>
                          <a:pt x="16475" y="46354"/>
                        </a:lnTo>
                        <a:close/>
                        <a:moveTo>
                          <a:pt x="3337" y="54155"/>
                        </a:moveTo>
                        <a:lnTo>
                          <a:pt x="3337" y="53708"/>
                        </a:lnTo>
                        <a:cubicBezTo>
                          <a:pt x="4230" y="53708"/>
                          <a:pt x="4230" y="53489"/>
                          <a:pt x="4230" y="52369"/>
                        </a:cubicBezTo>
                        <a:lnTo>
                          <a:pt x="4230" y="48359"/>
                        </a:lnTo>
                        <a:cubicBezTo>
                          <a:pt x="4230" y="47467"/>
                          <a:pt x="3935" y="47020"/>
                          <a:pt x="3337" y="47020"/>
                        </a:cubicBezTo>
                        <a:lnTo>
                          <a:pt x="3337" y="46574"/>
                        </a:lnTo>
                        <a:lnTo>
                          <a:pt x="6894" y="46574"/>
                        </a:lnTo>
                        <a:cubicBezTo>
                          <a:pt x="8453" y="46574"/>
                          <a:pt x="9565" y="46793"/>
                          <a:pt x="10450" y="47686"/>
                        </a:cubicBezTo>
                        <a:cubicBezTo>
                          <a:pt x="11117" y="48132"/>
                          <a:pt x="11563" y="49025"/>
                          <a:pt x="11563" y="50137"/>
                        </a:cubicBezTo>
                        <a:cubicBezTo>
                          <a:pt x="11563" y="53035"/>
                          <a:pt x="9338" y="54366"/>
                          <a:pt x="6667" y="54366"/>
                        </a:cubicBezTo>
                        <a:lnTo>
                          <a:pt x="3330" y="54366"/>
                        </a:lnTo>
                        <a:lnTo>
                          <a:pt x="3330" y="54147"/>
                        </a:lnTo>
                        <a:close/>
                        <a:moveTo>
                          <a:pt x="11351" y="75316"/>
                        </a:moveTo>
                        <a:cubicBezTo>
                          <a:pt x="10458" y="75316"/>
                          <a:pt x="10458" y="75535"/>
                          <a:pt x="10458" y="76655"/>
                        </a:cubicBezTo>
                        <a:lnTo>
                          <a:pt x="10458" y="80665"/>
                        </a:lnTo>
                        <a:cubicBezTo>
                          <a:pt x="10458" y="81557"/>
                          <a:pt x="10753" y="82004"/>
                          <a:pt x="11351" y="82004"/>
                        </a:cubicBezTo>
                        <a:lnTo>
                          <a:pt x="11351" y="82450"/>
                        </a:lnTo>
                        <a:lnTo>
                          <a:pt x="7568" y="82450"/>
                        </a:lnTo>
                        <a:lnTo>
                          <a:pt x="7568" y="82004"/>
                        </a:lnTo>
                        <a:cubicBezTo>
                          <a:pt x="8460" y="82004"/>
                          <a:pt x="8460" y="81784"/>
                          <a:pt x="8460" y="80665"/>
                        </a:cubicBezTo>
                        <a:lnTo>
                          <a:pt x="8460" y="76655"/>
                        </a:lnTo>
                        <a:cubicBezTo>
                          <a:pt x="8460" y="75762"/>
                          <a:pt x="8165" y="75316"/>
                          <a:pt x="7568" y="75316"/>
                        </a:cubicBezTo>
                        <a:lnTo>
                          <a:pt x="7568" y="74869"/>
                        </a:lnTo>
                        <a:lnTo>
                          <a:pt x="11351" y="74869"/>
                        </a:lnTo>
                        <a:lnTo>
                          <a:pt x="11351" y="75316"/>
                        </a:lnTo>
                        <a:close/>
                        <a:moveTo>
                          <a:pt x="11351" y="68408"/>
                        </a:moveTo>
                        <a:lnTo>
                          <a:pt x="8460" y="68408"/>
                        </a:lnTo>
                        <a:lnTo>
                          <a:pt x="8460" y="67962"/>
                        </a:lnTo>
                        <a:cubicBezTo>
                          <a:pt x="8907" y="67962"/>
                          <a:pt x="9353" y="67742"/>
                          <a:pt x="9353" y="67296"/>
                        </a:cubicBezTo>
                        <a:lnTo>
                          <a:pt x="9353" y="62840"/>
                        </a:lnTo>
                        <a:cubicBezTo>
                          <a:pt x="9353" y="61947"/>
                          <a:pt x="9353" y="61728"/>
                          <a:pt x="9134" y="61501"/>
                        </a:cubicBezTo>
                        <a:cubicBezTo>
                          <a:pt x="8914" y="61274"/>
                          <a:pt x="8688" y="61281"/>
                          <a:pt x="8241" y="61054"/>
                        </a:cubicBezTo>
                        <a:lnTo>
                          <a:pt x="8241" y="60608"/>
                        </a:lnTo>
                        <a:lnTo>
                          <a:pt x="10912" y="60608"/>
                        </a:lnTo>
                        <a:lnTo>
                          <a:pt x="14916" y="65511"/>
                        </a:lnTo>
                        <a:lnTo>
                          <a:pt x="14916" y="61720"/>
                        </a:lnTo>
                        <a:cubicBezTo>
                          <a:pt x="14916" y="61274"/>
                          <a:pt x="14469" y="61054"/>
                          <a:pt x="13803" y="61054"/>
                        </a:cubicBezTo>
                        <a:lnTo>
                          <a:pt x="13803" y="60608"/>
                        </a:lnTo>
                        <a:lnTo>
                          <a:pt x="16921" y="60608"/>
                        </a:lnTo>
                        <a:lnTo>
                          <a:pt x="16921" y="61054"/>
                        </a:lnTo>
                        <a:cubicBezTo>
                          <a:pt x="16255" y="61054"/>
                          <a:pt x="16028" y="61274"/>
                          <a:pt x="16028" y="61720"/>
                        </a:cubicBezTo>
                        <a:lnTo>
                          <a:pt x="16028" y="68401"/>
                        </a:lnTo>
                        <a:lnTo>
                          <a:pt x="14916" y="68401"/>
                        </a:lnTo>
                        <a:lnTo>
                          <a:pt x="10466" y="62832"/>
                        </a:lnTo>
                        <a:lnTo>
                          <a:pt x="10466" y="67289"/>
                        </a:lnTo>
                        <a:cubicBezTo>
                          <a:pt x="10466" y="67735"/>
                          <a:pt x="10912" y="67954"/>
                          <a:pt x="11578" y="67954"/>
                        </a:cubicBezTo>
                        <a:lnTo>
                          <a:pt x="11359" y="68401"/>
                        </a:lnTo>
                        <a:close/>
                        <a:moveTo>
                          <a:pt x="17806" y="82662"/>
                        </a:moveTo>
                        <a:lnTo>
                          <a:pt x="12017" y="82662"/>
                        </a:lnTo>
                        <a:lnTo>
                          <a:pt x="12017" y="82215"/>
                        </a:lnTo>
                        <a:cubicBezTo>
                          <a:pt x="12910" y="82215"/>
                          <a:pt x="12910" y="81996"/>
                          <a:pt x="12910" y="80876"/>
                        </a:cubicBezTo>
                        <a:lnTo>
                          <a:pt x="12910" y="76867"/>
                        </a:lnTo>
                        <a:cubicBezTo>
                          <a:pt x="12910" y="75974"/>
                          <a:pt x="12615" y="75527"/>
                          <a:pt x="12017" y="75527"/>
                        </a:cubicBezTo>
                        <a:lnTo>
                          <a:pt x="12017" y="75081"/>
                        </a:lnTo>
                        <a:lnTo>
                          <a:pt x="15801" y="75081"/>
                        </a:lnTo>
                        <a:lnTo>
                          <a:pt x="15801" y="75527"/>
                        </a:lnTo>
                        <a:cubicBezTo>
                          <a:pt x="14908" y="75527"/>
                          <a:pt x="14908" y="75747"/>
                          <a:pt x="14908" y="76867"/>
                        </a:cubicBezTo>
                        <a:lnTo>
                          <a:pt x="14908" y="80876"/>
                        </a:lnTo>
                        <a:cubicBezTo>
                          <a:pt x="14908" y="81542"/>
                          <a:pt x="14908" y="81769"/>
                          <a:pt x="15127" y="81988"/>
                        </a:cubicBezTo>
                        <a:lnTo>
                          <a:pt x="16020" y="81988"/>
                        </a:lnTo>
                        <a:cubicBezTo>
                          <a:pt x="16467" y="81988"/>
                          <a:pt x="16913" y="81988"/>
                          <a:pt x="17133" y="81542"/>
                        </a:cubicBezTo>
                        <a:cubicBezTo>
                          <a:pt x="17352" y="81323"/>
                          <a:pt x="17579" y="81096"/>
                          <a:pt x="17799" y="80430"/>
                        </a:cubicBezTo>
                        <a:lnTo>
                          <a:pt x="18245" y="80430"/>
                        </a:lnTo>
                        <a:cubicBezTo>
                          <a:pt x="18245" y="81096"/>
                          <a:pt x="18026" y="82215"/>
                          <a:pt x="17799" y="82654"/>
                        </a:cubicBezTo>
                        <a:lnTo>
                          <a:pt x="17799" y="82654"/>
                        </a:lnTo>
                        <a:close/>
                        <a:moveTo>
                          <a:pt x="24481" y="82662"/>
                        </a:moveTo>
                        <a:lnTo>
                          <a:pt x="18692" y="82662"/>
                        </a:lnTo>
                        <a:lnTo>
                          <a:pt x="18692" y="82215"/>
                        </a:lnTo>
                        <a:cubicBezTo>
                          <a:pt x="19585" y="82215"/>
                          <a:pt x="19585" y="81996"/>
                          <a:pt x="19585" y="80876"/>
                        </a:cubicBezTo>
                        <a:lnTo>
                          <a:pt x="19585" y="76867"/>
                        </a:lnTo>
                        <a:cubicBezTo>
                          <a:pt x="19585" y="75974"/>
                          <a:pt x="19289" y="75527"/>
                          <a:pt x="18692" y="75527"/>
                        </a:cubicBezTo>
                        <a:lnTo>
                          <a:pt x="18692" y="75081"/>
                        </a:lnTo>
                        <a:lnTo>
                          <a:pt x="22475" y="75081"/>
                        </a:lnTo>
                        <a:lnTo>
                          <a:pt x="22475" y="75527"/>
                        </a:lnTo>
                        <a:cubicBezTo>
                          <a:pt x="21583" y="75527"/>
                          <a:pt x="21583" y="75747"/>
                          <a:pt x="21583" y="76867"/>
                        </a:cubicBezTo>
                        <a:lnTo>
                          <a:pt x="21583" y="80876"/>
                        </a:lnTo>
                        <a:cubicBezTo>
                          <a:pt x="21583" y="81542"/>
                          <a:pt x="21583" y="81769"/>
                          <a:pt x="21802" y="81988"/>
                        </a:cubicBezTo>
                        <a:lnTo>
                          <a:pt x="22695" y="81988"/>
                        </a:lnTo>
                        <a:cubicBezTo>
                          <a:pt x="23141" y="81988"/>
                          <a:pt x="23588" y="81988"/>
                          <a:pt x="23807" y="81542"/>
                        </a:cubicBezTo>
                        <a:cubicBezTo>
                          <a:pt x="24027" y="81323"/>
                          <a:pt x="24254" y="81096"/>
                          <a:pt x="24473" y="80430"/>
                        </a:cubicBezTo>
                        <a:lnTo>
                          <a:pt x="24920" y="80430"/>
                        </a:lnTo>
                        <a:cubicBezTo>
                          <a:pt x="24920" y="81096"/>
                          <a:pt x="24473" y="82215"/>
                          <a:pt x="24473" y="82654"/>
                        </a:cubicBezTo>
                        <a:lnTo>
                          <a:pt x="24473" y="82654"/>
                        </a:lnTo>
                        <a:close/>
                        <a:moveTo>
                          <a:pt x="31821" y="75308"/>
                        </a:moveTo>
                        <a:cubicBezTo>
                          <a:pt x="31155" y="75308"/>
                          <a:pt x="30928" y="75527"/>
                          <a:pt x="30489" y="76420"/>
                        </a:cubicBezTo>
                        <a:cubicBezTo>
                          <a:pt x="30489" y="76640"/>
                          <a:pt x="28931" y="80211"/>
                          <a:pt x="28045" y="82435"/>
                        </a:cubicBezTo>
                        <a:lnTo>
                          <a:pt x="27152" y="82435"/>
                        </a:lnTo>
                        <a:cubicBezTo>
                          <a:pt x="26259" y="80211"/>
                          <a:pt x="25147" y="77313"/>
                          <a:pt x="24708" y="76201"/>
                        </a:cubicBezTo>
                        <a:cubicBezTo>
                          <a:pt x="24269" y="75089"/>
                          <a:pt x="24042" y="75089"/>
                          <a:pt x="23595" y="75089"/>
                        </a:cubicBezTo>
                        <a:lnTo>
                          <a:pt x="23595" y="74642"/>
                        </a:lnTo>
                        <a:lnTo>
                          <a:pt x="27379" y="74642"/>
                        </a:lnTo>
                        <a:lnTo>
                          <a:pt x="27379" y="75089"/>
                        </a:lnTo>
                        <a:lnTo>
                          <a:pt x="26933" y="75089"/>
                        </a:lnTo>
                        <a:cubicBezTo>
                          <a:pt x="26486" y="75089"/>
                          <a:pt x="26486" y="75308"/>
                          <a:pt x="26713" y="75754"/>
                        </a:cubicBezTo>
                        <a:cubicBezTo>
                          <a:pt x="26933" y="76420"/>
                          <a:pt x="27826" y="78652"/>
                          <a:pt x="28272" y="79984"/>
                        </a:cubicBezTo>
                        <a:cubicBezTo>
                          <a:pt x="28719" y="78871"/>
                          <a:pt x="29384" y="76640"/>
                          <a:pt x="29604" y="76193"/>
                        </a:cubicBezTo>
                        <a:cubicBezTo>
                          <a:pt x="29823" y="75527"/>
                          <a:pt x="29823" y="75300"/>
                          <a:pt x="29157" y="75300"/>
                        </a:cubicBezTo>
                        <a:lnTo>
                          <a:pt x="28711" y="75300"/>
                        </a:lnTo>
                        <a:lnTo>
                          <a:pt x="28711" y="74854"/>
                        </a:lnTo>
                        <a:lnTo>
                          <a:pt x="31602" y="74854"/>
                        </a:lnTo>
                        <a:lnTo>
                          <a:pt x="31821" y="75300"/>
                        </a:lnTo>
                        <a:close/>
                        <a:moveTo>
                          <a:pt x="35605" y="47013"/>
                        </a:moveTo>
                        <a:cubicBezTo>
                          <a:pt x="34712" y="47013"/>
                          <a:pt x="34712" y="47232"/>
                          <a:pt x="34712" y="48352"/>
                        </a:cubicBezTo>
                        <a:lnTo>
                          <a:pt x="34712" y="52362"/>
                        </a:lnTo>
                        <a:cubicBezTo>
                          <a:pt x="34712" y="53254"/>
                          <a:pt x="35007" y="53701"/>
                          <a:pt x="35605" y="53701"/>
                        </a:cubicBezTo>
                        <a:lnTo>
                          <a:pt x="35605" y="54147"/>
                        </a:lnTo>
                        <a:lnTo>
                          <a:pt x="31821" y="54147"/>
                        </a:lnTo>
                        <a:lnTo>
                          <a:pt x="31821" y="53701"/>
                        </a:lnTo>
                        <a:cubicBezTo>
                          <a:pt x="32714" y="53701"/>
                          <a:pt x="32714" y="53481"/>
                          <a:pt x="32714" y="52362"/>
                        </a:cubicBezTo>
                        <a:lnTo>
                          <a:pt x="32714" y="48352"/>
                        </a:lnTo>
                        <a:cubicBezTo>
                          <a:pt x="32714" y="47459"/>
                          <a:pt x="32419" y="47013"/>
                          <a:pt x="31821" y="47013"/>
                        </a:cubicBezTo>
                        <a:lnTo>
                          <a:pt x="31821" y="46566"/>
                        </a:lnTo>
                        <a:lnTo>
                          <a:pt x="35605" y="46566"/>
                        </a:lnTo>
                        <a:lnTo>
                          <a:pt x="35605" y="470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3" name="Google Shape;473;g2971fdb6ce9_1_278"/>
                  <p:cNvSpPr/>
                  <p:nvPr/>
                </p:nvSpPr>
                <p:spPr>
                  <a:xfrm>
                    <a:off x="9693371" y="5254810"/>
                    <a:ext cx="70090" cy="327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090" h="32743" extrusionOk="0">
                        <a:moveTo>
                          <a:pt x="446" y="446"/>
                        </a:moveTo>
                        <a:lnTo>
                          <a:pt x="0" y="446"/>
                        </a:lnTo>
                        <a:lnTo>
                          <a:pt x="0" y="5568"/>
                        </a:lnTo>
                        <a:cubicBezTo>
                          <a:pt x="0" y="6680"/>
                          <a:pt x="219" y="6907"/>
                          <a:pt x="893" y="6907"/>
                        </a:cubicBezTo>
                        <a:cubicBezTo>
                          <a:pt x="2005" y="6907"/>
                          <a:pt x="2898" y="5795"/>
                          <a:pt x="2898" y="3790"/>
                        </a:cubicBezTo>
                        <a:cubicBezTo>
                          <a:pt x="2679" y="1120"/>
                          <a:pt x="1566" y="446"/>
                          <a:pt x="454" y="446"/>
                        </a:cubicBezTo>
                        <a:lnTo>
                          <a:pt x="454" y="446"/>
                        </a:lnTo>
                        <a:close/>
                        <a:moveTo>
                          <a:pt x="10239" y="6907"/>
                        </a:moveTo>
                        <a:cubicBezTo>
                          <a:pt x="11351" y="6907"/>
                          <a:pt x="11798" y="6015"/>
                          <a:pt x="11798" y="3790"/>
                        </a:cubicBezTo>
                        <a:cubicBezTo>
                          <a:pt x="11798" y="1339"/>
                          <a:pt x="10905" y="0"/>
                          <a:pt x="10020" y="0"/>
                        </a:cubicBezTo>
                        <a:cubicBezTo>
                          <a:pt x="9134" y="0"/>
                          <a:pt x="8461" y="1112"/>
                          <a:pt x="8461" y="3117"/>
                        </a:cubicBezTo>
                        <a:cubicBezTo>
                          <a:pt x="8241" y="5341"/>
                          <a:pt x="8907" y="6907"/>
                          <a:pt x="10239" y="6907"/>
                        </a:cubicBezTo>
                        <a:close/>
                        <a:moveTo>
                          <a:pt x="66534" y="30520"/>
                        </a:moveTo>
                        <a:lnTo>
                          <a:pt x="65868" y="32744"/>
                        </a:lnTo>
                        <a:lnTo>
                          <a:pt x="67427" y="32744"/>
                        </a:lnTo>
                        <a:lnTo>
                          <a:pt x="66534" y="30520"/>
                        </a:lnTo>
                        <a:close/>
                        <a:moveTo>
                          <a:pt x="69425" y="2224"/>
                        </a:moveTo>
                        <a:lnTo>
                          <a:pt x="68532" y="4449"/>
                        </a:lnTo>
                        <a:lnTo>
                          <a:pt x="70090" y="4449"/>
                        </a:lnTo>
                        <a:lnTo>
                          <a:pt x="69425" y="2224"/>
                        </a:lnTo>
                        <a:close/>
                        <a:moveTo>
                          <a:pt x="62750" y="17598"/>
                        </a:moveTo>
                        <a:cubicBezTo>
                          <a:pt x="62750" y="19822"/>
                          <a:pt x="63643" y="21388"/>
                          <a:pt x="64755" y="21388"/>
                        </a:cubicBezTo>
                        <a:cubicBezTo>
                          <a:pt x="65868" y="21388"/>
                          <a:pt x="66314" y="20495"/>
                          <a:pt x="66314" y="18271"/>
                        </a:cubicBezTo>
                        <a:cubicBezTo>
                          <a:pt x="66314" y="15820"/>
                          <a:pt x="65421" y="14481"/>
                          <a:pt x="64536" y="14481"/>
                        </a:cubicBezTo>
                        <a:cubicBezTo>
                          <a:pt x="63423" y="14481"/>
                          <a:pt x="62758" y="15373"/>
                          <a:pt x="62758" y="17598"/>
                        </a:cubicBezTo>
                        <a:lnTo>
                          <a:pt x="62758" y="1759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4" name="Google Shape;474;g2971fdb6ce9_1_278"/>
                  <p:cNvSpPr/>
                  <p:nvPr/>
                </p:nvSpPr>
                <p:spPr>
                  <a:xfrm>
                    <a:off x="9730981" y="5246124"/>
                    <a:ext cx="40720" cy="6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20" h="61266" extrusionOk="0">
                        <a:moveTo>
                          <a:pt x="14015" y="0"/>
                        </a:moveTo>
                        <a:cubicBezTo>
                          <a:pt x="10458" y="0"/>
                          <a:pt x="7340" y="446"/>
                          <a:pt x="5115" y="1785"/>
                        </a:cubicBezTo>
                        <a:cubicBezTo>
                          <a:pt x="1559" y="3790"/>
                          <a:pt x="0" y="7581"/>
                          <a:pt x="0" y="12476"/>
                        </a:cubicBezTo>
                        <a:lnTo>
                          <a:pt x="0" y="61266"/>
                        </a:lnTo>
                        <a:lnTo>
                          <a:pt x="666" y="61266"/>
                        </a:lnTo>
                        <a:cubicBezTo>
                          <a:pt x="1112" y="55252"/>
                          <a:pt x="4896" y="53693"/>
                          <a:pt x="11571" y="53693"/>
                        </a:cubicBezTo>
                        <a:lnTo>
                          <a:pt x="40721" y="53693"/>
                        </a:lnTo>
                        <a:lnTo>
                          <a:pt x="40721" y="8"/>
                        </a:lnTo>
                        <a:lnTo>
                          <a:pt x="14015" y="8"/>
                        </a:lnTo>
                        <a:close/>
                        <a:moveTo>
                          <a:pt x="20243" y="8466"/>
                        </a:moveTo>
                        <a:lnTo>
                          <a:pt x="22914" y="8466"/>
                        </a:lnTo>
                        <a:lnTo>
                          <a:pt x="26918" y="13368"/>
                        </a:lnTo>
                        <a:lnTo>
                          <a:pt x="26918" y="9578"/>
                        </a:lnTo>
                        <a:cubicBezTo>
                          <a:pt x="26918" y="9132"/>
                          <a:pt x="26471" y="8912"/>
                          <a:pt x="25805" y="8912"/>
                        </a:cubicBezTo>
                        <a:lnTo>
                          <a:pt x="25805" y="8466"/>
                        </a:lnTo>
                        <a:lnTo>
                          <a:pt x="28923" y="8466"/>
                        </a:lnTo>
                        <a:lnTo>
                          <a:pt x="28923" y="8912"/>
                        </a:lnTo>
                        <a:cubicBezTo>
                          <a:pt x="28257" y="8912"/>
                          <a:pt x="28030" y="9132"/>
                          <a:pt x="28030" y="9578"/>
                        </a:cubicBezTo>
                        <a:lnTo>
                          <a:pt x="28030" y="16258"/>
                        </a:lnTo>
                        <a:lnTo>
                          <a:pt x="26918" y="16258"/>
                        </a:lnTo>
                        <a:lnTo>
                          <a:pt x="22468" y="10690"/>
                        </a:lnTo>
                        <a:lnTo>
                          <a:pt x="22468" y="15146"/>
                        </a:lnTo>
                        <a:cubicBezTo>
                          <a:pt x="22468" y="15593"/>
                          <a:pt x="22914" y="15812"/>
                          <a:pt x="23580" y="15812"/>
                        </a:cubicBezTo>
                        <a:lnTo>
                          <a:pt x="23580" y="16258"/>
                        </a:lnTo>
                        <a:lnTo>
                          <a:pt x="20463" y="16258"/>
                        </a:lnTo>
                        <a:lnTo>
                          <a:pt x="20463" y="15812"/>
                        </a:lnTo>
                        <a:cubicBezTo>
                          <a:pt x="20909" y="15812"/>
                          <a:pt x="21355" y="15593"/>
                          <a:pt x="21355" y="15146"/>
                        </a:cubicBezTo>
                        <a:lnTo>
                          <a:pt x="21355" y="10690"/>
                        </a:lnTo>
                        <a:cubicBezTo>
                          <a:pt x="21355" y="9797"/>
                          <a:pt x="21355" y="9578"/>
                          <a:pt x="21136" y="9351"/>
                        </a:cubicBezTo>
                        <a:cubicBezTo>
                          <a:pt x="20916" y="9124"/>
                          <a:pt x="20689" y="9132"/>
                          <a:pt x="20243" y="8905"/>
                        </a:cubicBezTo>
                        <a:lnTo>
                          <a:pt x="20243" y="8458"/>
                        </a:lnTo>
                        <a:close/>
                        <a:moveTo>
                          <a:pt x="30921" y="26290"/>
                        </a:moveTo>
                        <a:cubicBezTo>
                          <a:pt x="30921" y="28742"/>
                          <a:pt x="29142" y="30300"/>
                          <a:pt x="26918" y="30300"/>
                        </a:cubicBezTo>
                        <a:cubicBezTo>
                          <a:pt x="24473" y="30300"/>
                          <a:pt x="22914" y="28515"/>
                          <a:pt x="22914" y="26290"/>
                        </a:cubicBezTo>
                        <a:cubicBezTo>
                          <a:pt x="22914" y="24286"/>
                          <a:pt x="24246" y="22061"/>
                          <a:pt x="26918" y="22061"/>
                        </a:cubicBezTo>
                        <a:cubicBezTo>
                          <a:pt x="29142" y="22508"/>
                          <a:pt x="30921" y="24066"/>
                          <a:pt x="30921" y="26290"/>
                        </a:cubicBezTo>
                        <a:close/>
                        <a:moveTo>
                          <a:pt x="22021" y="29854"/>
                        </a:moveTo>
                        <a:lnTo>
                          <a:pt x="22021" y="30300"/>
                        </a:lnTo>
                        <a:lnTo>
                          <a:pt x="18237" y="30300"/>
                        </a:lnTo>
                        <a:lnTo>
                          <a:pt x="18237" y="29854"/>
                        </a:lnTo>
                        <a:cubicBezTo>
                          <a:pt x="19131" y="29854"/>
                          <a:pt x="19131" y="29634"/>
                          <a:pt x="19131" y="28515"/>
                        </a:cubicBezTo>
                        <a:lnTo>
                          <a:pt x="19131" y="24505"/>
                        </a:lnTo>
                        <a:cubicBezTo>
                          <a:pt x="19131" y="23612"/>
                          <a:pt x="18835" y="23166"/>
                          <a:pt x="18237" y="23166"/>
                        </a:cubicBezTo>
                        <a:lnTo>
                          <a:pt x="18237" y="22720"/>
                        </a:lnTo>
                        <a:lnTo>
                          <a:pt x="22021" y="22720"/>
                        </a:lnTo>
                        <a:lnTo>
                          <a:pt x="22021" y="23166"/>
                        </a:lnTo>
                        <a:cubicBezTo>
                          <a:pt x="21128" y="23166"/>
                          <a:pt x="21128" y="23385"/>
                          <a:pt x="21128" y="24505"/>
                        </a:cubicBezTo>
                        <a:lnTo>
                          <a:pt x="21128" y="28515"/>
                        </a:lnTo>
                        <a:cubicBezTo>
                          <a:pt x="21128" y="29627"/>
                          <a:pt x="21128" y="29854"/>
                          <a:pt x="22021" y="29854"/>
                        </a:cubicBezTo>
                        <a:close/>
                        <a:moveTo>
                          <a:pt x="15793" y="15600"/>
                        </a:moveTo>
                        <a:cubicBezTo>
                          <a:pt x="16686" y="15600"/>
                          <a:pt x="16686" y="15381"/>
                          <a:pt x="16686" y="14261"/>
                        </a:cubicBezTo>
                        <a:lnTo>
                          <a:pt x="16686" y="10251"/>
                        </a:lnTo>
                        <a:cubicBezTo>
                          <a:pt x="16686" y="9359"/>
                          <a:pt x="16391" y="8912"/>
                          <a:pt x="15793" y="8912"/>
                        </a:cubicBezTo>
                        <a:lnTo>
                          <a:pt x="15793" y="8466"/>
                        </a:lnTo>
                        <a:lnTo>
                          <a:pt x="19577" y="8466"/>
                        </a:lnTo>
                        <a:lnTo>
                          <a:pt x="19577" y="8912"/>
                        </a:lnTo>
                        <a:cubicBezTo>
                          <a:pt x="18684" y="8912"/>
                          <a:pt x="18684" y="9132"/>
                          <a:pt x="18684" y="10251"/>
                        </a:cubicBezTo>
                        <a:lnTo>
                          <a:pt x="18684" y="14261"/>
                        </a:lnTo>
                        <a:cubicBezTo>
                          <a:pt x="18684" y="15154"/>
                          <a:pt x="18979" y="15600"/>
                          <a:pt x="19577" y="15600"/>
                        </a:cubicBezTo>
                        <a:lnTo>
                          <a:pt x="19577" y="16047"/>
                        </a:lnTo>
                        <a:lnTo>
                          <a:pt x="15793" y="16047"/>
                        </a:lnTo>
                        <a:lnTo>
                          <a:pt x="15793" y="15600"/>
                        </a:lnTo>
                        <a:close/>
                        <a:moveTo>
                          <a:pt x="16013" y="29854"/>
                        </a:moveTo>
                        <a:lnTo>
                          <a:pt x="16013" y="30300"/>
                        </a:lnTo>
                        <a:lnTo>
                          <a:pt x="11782" y="30300"/>
                        </a:lnTo>
                        <a:lnTo>
                          <a:pt x="11782" y="29854"/>
                        </a:lnTo>
                        <a:cubicBezTo>
                          <a:pt x="12676" y="29854"/>
                          <a:pt x="12895" y="29634"/>
                          <a:pt x="12895" y="28515"/>
                        </a:cubicBezTo>
                        <a:lnTo>
                          <a:pt x="12895" y="23393"/>
                        </a:lnTo>
                        <a:lnTo>
                          <a:pt x="12676" y="23393"/>
                        </a:lnTo>
                        <a:cubicBezTo>
                          <a:pt x="11782" y="23393"/>
                          <a:pt x="11563" y="23612"/>
                          <a:pt x="11344" y="23839"/>
                        </a:cubicBezTo>
                        <a:cubicBezTo>
                          <a:pt x="11124" y="24066"/>
                          <a:pt x="11124" y="24286"/>
                          <a:pt x="10897" y="24951"/>
                        </a:cubicBezTo>
                        <a:lnTo>
                          <a:pt x="10450" y="24951"/>
                        </a:lnTo>
                        <a:cubicBezTo>
                          <a:pt x="10450" y="24059"/>
                          <a:pt x="10670" y="23166"/>
                          <a:pt x="10670" y="22500"/>
                        </a:cubicBezTo>
                        <a:lnTo>
                          <a:pt x="11117" y="22500"/>
                        </a:lnTo>
                        <a:cubicBezTo>
                          <a:pt x="11260" y="22646"/>
                          <a:pt x="11487" y="22720"/>
                          <a:pt x="11782" y="22720"/>
                        </a:cubicBezTo>
                        <a:lnTo>
                          <a:pt x="16452" y="22720"/>
                        </a:lnTo>
                        <a:cubicBezTo>
                          <a:pt x="16671" y="22720"/>
                          <a:pt x="16898" y="22720"/>
                          <a:pt x="17117" y="22500"/>
                        </a:cubicBezTo>
                        <a:lnTo>
                          <a:pt x="17564" y="22500"/>
                        </a:lnTo>
                        <a:cubicBezTo>
                          <a:pt x="17564" y="22946"/>
                          <a:pt x="17564" y="24059"/>
                          <a:pt x="17784" y="24951"/>
                        </a:cubicBezTo>
                        <a:lnTo>
                          <a:pt x="17337" y="24951"/>
                        </a:lnTo>
                        <a:cubicBezTo>
                          <a:pt x="17117" y="24286"/>
                          <a:pt x="17117" y="23839"/>
                          <a:pt x="16891" y="23839"/>
                        </a:cubicBezTo>
                        <a:cubicBezTo>
                          <a:pt x="16671" y="23620"/>
                          <a:pt x="16225" y="23620"/>
                          <a:pt x="15778" y="23620"/>
                        </a:cubicBezTo>
                        <a:lnTo>
                          <a:pt x="15558" y="23620"/>
                        </a:lnTo>
                        <a:lnTo>
                          <a:pt x="15558" y="28742"/>
                        </a:lnTo>
                        <a:cubicBezTo>
                          <a:pt x="14893" y="29634"/>
                          <a:pt x="14893" y="29854"/>
                          <a:pt x="16005" y="29854"/>
                        </a:cubicBezTo>
                        <a:lnTo>
                          <a:pt x="16005" y="29854"/>
                        </a:lnTo>
                        <a:close/>
                        <a:moveTo>
                          <a:pt x="7999" y="16039"/>
                        </a:moveTo>
                        <a:lnTo>
                          <a:pt x="5108" y="16039"/>
                        </a:lnTo>
                        <a:lnTo>
                          <a:pt x="5108" y="15593"/>
                        </a:lnTo>
                        <a:cubicBezTo>
                          <a:pt x="5774" y="15593"/>
                          <a:pt x="6001" y="15373"/>
                          <a:pt x="6001" y="14927"/>
                        </a:cubicBezTo>
                        <a:cubicBezTo>
                          <a:pt x="6001" y="14481"/>
                          <a:pt x="6220" y="14034"/>
                          <a:pt x="6220" y="12922"/>
                        </a:cubicBezTo>
                        <a:lnTo>
                          <a:pt x="6440" y="10471"/>
                        </a:lnTo>
                        <a:cubicBezTo>
                          <a:pt x="6440" y="9432"/>
                          <a:pt x="6145" y="8837"/>
                          <a:pt x="5547" y="8685"/>
                        </a:cubicBezTo>
                        <a:lnTo>
                          <a:pt x="5547" y="8239"/>
                        </a:lnTo>
                        <a:lnTo>
                          <a:pt x="8218" y="8239"/>
                        </a:lnTo>
                        <a:lnTo>
                          <a:pt x="10224" y="12914"/>
                        </a:lnTo>
                        <a:lnTo>
                          <a:pt x="12002" y="8239"/>
                        </a:lnTo>
                        <a:lnTo>
                          <a:pt x="14893" y="8239"/>
                        </a:lnTo>
                        <a:lnTo>
                          <a:pt x="14893" y="8685"/>
                        </a:lnTo>
                        <a:cubicBezTo>
                          <a:pt x="14000" y="8685"/>
                          <a:pt x="14000" y="8905"/>
                          <a:pt x="14000" y="10024"/>
                        </a:cubicBezTo>
                        <a:lnTo>
                          <a:pt x="14219" y="14034"/>
                        </a:lnTo>
                        <a:cubicBezTo>
                          <a:pt x="14219" y="14927"/>
                          <a:pt x="14514" y="15373"/>
                          <a:pt x="15112" y="15373"/>
                        </a:cubicBezTo>
                        <a:lnTo>
                          <a:pt x="15112" y="15820"/>
                        </a:lnTo>
                        <a:lnTo>
                          <a:pt x="11328" y="15820"/>
                        </a:lnTo>
                        <a:lnTo>
                          <a:pt x="11328" y="15373"/>
                        </a:lnTo>
                        <a:cubicBezTo>
                          <a:pt x="12221" y="15373"/>
                          <a:pt x="12221" y="15154"/>
                          <a:pt x="12221" y="14034"/>
                        </a:cubicBezTo>
                        <a:lnTo>
                          <a:pt x="12221" y="9805"/>
                        </a:lnTo>
                        <a:lnTo>
                          <a:pt x="9997" y="15820"/>
                        </a:lnTo>
                        <a:lnTo>
                          <a:pt x="9330" y="15820"/>
                        </a:lnTo>
                        <a:lnTo>
                          <a:pt x="7106" y="10251"/>
                        </a:lnTo>
                        <a:lnTo>
                          <a:pt x="7106" y="14927"/>
                        </a:lnTo>
                        <a:cubicBezTo>
                          <a:pt x="7106" y="15373"/>
                          <a:pt x="7325" y="15373"/>
                          <a:pt x="8218" y="15593"/>
                        </a:cubicBezTo>
                        <a:lnTo>
                          <a:pt x="7999" y="16039"/>
                        </a:lnTo>
                        <a:close/>
                        <a:moveTo>
                          <a:pt x="18457" y="44554"/>
                        </a:moveTo>
                        <a:lnTo>
                          <a:pt x="14673" y="44554"/>
                        </a:lnTo>
                        <a:lnTo>
                          <a:pt x="14673" y="44107"/>
                        </a:lnTo>
                        <a:cubicBezTo>
                          <a:pt x="15566" y="44107"/>
                          <a:pt x="15566" y="43888"/>
                          <a:pt x="15566" y="42768"/>
                        </a:cubicBezTo>
                        <a:lnTo>
                          <a:pt x="15566" y="38539"/>
                        </a:lnTo>
                        <a:lnTo>
                          <a:pt x="13341" y="44554"/>
                        </a:lnTo>
                        <a:lnTo>
                          <a:pt x="12676" y="44554"/>
                        </a:lnTo>
                        <a:lnTo>
                          <a:pt x="10450" y="38986"/>
                        </a:lnTo>
                        <a:lnTo>
                          <a:pt x="10450" y="43661"/>
                        </a:lnTo>
                        <a:cubicBezTo>
                          <a:pt x="10450" y="44107"/>
                          <a:pt x="10670" y="44107"/>
                          <a:pt x="11563" y="44327"/>
                        </a:cubicBezTo>
                        <a:lnTo>
                          <a:pt x="11563" y="44773"/>
                        </a:lnTo>
                        <a:lnTo>
                          <a:pt x="8672" y="44773"/>
                        </a:lnTo>
                        <a:lnTo>
                          <a:pt x="8672" y="44327"/>
                        </a:lnTo>
                        <a:cubicBezTo>
                          <a:pt x="9338" y="44327"/>
                          <a:pt x="9565" y="44107"/>
                          <a:pt x="9565" y="43661"/>
                        </a:cubicBezTo>
                        <a:cubicBezTo>
                          <a:pt x="9565" y="43215"/>
                          <a:pt x="9785" y="42768"/>
                          <a:pt x="9785" y="41656"/>
                        </a:cubicBezTo>
                        <a:lnTo>
                          <a:pt x="10004" y="39205"/>
                        </a:lnTo>
                        <a:cubicBezTo>
                          <a:pt x="10004" y="38166"/>
                          <a:pt x="9709" y="37571"/>
                          <a:pt x="9111" y="37419"/>
                        </a:cubicBezTo>
                        <a:lnTo>
                          <a:pt x="9111" y="36973"/>
                        </a:lnTo>
                        <a:lnTo>
                          <a:pt x="11782" y="36973"/>
                        </a:lnTo>
                        <a:lnTo>
                          <a:pt x="13788" y="41649"/>
                        </a:lnTo>
                        <a:lnTo>
                          <a:pt x="15566" y="36973"/>
                        </a:lnTo>
                        <a:lnTo>
                          <a:pt x="18457" y="36973"/>
                        </a:lnTo>
                        <a:lnTo>
                          <a:pt x="18457" y="37419"/>
                        </a:lnTo>
                        <a:cubicBezTo>
                          <a:pt x="17564" y="37419"/>
                          <a:pt x="17564" y="37639"/>
                          <a:pt x="17564" y="38759"/>
                        </a:cubicBezTo>
                        <a:lnTo>
                          <a:pt x="17784" y="42768"/>
                        </a:lnTo>
                        <a:cubicBezTo>
                          <a:pt x="17784" y="43661"/>
                          <a:pt x="18079" y="44107"/>
                          <a:pt x="18676" y="44107"/>
                        </a:cubicBezTo>
                        <a:lnTo>
                          <a:pt x="18457" y="44554"/>
                        </a:lnTo>
                        <a:close/>
                        <a:moveTo>
                          <a:pt x="25132" y="44554"/>
                        </a:moveTo>
                        <a:lnTo>
                          <a:pt x="19123" y="44554"/>
                        </a:lnTo>
                        <a:lnTo>
                          <a:pt x="19123" y="44107"/>
                        </a:lnTo>
                        <a:cubicBezTo>
                          <a:pt x="20016" y="44107"/>
                          <a:pt x="20235" y="43888"/>
                          <a:pt x="20235" y="42768"/>
                        </a:cubicBezTo>
                        <a:lnTo>
                          <a:pt x="20235" y="38759"/>
                        </a:lnTo>
                        <a:cubicBezTo>
                          <a:pt x="20235" y="37866"/>
                          <a:pt x="19940" y="37419"/>
                          <a:pt x="19342" y="37419"/>
                        </a:cubicBezTo>
                        <a:lnTo>
                          <a:pt x="19342" y="36973"/>
                        </a:lnTo>
                        <a:lnTo>
                          <a:pt x="24904" y="36973"/>
                        </a:lnTo>
                        <a:cubicBezTo>
                          <a:pt x="24904" y="37193"/>
                          <a:pt x="24904" y="38085"/>
                          <a:pt x="25124" y="38978"/>
                        </a:cubicBezTo>
                        <a:lnTo>
                          <a:pt x="24678" y="38978"/>
                        </a:lnTo>
                        <a:cubicBezTo>
                          <a:pt x="24458" y="38312"/>
                          <a:pt x="24458" y="38085"/>
                          <a:pt x="24231" y="37866"/>
                        </a:cubicBezTo>
                        <a:cubicBezTo>
                          <a:pt x="24004" y="37646"/>
                          <a:pt x="23565" y="37646"/>
                          <a:pt x="23119" y="37646"/>
                        </a:cubicBezTo>
                        <a:lnTo>
                          <a:pt x="22672" y="37646"/>
                        </a:lnTo>
                        <a:cubicBezTo>
                          <a:pt x="22377" y="37646"/>
                          <a:pt x="22226" y="37796"/>
                          <a:pt x="22226" y="38093"/>
                        </a:cubicBezTo>
                        <a:lnTo>
                          <a:pt x="22226" y="40317"/>
                        </a:lnTo>
                        <a:lnTo>
                          <a:pt x="22892" y="40317"/>
                        </a:lnTo>
                        <a:cubicBezTo>
                          <a:pt x="23633" y="40317"/>
                          <a:pt x="24004" y="40020"/>
                          <a:pt x="24004" y="39424"/>
                        </a:cubicBezTo>
                        <a:lnTo>
                          <a:pt x="24450" y="39424"/>
                        </a:lnTo>
                        <a:lnTo>
                          <a:pt x="24450" y="42322"/>
                        </a:lnTo>
                        <a:lnTo>
                          <a:pt x="24004" y="42322"/>
                        </a:lnTo>
                        <a:cubicBezTo>
                          <a:pt x="23860" y="41581"/>
                          <a:pt x="23490" y="41210"/>
                          <a:pt x="22892" y="41210"/>
                        </a:cubicBezTo>
                        <a:lnTo>
                          <a:pt x="22226" y="41210"/>
                        </a:lnTo>
                        <a:lnTo>
                          <a:pt x="22226" y="43215"/>
                        </a:lnTo>
                        <a:cubicBezTo>
                          <a:pt x="22226" y="43881"/>
                          <a:pt x="22226" y="44107"/>
                          <a:pt x="22445" y="44327"/>
                        </a:cubicBezTo>
                        <a:lnTo>
                          <a:pt x="23338" y="44327"/>
                        </a:lnTo>
                        <a:cubicBezTo>
                          <a:pt x="23784" y="44327"/>
                          <a:pt x="24231" y="44327"/>
                          <a:pt x="24670" y="43881"/>
                        </a:cubicBezTo>
                        <a:cubicBezTo>
                          <a:pt x="24889" y="43661"/>
                          <a:pt x="25117" y="43215"/>
                          <a:pt x="25336" y="42768"/>
                        </a:cubicBezTo>
                        <a:lnTo>
                          <a:pt x="25782" y="42768"/>
                        </a:lnTo>
                        <a:cubicBezTo>
                          <a:pt x="25563" y="42988"/>
                          <a:pt x="25336" y="44107"/>
                          <a:pt x="25117" y="44554"/>
                        </a:cubicBezTo>
                        <a:lnTo>
                          <a:pt x="25117" y="44554"/>
                        </a:lnTo>
                        <a:close/>
                        <a:moveTo>
                          <a:pt x="33365" y="44554"/>
                        </a:moveTo>
                        <a:lnTo>
                          <a:pt x="29581" y="44554"/>
                        </a:lnTo>
                        <a:lnTo>
                          <a:pt x="29581" y="44107"/>
                        </a:lnTo>
                        <a:lnTo>
                          <a:pt x="30028" y="44107"/>
                        </a:lnTo>
                        <a:cubicBezTo>
                          <a:pt x="30474" y="44107"/>
                          <a:pt x="30474" y="43888"/>
                          <a:pt x="30247" y="43442"/>
                        </a:cubicBezTo>
                        <a:lnTo>
                          <a:pt x="29801" y="42330"/>
                        </a:lnTo>
                        <a:lnTo>
                          <a:pt x="27795" y="42330"/>
                        </a:lnTo>
                        <a:lnTo>
                          <a:pt x="27349" y="43442"/>
                        </a:lnTo>
                        <a:cubicBezTo>
                          <a:pt x="27129" y="43888"/>
                          <a:pt x="27129" y="44107"/>
                          <a:pt x="27795" y="44107"/>
                        </a:cubicBezTo>
                        <a:lnTo>
                          <a:pt x="28242" y="44107"/>
                        </a:lnTo>
                        <a:lnTo>
                          <a:pt x="28242" y="44554"/>
                        </a:lnTo>
                        <a:lnTo>
                          <a:pt x="25571" y="44554"/>
                        </a:lnTo>
                        <a:lnTo>
                          <a:pt x="25571" y="44107"/>
                        </a:lnTo>
                        <a:cubicBezTo>
                          <a:pt x="26237" y="44107"/>
                          <a:pt x="26463" y="43888"/>
                          <a:pt x="26683" y="42995"/>
                        </a:cubicBezTo>
                        <a:lnTo>
                          <a:pt x="29127" y="36981"/>
                        </a:lnTo>
                        <a:lnTo>
                          <a:pt x="30020" y="36761"/>
                        </a:lnTo>
                        <a:lnTo>
                          <a:pt x="30913" y="38986"/>
                        </a:lnTo>
                        <a:cubicBezTo>
                          <a:pt x="31360" y="40325"/>
                          <a:pt x="32026" y="41883"/>
                          <a:pt x="32472" y="42995"/>
                        </a:cubicBezTo>
                        <a:cubicBezTo>
                          <a:pt x="32919" y="44107"/>
                          <a:pt x="33138" y="44107"/>
                          <a:pt x="33585" y="44107"/>
                        </a:cubicBezTo>
                        <a:lnTo>
                          <a:pt x="33365" y="44554"/>
                        </a:lnTo>
                        <a:close/>
                        <a:moveTo>
                          <a:pt x="36256" y="16039"/>
                        </a:moveTo>
                        <a:lnTo>
                          <a:pt x="32472" y="16039"/>
                        </a:lnTo>
                        <a:lnTo>
                          <a:pt x="32472" y="15593"/>
                        </a:lnTo>
                        <a:lnTo>
                          <a:pt x="32919" y="15593"/>
                        </a:lnTo>
                        <a:cubicBezTo>
                          <a:pt x="33365" y="15593"/>
                          <a:pt x="33365" y="15373"/>
                          <a:pt x="33138" y="14927"/>
                        </a:cubicBezTo>
                        <a:lnTo>
                          <a:pt x="32691" y="13815"/>
                        </a:lnTo>
                        <a:lnTo>
                          <a:pt x="30686" y="13815"/>
                        </a:lnTo>
                        <a:lnTo>
                          <a:pt x="30240" y="14927"/>
                        </a:lnTo>
                        <a:cubicBezTo>
                          <a:pt x="30020" y="15373"/>
                          <a:pt x="30020" y="15593"/>
                          <a:pt x="30686" y="15593"/>
                        </a:cubicBezTo>
                        <a:lnTo>
                          <a:pt x="31133" y="15593"/>
                        </a:lnTo>
                        <a:lnTo>
                          <a:pt x="31133" y="16039"/>
                        </a:lnTo>
                        <a:lnTo>
                          <a:pt x="28461" y="16039"/>
                        </a:lnTo>
                        <a:lnTo>
                          <a:pt x="28461" y="15593"/>
                        </a:lnTo>
                        <a:cubicBezTo>
                          <a:pt x="29127" y="15593"/>
                          <a:pt x="29354" y="15373"/>
                          <a:pt x="29574" y="14481"/>
                        </a:cubicBezTo>
                        <a:lnTo>
                          <a:pt x="32018" y="8466"/>
                        </a:lnTo>
                        <a:lnTo>
                          <a:pt x="32911" y="8247"/>
                        </a:lnTo>
                        <a:lnTo>
                          <a:pt x="33804" y="10471"/>
                        </a:lnTo>
                        <a:cubicBezTo>
                          <a:pt x="34250" y="11810"/>
                          <a:pt x="34916" y="13368"/>
                          <a:pt x="35363" y="14481"/>
                        </a:cubicBezTo>
                        <a:cubicBezTo>
                          <a:pt x="35809" y="15593"/>
                          <a:pt x="36029" y="15593"/>
                          <a:pt x="36475" y="15593"/>
                        </a:cubicBezTo>
                        <a:lnTo>
                          <a:pt x="36256" y="1603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5" name="Google Shape;475;g2971fdb6ce9_1_278"/>
                  <p:cNvSpPr/>
                  <p:nvPr/>
                </p:nvSpPr>
                <p:spPr>
                  <a:xfrm>
                    <a:off x="9712501" y="5382683"/>
                    <a:ext cx="6235" cy="6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5" h="6234" extrusionOk="0">
                        <a:moveTo>
                          <a:pt x="6236" y="3117"/>
                        </a:moveTo>
                        <a:cubicBezTo>
                          <a:pt x="6236" y="4839"/>
                          <a:pt x="4840" y="6234"/>
                          <a:pt x="3118" y="6234"/>
                        </a:cubicBezTo>
                        <a:cubicBezTo>
                          <a:pt x="1396" y="6234"/>
                          <a:pt x="0" y="4839"/>
                          <a:pt x="0" y="3117"/>
                        </a:cubicBezTo>
                        <a:cubicBezTo>
                          <a:pt x="0" y="1396"/>
                          <a:pt x="1396" y="0"/>
                          <a:pt x="3118" y="0"/>
                        </a:cubicBezTo>
                        <a:cubicBezTo>
                          <a:pt x="4840" y="0"/>
                          <a:pt x="6236" y="1396"/>
                          <a:pt x="6236" y="31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6" name="Google Shape;476;g2971fdb6ce9_1_278"/>
                  <p:cNvSpPr/>
                  <p:nvPr/>
                </p:nvSpPr>
                <p:spPr>
                  <a:xfrm>
                    <a:off x="9743657" y="5387805"/>
                    <a:ext cx="6235" cy="6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5" h="6234" extrusionOk="0">
                        <a:moveTo>
                          <a:pt x="6236" y="3117"/>
                        </a:moveTo>
                        <a:cubicBezTo>
                          <a:pt x="6236" y="4839"/>
                          <a:pt x="4840" y="6234"/>
                          <a:pt x="3118" y="6234"/>
                        </a:cubicBezTo>
                        <a:cubicBezTo>
                          <a:pt x="1396" y="6234"/>
                          <a:pt x="0" y="4839"/>
                          <a:pt x="0" y="3117"/>
                        </a:cubicBezTo>
                        <a:cubicBezTo>
                          <a:pt x="0" y="1396"/>
                          <a:pt x="1396" y="0"/>
                          <a:pt x="3118" y="0"/>
                        </a:cubicBezTo>
                        <a:cubicBezTo>
                          <a:pt x="4840" y="0"/>
                          <a:pt x="6236" y="1396"/>
                          <a:pt x="6236" y="31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7" name="Google Shape;477;g2971fdb6ce9_1_278"/>
                  <p:cNvSpPr/>
                  <p:nvPr/>
                </p:nvSpPr>
                <p:spPr>
                  <a:xfrm>
                    <a:off x="9726077" y="5164143"/>
                    <a:ext cx="6235" cy="6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5" h="6234" extrusionOk="0">
                        <a:moveTo>
                          <a:pt x="6236" y="3117"/>
                        </a:moveTo>
                        <a:cubicBezTo>
                          <a:pt x="6236" y="4839"/>
                          <a:pt x="4840" y="6234"/>
                          <a:pt x="3118" y="6234"/>
                        </a:cubicBezTo>
                        <a:cubicBezTo>
                          <a:pt x="1396" y="6234"/>
                          <a:pt x="0" y="4839"/>
                          <a:pt x="0" y="3117"/>
                        </a:cubicBezTo>
                        <a:cubicBezTo>
                          <a:pt x="0" y="1396"/>
                          <a:pt x="1396" y="0"/>
                          <a:pt x="3118" y="0"/>
                        </a:cubicBezTo>
                        <a:cubicBezTo>
                          <a:pt x="4840" y="0"/>
                          <a:pt x="6236" y="1396"/>
                          <a:pt x="6236" y="31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8" name="Google Shape;478;g2971fdb6ce9_1_278"/>
                  <p:cNvSpPr/>
                  <p:nvPr/>
                </p:nvSpPr>
                <p:spPr>
                  <a:xfrm>
                    <a:off x="9799505" y="5193104"/>
                    <a:ext cx="6235" cy="6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35" h="6234" extrusionOk="0">
                        <a:moveTo>
                          <a:pt x="6236" y="3117"/>
                        </a:moveTo>
                        <a:cubicBezTo>
                          <a:pt x="6236" y="4839"/>
                          <a:pt x="4840" y="6234"/>
                          <a:pt x="3118" y="6234"/>
                        </a:cubicBezTo>
                        <a:cubicBezTo>
                          <a:pt x="1396" y="6234"/>
                          <a:pt x="0" y="4839"/>
                          <a:pt x="0" y="3117"/>
                        </a:cubicBezTo>
                        <a:cubicBezTo>
                          <a:pt x="0" y="1396"/>
                          <a:pt x="1396" y="0"/>
                          <a:pt x="3118" y="0"/>
                        </a:cubicBezTo>
                        <a:cubicBezTo>
                          <a:pt x="4840" y="0"/>
                          <a:pt x="6236" y="1396"/>
                          <a:pt x="6236" y="31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79" name="Google Shape;479;g2971fdb6ce9_1_278"/>
                  <p:cNvSpPr/>
                  <p:nvPr/>
                </p:nvSpPr>
                <p:spPr>
                  <a:xfrm>
                    <a:off x="9610597" y="5157236"/>
                    <a:ext cx="237650" cy="1946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7650" h="194693" extrusionOk="0">
                        <a:moveTo>
                          <a:pt x="40274" y="171981"/>
                        </a:moveTo>
                        <a:cubicBezTo>
                          <a:pt x="41387" y="173767"/>
                          <a:pt x="42053" y="175545"/>
                          <a:pt x="42053" y="177330"/>
                        </a:cubicBezTo>
                        <a:cubicBezTo>
                          <a:pt x="42053" y="179555"/>
                          <a:pt x="41387" y="181340"/>
                          <a:pt x="37383" y="184011"/>
                        </a:cubicBezTo>
                        <a:lnTo>
                          <a:pt x="26259" y="192030"/>
                        </a:lnTo>
                        <a:lnTo>
                          <a:pt x="24254" y="189133"/>
                        </a:lnTo>
                        <a:cubicBezTo>
                          <a:pt x="24254" y="189133"/>
                          <a:pt x="35605" y="180894"/>
                          <a:pt x="35825" y="180894"/>
                        </a:cubicBezTo>
                        <a:cubicBezTo>
                          <a:pt x="37830" y="179555"/>
                          <a:pt x="38715" y="178442"/>
                          <a:pt x="38715" y="176884"/>
                        </a:cubicBezTo>
                        <a:cubicBezTo>
                          <a:pt x="38715" y="175991"/>
                          <a:pt x="38269" y="174879"/>
                          <a:pt x="37603" y="173767"/>
                        </a:cubicBezTo>
                        <a:cubicBezTo>
                          <a:pt x="36490" y="172208"/>
                          <a:pt x="35159" y="171543"/>
                          <a:pt x="33819" y="171543"/>
                        </a:cubicBezTo>
                        <a:cubicBezTo>
                          <a:pt x="32707" y="171543"/>
                          <a:pt x="31375" y="172435"/>
                          <a:pt x="29150" y="173994"/>
                        </a:cubicBezTo>
                        <a:lnTo>
                          <a:pt x="18692" y="181121"/>
                        </a:lnTo>
                        <a:lnTo>
                          <a:pt x="16686" y="178223"/>
                        </a:lnTo>
                        <a:lnTo>
                          <a:pt x="26698" y="171543"/>
                        </a:lnTo>
                        <a:cubicBezTo>
                          <a:pt x="29370" y="169538"/>
                          <a:pt x="31594" y="168199"/>
                          <a:pt x="33819" y="168199"/>
                        </a:cubicBezTo>
                        <a:cubicBezTo>
                          <a:pt x="36710" y="167979"/>
                          <a:pt x="38935" y="169984"/>
                          <a:pt x="40274" y="171989"/>
                        </a:cubicBezTo>
                        <a:lnTo>
                          <a:pt x="40274" y="171989"/>
                        </a:lnTo>
                        <a:close/>
                        <a:moveTo>
                          <a:pt x="4450" y="150147"/>
                        </a:moveTo>
                        <a:lnTo>
                          <a:pt x="25586" y="142793"/>
                        </a:lnTo>
                        <a:lnTo>
                          <a:pt x="26698" y="145910"/>
                        </a:lnTo>
                        <a:lnTo>
                          <a:pt x="14461" y="160837"/>
                        </a:lnTo>
                        <a:lnTo>
                          <a:pt x="29816" y="154823"/>
                        </a:lnTo>
                        <a:lnTo>
                          <a:pt x="30929" y="157940"/>
                        </a:lnTo>
                        <a:lnTo>
                          <a:pt x="10012" y="165959"/>
                        </a:lnTo>
                        <a:lnTo>
                          <a:pt x="8899" y="162842"/>
                        </a:lnTo>
                        <a:lnTo>
                          <a:pt x="21136" y="147915"/>
                        </a:lnTo>
                        <a:lnTo>
                          <a:pt x="5562" y="153483"/>
                        </a:lnTo>
                        <a:lnTo>
                          <a:pt x="4450" y="150140"/>
                        </a:lnTo>
                        <a:close/>
                        <a:moveTo>
                          <a:pt x="1332" y="133215"/>
                        </a:moveTo>
                        <a:lnTo>
                          <a:pt x="23580" y="129871"/>
                        </a:lnTo>
                        <a:lnTo>
                          <a:pt x="24027" y="133435"/>
                        </a:lnTo>
                        <a:lnTo>
                          <a:pt x="1778" y="136779"/>
                        </a:lnTo>
                        <a:lnTo>
                          <a:pt x="1332" y="133215"/>
                        </a:lnTo>
                        <a:close/>
                        <a:moveTo>
                          <a:pt x="666" y="106259"/>
                        </a:moveTo>
                        <a:lnTo>
                          <a:pt x="666" y="102469"/>
                        </a:lnTo>
                        <a:lnTo>
                          <a:pt x="22914" y="111600"/>
                        </a:lnTo>
                        <a:lnTo>
                          <a:pt x="22695" y="115391"/>
                        </a:lnTo>
                        <a:lnTo>
                          <a:pt x="0" y="122298"/>
                        </a:lnTo>
                        <a:lnTo>
                          <a:pt x="0" y="118508"/>
                        </a:lnTo>
                        <a:lnTo>
                          <a:pt x="18472" y="113386"/>
                        </a:lnTo>
                        <a:lnTo>
                          <a:pt x="673" y="106259"/>
                        </a:lnTo>
                        <a:close/>
                        <a:moveTo>
                          <a:pt x="20916" y="55910"/>
                        </a:moveTo>
                        <a:cubicBezTo>
                          <a:pt x="17799" y="55910"/>
                          <a:pt x="16247" y="57695"/>
                          <a:pt x="14242" y="61478"/>
                        </a:cubicBezTo>
                        <a:lnTo>
                          <a:pt x="11571" y="66154"/>
                        </a:lnTo>
                        <a:lnTo>
                          <a:pt x="31375" y="76844"/>
                        </a:lnTo>
                        <a:lnTo>
                          <a:pt x="33153" y="73727"/>
                        </a:lnTo>
                        <a:lnTo>
                          <a:pt x="24920" y="69271"/>
                        </a:lnTo>
                        <a:lnTo>
                          <a:pt x="25366" y="68378"/>
                        </a:lnTo>
                        <a:cubicBezTo>
                          <a:pt x="26698" y="65927"/>
                          <a:pt x="27145" y="65480"/>
                          <a:pt x="30709" y="65707"/>
                        </a:cubicBezTo>
                        <a:lnTo>
                          <a:pt x="37164" y="66373"/>
                        </a:lnTo>
                        <a:lnTo>
                          <a:pt x="38942" y="63029"/>
                        </a:lnTo>
                        <a:lnTo>
                          <a:pt x="31602" y="62363"/>
                        </a:lnTo>
                        <a:cubicBezTo>
                          <a:pt x="30043" y="62144"/>
                          <a:pt x="28931" y="62144"/>
                          <a:pt x="28045" y="62363"/>
                        </a:cubicBezTo>
                        <a:cubicBezTo>
                          <a:pt x="27826" y="62363"/>
                          <a:pt x="27379" y="62583"/>
                          <a:pt x="26933" y="62810"/>
                        </a:cubicBezTo>
                        <a:cubicBezTo>
                          <a:pt x="26933" y="62363"/>
                          <a:pt x="27152" y="61917"/>
                          <a:pt x="27152" y="61698"/>
                        </a:cubicBezTo>
                        <a:cubicBezTo>
                          <a:pt x="27152" y="61032"/>
                          <a:pt x="27152" y="60358"/>
                          <a:pt x="26933" y="59912"/>
                        </a:cubicBezTo>
                        <a:cubicBezTo>
                          <a:pt x="26486" y="58573"/>
                          <a:pt x="25601" y="57461"/>
                          <a:pt x="24042" y="56795"/>
                        </a:cubicBezTo>
                        <a:cubicBezTo>
                          <a:pt x="23149" y="56349"/>
                          <a:pt x="22037" y="55902"/>
                          <a:pt x="20924" y="55902"/>
                        </a:cubicBezTo>
                        <a:lnTo>
                          <a:pt x="20924" y="55902"/>
                        </a:lnTo>
                        <a:close/>
                        <a:moveTo>
                          <a:pt x="16913" y="62817"/>
                        </a:moveTo>
                        <a:cubicBezTo>
                          <a:pt x="18245" y="60366"/>
                          <a:pt x="19138" y="59473"/>
                          <a:pt x="20470" y="59473"/>
                        </a:cubicBezTo>
                        <a:cubicBezTo>
                          <a:pt x="20916" y="59473"/>
                          <a:pt x="21583" y="59693"/>
                          <a:pt x="22248" y="59920"/>
                        </a:cubicBezTo>
                        <a:cubicBezTo>
                          <a:pt x="23142" y="60366"/>
                          <a:pt x="23807" y="61259"/>
                          <a:pt x="24027" y="61925"/>
                        </a:cubicBezTo>
                        <a:cubicBezTo>
                          <a:pt x="24027" y="62144"/>
                          <a:pt x="24246" y="62590"/>
                          <a:pt x="24246" y="62817"/>
                        </a:cubicBezTo>
                        <a:cubicBezTo>
                          <a:pt x="24246" y="64156"/>
                          <a:pt x="23580" y="65488"/>
                          <a:pt x="22687" y="66827"/>
                        </a:cubicBezTo>
                        <a:lnTo>
                          <a:pt x="22241" y="67720"/>
                        </a:lnTo>
                        <a:lnTo>
                          <a:pt x="16013" y="64376"/>
                        </a:lnTo>
                        <a:lnTo>
                          <a:pt x="16906" y="62817"/>
                        </a:lnTo>
                        <a:close/>
                        <a:moveTo>
                          <a:pt x="45617" y="24278"/>
                        </a:moveTo>
                        <a:lnTo>
                          <a:pt x="48508" y="22054"/>
                        </a:lnTo>
                        <a:lnTo>
                          <a:pt x="62084" y="39878"/>
                        </a:lnTo>
                        <a:lnTo>
                          <a:pt x="59193" y="42103"/>
                        </a:lnTo>
                        <a:lnTo>
                          <a:pt x="45617" y="24278"/>
                        </a:lnTo>
                        <a:close/>
                        <a:moveTo>
                          <a:pt x="57853" y="15366"/>
                        </a:moveTo>
                        <a:lnTo>
                          <a:pt x="72315" y="7793"/>
                        </a:lnTo>
                        <a:lnTo>
                          <a:pt x="73647" y="10463"/>
                        </a:lnTo>
                        <a:lnTo>
                          <a:pt x="68085" y="13361"/>
                        </a:lnTo>
                        <a:lnTo>
                          <a:pt x="76984" y="30512"/>
                        </a:lnTo>
                        <a:lnTo>
                          <a:pt x="73866" y="32071"/>
                        </a:lnTo>
                        <a:lnTo>
                          <a:pt x="64967" y="14919"/>
                        </a:lnTo>
                        <a:lnTo>
                          <a:pt x="59178" y="17817"/>
                        </a:lnTo>
                        <a:lnTo>
                          <a:pt x="57846" y="15366"/>
                        </a:lnTo>
                        <a:close/>
                        <a:moveTo>
                          <a:pt x="94125" y="1112"/>
                        </a:moveTo>
                        <a:lnTo>
                          <a:pt x="97909" y="0"/>
                        </a:lnTo>
                        <a:lnTo>
                          <a:pt x="94791" y="15146"/>
                        </a:lnTo>
                        <a:lnTo>
                          <a:pt x="97235" y="23612"/>
                        </a:lnTo>
                        <a:lnTo>
                          <a:pt x="93898" y="24505"/>
                        </a:lnTo>
                        <a:lnTo>
                          <a:pt x="91454" y="16039"/>
                        </a:lnTo>
                        <a:lnTo>
                          <a:pt x="80776" y="4903"/>
                        </a:lnTo>
                        <a:lnTo>
                          <a:pt x="84559" y="3790"/>
                        </a:lnTo>
                        <a:lnTo>
                          <a:pt x="92127" y="11810"/>
                        </a:lnTo>
                        <a:lnTo>
                          <a:pt x="94132" y="1120"/>
                        </a:lnTo>
                        <a:close/>
                        <a:moveTo>
                          <a:pt x="162664" y="31851"/>
                        </a:moveTo>
                        <a:lnTo>
                          <a:pt x="174015" y="12468"/>
                        </a:lnTo>
                        <a:lnTo>
                          <a:pt x="184693" y="18702"/>
                        </a:lnTo>
                        <a:lnTo>
                          <a:pt x="183134" y="21373"/>
                        </a:lnTo>
                        <a:lnTo>
                          <a:pt x="175567" y="16917"/>
                        </a:lnTo>
                        <a:lnTo>
                          <a:pt x="172449" y="22266"/>
                        </a:lnTo>
                        <a:lnTo>
                          <a:pt x="179570" y="26495"/>
                        </a:lnTo>
                        <a:lnTo>
                          <a:pt x="178011" y="29165"/>
                        </a:lnTo>
                        <a:lnTo>
                          <a:pt x="170890" y="24936"/>
                        </a:lnTo>
                        <a:lnTo>
                          <a:pt x="165774" y="33622"/>
                        </a:lnTo>
                        <a:lnTo>
                          <a:pt x="162656" y="31836"/>
                        </a:lnTo>
                        <a:close/>
                        <a:moveTo>
                          <a:pt x="220518" y="81973"/>
                        </a:moveTo>
                        <a:lnTo>
                          <a:pt x="228751" y="72168"/>
                        </a:lnTo>
                        <a:lnTo>
                          <a:pt x="230083" y="75959"/>
                        </a:lnTo>
                        <a:lnTo>
                          <a:pt x="224074" y="82866"/>
                        </a:lnTo>
                        <a:lnTo>
                          <a:pt x="233200" y="84871"/>
                        </a:lnTo>
                        <a:lnTo>
                          <a:pt x="234313" y="88434"/>
                        </a:lnTo>
                        <a:lnTo>
                          <a:pt x="221849" y="85537"/>
                        </a:lnTo>
                        <a:lnTo>
                          <a:pt x="212950" y="96008"/>
                        </a:lnTo>
                        <a:lnTo>
                          <a:pt x="211618" y="92217"/>
                        </a:lnTo>
                        <a:lnTo>
                          <a:pt x="218293" y="84417"/>
                        </a:lnTo>
                        <a:lnTo>
                          <a:pt x="208281" y="82193"/>
                        </a:lnTo>
                        <a:lnTo>
                          <a:pt x="207168" y="78402"/>
                        </a:lnTo>
                        <a:lnTo>
                          <a:pt x="220518" y="81966"/>
                        </a:lnTo>
                        <a:close/>
                        <a:moveTo>
                          <a:pt x="214063" y="104027"/>
                        </a:moveTo>
                        <a:lnTo>
                          <a:pt x="236538" y="102242"/>
                        </a:lnTo>
                        <a:lnTo>
                          <a:pt x="237650" y="114717"/>
                        </a:lnTo>
                        <a:lnTo>
                          <a:pt x="234533" y="114937"/>
                        </a:lnTo>
                        <a:lnTo>
                          <a:pt x="233867" y="106024"/>
                        </a:lnTo>
                        <a:lnTo>
                          <a:pt x="227639" y="106471"/>
                        </a:lnTo>
                        <a:lnTo>
                          <a:pt x="228305" y="114937"/>
                        </a:lnTo>
                        <a:lnTo>
                          <a:pt x="225414" y="115156"/>
                        </a:lnTo>
                        <a:lnTo>
                          <a:pt x="224748" y="106690"/>
                        </a:lnTo>
                        <a:lnTo>
                          <a:pt x="214509" y="107583"/>
                        </a:lnTo>
                        <a:lnTo>
                          <a:pt x="214063" y="104020"/>
                        </a:lnTo>
                        <a:close/>
                        <a:moveTo>
                          <a:pt x="223855" y="124076"/>
                        </a:moveTo>
                        <a:cubicBezTo>
                          <a:pt x="221183" y="124076"/>
                          <a:pt x="218959" y="124742"/>
                          <a:pt x="216953" y="126081"/>
                        </a:cubicBezTo>
                        <a:cubicBezTo>
                          <a:pt x="213616" y="128532"/>
                          <a:pt x="212950" y="132096"/>
                          <a:pt x="212950" y="134100"/>
                        </a:cubicBezTo>
                        <a:cubicBezTo>
                          <a:pt x="212950" y="141674"/>
                          <a:pt x="220071" y="144791"/>
                          <a:pt x="225414" y="144791"/>
                        </a:cubicBezTo>
                        <a:cubicBezTo>
                          <a:pt x="228085" y="144791"/>
                          <a:pt x="230310" y="144125"/>
                          <a:pt x="232315" y="142786"/>
                        </a:cubicBezTo>
                        <a:cubicBezTo>
                          <a:pt x="236099" y="140115"/>
                          <a:pt x="236318" y="135878"/>
                          <a:pt x="236318" y="134547"/>
                        </a:cubicBezTo>
                        <a:cubicBezTo>
                          <a:pt x="236318" y="127866"/>
                          <a:pt x="230310" y="124076"/>
                          <a:pt x="223855" y="124076"/>
                        </a:cubicBezTo>
                        <a:lnTo>
                          <a:pt x="223855" y="124076"/>
                        </a:lnTo>
                        <a:close/>
                        <a:moveTo>
                          <a:pt x="225633" y="141227"/>
                        </a:moveTo>
                        <a:cubicBezTo>
                          <a:pt x="221183" y="141227"/>
                          <a:pt x="216068" y="138776"/>
                          <a:pt x="216068" y="134320"/>
                        </a:cubicBezTo>
                        <a:cubicBezTo>
                          <a:pt x="216068" y="132761"/>
                          <a:pt x="216734" y="130529"/>
                          <a:pt x="218512" y="129198"/>
                        </a:cubicBezTo>
                        <a:cubicBezTo>
                          <a:pt x="219844" y="128305"/>
                          <a:pt x="221630" y="127639"/>
                          <a:pt x="223628" y="127639"/>
                        </a:cubicBezTo>
                        <a:cubicBezTo>
                          <a:pt x="225852" y="127639"/>
                          <a:pt x="229856" y="128305"/>
                          <a:pt x="232081" y="131203"/>
                        </a:cubicBezTo>
                        <a:cubicBezTo>
                          <a:pt x="232747" y="132096"/>
                          <a:pt x="233193" y="133427"/>
                          <a:pt x="233193" y="134547"/>
                        </a:cubicBezTo>
                        <a:cubicBezTo>
                          <a:pt x="233193" y="136332"/>
                          <a:pt x="232527" y="138337"/>
                          <a:pt x="230749" y="139669"/>
                        </a:cubicBezTo>
                        <a:cubicBezTo>
                          <a:pt x="229417" y="140781"/>
                          <a:pt x="227631" y="141227"/>
                          <a:pt x="225633" y="141227"/>
                        </a:cubicBezTo>
                        <a:close/>
                        <a:moveTo>
                          <a:pt x="210945" y="49222"/>
                        </a:moveTo>
                        <a:cubicBezTo>
                          <a:pt x="208720" y="49222"/>
                          <a:pt x="206276" y="49888"/>
                          <a:pt x="203824" y="51446"/>
                        </a:cubicBezTo>
                        <a:cubicBezTo>
                          <a:pt x="199593" y="54117"/>
                          <a:pt x="198034" y="58127"/>
                          <a:pt x="198034" y="61024"/>
                        </a:cubicBezTo>
                        <a:cubicBezTo>
                          <a:pt x="198034" y="62810"/>
                          <a:pt x="198481" y="64815"/>
                          <a:pt x="199593" y="66373"/>
                        </a:cubicBezTo>
                        <a:cubicBezTo>
                          <a:pt x="202038" y="70163"/>
                          <a:pt x="205602" y="71049"/>
                          <a:pt x="208046" y="71049"/>
                        </a:cubicBezTo>
                        <a:cubicBezTo>
                          <a:pt x="210271" y="71049"/>
                          <a:pt x="212715" y="70383"/>
                          <a:pt x="215167" y="68824"/>
                        </a:cubicBezTo>
                        <a:cubicBezTo>
                          <a:pt x="217839" y="67039"/>
                          <a:pt x="220956" y="63702"/>
                          <a:pt x="220956" y="59246"/>
                        </a:cubicBezTo>
                        <a:cubicBezTo>
                          <a:pt x="220956" y="57461"/>
                          <a:pt x="220510" y="55683"/>
                          <a:pt x="219398" y="53897"/>
                        </a:cubicBezTo>
                        <a:cubicBezTo>
                          <a:pt x="217392" y="50780"/>
                          <a:pt x="214282" y="49222"/>
                          <a:pt x="210945" y="49222"/>
                        </a:cubicBezTo>
                        <a:close/>
                        <a:moveTo>
                          <a:pt x="207388" y="67493"/>
                        </a:moveTo>
                        <a:cubicBezTo>
                          <a:pt x="205382" y="67493"/>
                          <a:pt x="203604" y="66600"/>
                          <a:pt x="202272" y="64595"/>
                        </a:cubicBezTo>
                        <a:cubicBezTo>
                          <a:pt x="201606" y="63483"/>
                          <a:pt x="201379" y="62590"/>
                          <a:pt x="201379" y="61478"/>
                        </a:cubicBezTo>
                        <a:cubicBezTo>
                          <a:pt x="201379" y="59027"/>
                          <a:pt x="202938" y="56356"/>
                          <a:pt x="205829" y="54351"/>
                        </a:cubicBezTo>
                        <a:cubicBezTo>
                          <a:pt x="207834" y="53012"/>
                          <a:pt x="209613" y="52566"/>
                          <a:pt x="211391" y="52566"/>
                        </a:cubicBezTo>
                        <a:cubicBezTo>
                          <a:pt x="213616" y="52566"/>
                          <a:pt x="215394" y="53459"/>
                          <a:pt x="216507" y="55463"/>
                        </a:cubicBezTo>
                        <a:cubicBezTo>
                          <a:pt x="217173" y="56576"/>
                          <a:pt x="217619" y="57688"/>
                          <a:pt x="217619" y="58807"/>
                        </a:cubicBezTo>
                        <a:cubicBezTo>
                          <a:pt x="217619" y="61259"/>
                          <a:pt x="216060" y="63710"/>
                          <a:pt x="213169" y="65488"/>
                        </a:cubicBezTo>
                        <a:cubicBezTo>
                          <a:pt x="211164" y="66827"/>
                          <a:pt x="209166" y="67493"/>
                          <a:pt x="207380" y="67493"/>
                        </a:cubicBezTo>
                        <a:close/>
                        <a:moveTo>
                          <a:pt x="149534" y="2890"/>
                        </a:moveTo>
                        <a:cubicBezTo>
                          <a:pt x="144865" y="2890"/>
                          <a:pt x="140854" y="6007"/>
                          <a:pt x="139076" y="11575"/>
                        </a:cubicBezTo>
                        <a:cubicBezTo>
                          <a:pt x="138629" y="12914"/>
                          <a:pt x="138410" y="14027"/>
                          <a:pt x="138410" y="15139"/>
                        </a:cubicBezTo>
                        <a:cubicBezTo>
                          <a:pt x="138410" y="17363"/>
                          <a:pt x="138856" y="19149"/>
                          <a:pt x="139742" y="20934"/>
                        </a:cubicBezTo>
                        <a:cubicBezTo>
                          <a:pt x="141747" y="24724"/>
                          <a:pt x="145531" y="26056"/>
                          <a:pt x="148422" y="26056"/>
                        </a:cubicBezTo>
                        <a:cubicBezTo>
                          <a:pt x="149981" y="26056"/>
                          <a:pt x="151540" y="25610"/>
                          <a:pt x="153091" y="24944"/>
                        </a:cubicBezTo>
                        <a:cubicBezTo>
                          <a:pt x="156875" y="22939"/>
                          <a:pt x="159319" y="18036"/>
                          <a:pt x="159319" y="13361"/>
                        </a:cubicBezTo>
                        <a:cubicBezTo>
                          <a:pt x="159319" y="11356"/>
                          <a:pt x="158873" y="9570"/>
                          <a:pt x="157987" y="7793"/>
                        </a:cubicBezTo>
                        <a:cubicBezTo>
                          <a:pt x="156428" y="4676"/>
                          <a:pt x="153091" y="2890"/>
                          <a:pt x="149534" y="2890"/>
                        </a:cubicBezTo>
                        <a:lnTo>
                          <a:pt x="149534" y="2890"/>
                        </a:lnTo>
                        <a:close/>
                        <a:moveTo>
                          <a:pt x="148422" y="22939"/>
                        </a:moveTo>
                        <a:cubicBezTo>
                          <a:pt x="146863" y="22939"/>
                          <a:pt x="144418" y="22046"/>
                          <a:pt x="143079" y="19822"/>
                        </a:cubicBezTo>
                        <a:cubicBezTo>
                          <a:pt x="142413" y="18710"/>
                          <a:pt x="142186" y="17151"/>
                          <a:pt x="142186" y="15812"/>
                        </a:cubicBezTo>
                        <a:cubicBezTo>
                          <a:pt x="142186" y="11802"/>
                          <a:pt x="144857" y="6234"/>
                          <a:pt x="149753" y="6234"/>
                        </a:cubicBezTo>
                        <a:cubicBezTo>
                          <a:pt x="152425" y="6234"/>
                          <a:pt x="155982" y="8239"/>
                          <a:pt x="155982" y="13361"/>
                        </a:cubicBezTo>
                        <a:cubicBezTo>
                          <a:pt x="155982" y="16258"/>
                          <a:pt x="153757" y="22939"/>
                          <a:pt x="148414" y="22939"/>
                        </a:cubicBezTo>
                        <a:lnTo>
                          <a:pt x="148414" y="22939"/>
                        </a:lnTo>
                        <a:close/>
                        <a:moveTo>
                          <a:pt x="25147" y="84425"/>
                        </a:moveTo>
                        <a:lnTo>
                          <a:pt x="28265" y="85317"/>
                        </a:lnTo>
                        <a:lnTo>
                          <a:pt x="24927" y="97566"/>
                        </a:lnTo>
                        <a:lnTo>
                          <a:pt x="3118" y="91551"/>
                        </a:lnTo>
                        <a:lnTo>
                          <a:pt x="6902" y="79076"/>
                        </a:lnTo>
                        <a:lnTo>
                          <a:pt x="9792" y="79968"/>
                        </a:lnTo>
                        <a:lnTo>
                          <a:pt x="7121" y="88881"/>
                        </a:lnTo>
                        <a:lnTo>
                          <a:pt x="13130" y="90439"/>
                        </a:lnTo>
                        <a:lnTo>
                          <a:pt x="15355" y="82200"/>
                        </a:lnTo>
                        <a:lnTo>
                          <a:pt x="18245" y="83093"/>
                        </a:lnTo>
                        <a:lnTo>
                          <a:pt x="16020" y="91332"/>
                        </a:lnTo>
                        <a:lnTo>
                          <a:pt x="22695" y="93118"/>
                        </a:lnTo>
                        <a:lnTo>
                          <a:pt x="25139" y="84432"/>
                        </a:lnTo>
                        <a:close/>
                        <a:moveTo>
                          <a:pt x="30936" y="37419"/>
                        </a:moveTo>
                        <a:cubicBezTo>
                          <a:pt x="34054" y="33856"/>
                          <a:pt x="37164" y="34076"/>
                          <a:pt x="37164" y="34076"/>
                        </a:cubicBezTo>
                        <a:lnTo>
                          <a:pt x="37610" y="36973"/>
                        </a:lnTo>
                        <a:cubicBezTo>
                          <a:pt x="37610" y="36973"/>
                          <a:pt x="35166" y="36973"/>
                          <a:pt x="33161" y="39197"/>
                        </a:cubicBezTo>
                        <a:cubicBezTo>
                          <a:pt x="32268" y="40090"/>
                          <a:pt x="31829" y="41202"/>
                          <a:pt x="31829" y="42095"/>
                        </a:cubicBezTo>
                        <a:cubicBezTo>
                          <a:pt x="31829" y="42761"/>
                          <a:pt x="32049" y="43434"/>
                          <a:pt x="32722" y="43881"/>
                        </a:cubicBezTo>
                        <a:cubicBezTo>
                          <a:pt x="34281" y="45220"/>
                          <a:pt x="36952" y="43661"/>
                          <a:pt x="38511" y="42988"/>
                        </a:cubicBezTo>
                        <a:cubicBezTo>
                          <a:pt x="39843" y="42541"/>
                          <a:pt x="41629" y="41649"/>
                          <a:pt x="43407" y="41649"/>
                        </a:cubicBezTo>
                        <a:cubicBezTo>
                          <a:pt x="44739" y="41649"/>
                          <a:pt x="46078" y="42095"/>
                          <a:pt x="47410" y="43207"/>
                        </a:cubicBezTo>
                        <a:cubicBezTo>
                          <a:pt x="48969" y="44546"/>
                          <a:pt x="49635" y="46324"/>
                          <a:pt x="49635" y="47883"/>
                        </a:cubicBezTo>
                        <a:cubicBezTo>
                          <a:pt x="49635" y="49888"/>
                          <a:pt x="48969" y="51446"/>
                          <a:pt x="47410" y="53232"/>
                        </a:cubicBezTo>
                        <a:cubicBezTo>
                          <a:pt x="44520" y="56349"/>
                          <a:pt x="40736" y="56795"/>
                          <a:pt x="40736" y="56795"/>
                        </a:cubicBezTo>
                        <a:lnTo>
                          <a:pt x="40070" y="53678"/>
                        </a:lnTo>
                        <a:cubicBezTo>
                          <a:pt x="42295" y="53232"/>
                          <a:pt x="44073" y="52339"/>
                          <a:pt x="45186" y="51007"/>
                        </a:cubicBezTo>
                        <a:cubicBezTo>
                          <a:pt x="46078" y="50115"/>
                          <a:pt x="46298" y="49002"/>
                          <a:pt x="46298" y="48110"/>
                        </a:cubicBezTo>
                        <a:cubicBezTo>
                          <a:pt x="46298" y="47217"/>
                          <a:pt x="45851" y="46551"/>
                          <a:pt x="45186" y="45885"/>
                        </a:cubicBezTo>
                        <a:cubicBezTo>
                          <a:pt x="44520" y="45439"/>
                          <a:pt x="43854" y="45220"/>
                          <a:pt x="43180" y="45220"/>
                        </a:cubicBezTo>
                        <a:cubicBezTo>
                          <a:pt x="41848" y="45220"/>
                          <a:pt x="40062" y="46112"/>
                          <a:pt x="38511" y="46559"/>
                        </a:cubicBezTo>
                        <a:cubicBezTo>
                          <a:pt x="35840" y="47671"/>
                          <a:pt x="32949" y="48564"/>
                          <a:pt x="30277" y="46339"/>
                        </a:cubicBezTo>
                        <a:cubicBezTo>
                          <a:pt x="28946" y="45227"/>
                          <a:pt x="28272" y="43669"/>
                          <a:pt x="28272" y="42110"/>
                        </a:cubicBezTo>
                        <a:cubicBezTo>
                          <a:pt x="28719" y="40998"/>
                          <a:pt x="29385" y="38993"/>
                          <a:pt x="30943" y="37435"/>
                        </a:cubicBezTo>
                        <a:lnTo>
                          <a:pt x="30943" y="37435"/>
                        </a:lnTo>
                        <a:close/>
                        <a:moveTo>
                          <a:pt x="208061" y="153264"/>
                        </a:moveTo>
                        <a:lnTo>
                          <a:pt x="216514" y="157054"/>
                        </a:lnTo>
                        <a:lnTo>
                          <a:pt x="216068" y="157947"/>
                        </a:lnTo>
                        <a:cubicBezTo>
                          <a:pt x="214955" y="160618"/>
                          <a:pt x="214509" y="161064"/>
                          <a:pt x="210952" y="161064"/>
                        </a:cubicBezTo>
                        <a:lnTo>
                          <a:pt x="204497" y="161064"/>
                        </a:lnTo>
                        <a:lnTo>
                          <a:pt x="202938" y="164628"/>
                        </a:lnTo>
                        <a:lnTo>
                          <a:pt x="210279" y="164628"/>
                        </a:lnTo>
                        <a:cubicBezTo>
                          <a:pt x="211837" y="164628"/>
                          <a:pt x="212950" y="164628"/>
                          <a:pt x="213835" y="164181"/>
                        </a:cubicBezTo>
                        <a:cubicBezTo>
                          <a:pt x="214055" y="163962"/>
                          <a:pt x="214501" y="163962"/>
                          <a:pt x="214728" y="163515"/>
                        </a:cubicBezTo>
                        <a:lnTo>
                          <a:pt x="214728" y="164181"/>
                        </a:lnTo>
                        <a:cubicBezTo>
                          <a:pt x="214728" y="165074"/>
                          <a:pt x="214948" y="165740"/>
                          <a:pt x="215175" y="166633"/>
                        </a:cubicBezTo>
                        <a:cubicBezTo>
                          <a:pt x="216287" y="169084"/>
                          <a:pt x="218959" y="170196"/>
                          <a:pt x="220964" y="170196"/>
                        </a:cubicBezTo>
                        <a:cubicBezTo>
                          <a:pt x="224521" y="170196"/>
                          <a:pt x="225860" y="167972"/>
                          <a:pt x="227639" y="164181"/>
                        </a:cubicBezTo>
                        <a:cubicBezTo>
                          <a:pt x="227639" y="163962"/>
                          <a:pt x="229644" y="159279"/>
                          <a:pt x="229644" y="159279"/>
                        </a:cubicBezTo>
                        <a:lnTo>
                          <a:pt x="209174" y="150147"/>
                        </a:lnTo>
                        <a:lnTo>
                          <a:pt x="208061" y="153264"/>
                        </a:lnTo>
                        <a:close/>
                        <a:moveTo>
                          <a:pt x="221411" y="166406"/>
                        </a:moveTo>
                        <a:cubicBezTo>
                          <a:pt x="220298" y="166406"/>
                          <a:pt x="218739" y="165740"/>
                          <a:pt x="218073" y="164181"/>
                        </a:cubicBezTo>
                        <a:cubicBezTo>
                          <a:pt x="217854" y="163735"/>
                          <a:pt x="217854" y="163289"/>
                          <a:pt x="217854" y="162842"/>
                        </a:cubicBezTo>
                        <a:cubicBezTo>
                          <a:pt x="217854" y="161503"/>
                          <a:pt x="218520" y="160391"/>
                          <a:pt x="218966" y="159052"/>
                        </a:cubicBezTo>
                        <a:lnTo>
                          <a:pt x="219413" y="158159"/>
                        </a:lnTo>
                        <a:lnTo>
                          <a:pt x="225868" y="161057"/>
                        </a:lnTo>
                        <a:lnTo>
                          <a:pt x="225202" y="162842"/>
                        </a:lnTo>
                        <a:cubicBezTo>
                          <a:pt x="223870" y="165740"/>
                          <a:pt x="222977" y="166406"/>
                          <a:pt x="221418" y="166406"/>
                        </a:cubicBezTo>
                        <a:lnTo>
                          <a:pt x="221418" y="166406"/>
                        </a:lnTo>
                        <a:close/>
                        <a:moveTo>
                          <a:pt x="196264" y="174425"/>
                        </a:moveTo>
                        <a:cubicBezTo>
                          <a:pt x="194039" y="177323"/>
                          <a:pt x="192261" y="179993"/>
                          <a:pt x="192261" y="183337"/>
                        </a:cubicBezTo>
                        <a:cubicBezTo>
                          <a:pt x="192261" y="186235"/>
                          <a:pt x="193592" y="189352"/>
                          <a:pt x="196930" y="192023"/>
                        </a:cubicBezTo>
                        <a:cubicBezTo>
                          <a:pt x="199154" y="193808"/>
                          <a:pt x="201599" y="194693"/>
                          <a:pt x="204050" y="194693"/>
                        </a:cubicBezTo>
                        <a:cubicBezTo>
                          <a:pt x="207168" y="194693"/>
                          <a:pt x="209613" y="193801"/>
                          <a:pt x="213616" y="188898"/>
                        </a:cubicBezTo>
                        <a:lnTo>
                          <a:pt x="217173" y="184442"/>
                        </a:lnTo>
                        <a:lnTo>
                          <a:pt x="199593" y="170408"/>
                        </a:lnTo>
                        <a:lnTo>
                          <a:pt x="196256" y="174418"/>
                        </a:lnTo>
                        <a:close/>
                        <a:moveTo>
                          <a:pt x="204278" y="191357"/>
                        </a:moveTo>
                        <a:cubicBezTo>
                          <a:pt x="202499" y="191357"/>
                          <a:pt x="200721" y="190691"/>
                          <a:pt x="199162" y="189352"/>
                        </a:cubicBezTo>
                        <a:cubicBezTo>
                          <a:pt x="197384" y="188013"/>
                          <a:pt x="195605" y="185789"/>
                          <a:pt x="195605" y="182891"/>
                        </a:cubicBezTo>
                        <a:cubicBezTo>
                          <a:pt x="195605" y="180886"/>
                          <a:pt x="196718" y="179101"/>
                          <a:pt x="198276" y="177096"/>
                        </a:cubicBezTo>
                        <a:lnTo>
                          <a:pt x="199835" y="175310"/>
                        </a:lnTo>
                        <a:lnTo>
                          <a:pt x="212738" y="185554"/>
                        </a:lnTo>
                        <a:lnTo>
                          <a:pt x="211845" y="186893"/>
                        </a:lnTo>
                        <a:cubicBezTo>
                          <a:pt x="208954" y="189564"/>
                          <a:pt x="207396" y="191349"/>
                          <a:pt x="204278" y="191349"/>
                        </a:cubicBezTo>
                        <a:lnTo>
                          <a:pt x="204278" y="1913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  <p:sp>
                <p:nvSpPr>
                  <p:cNvPr id="480" name="Google Shape;480;g2971fdb6ce9_1_278"/>
                  <p:cNvSpPr/>
                  <p:nvPr/>
                </p:nvSpPr>
                <p:spPr>
                  <a:xfrm>
                    <a:off x="9600358" y="5146099"/>
                    <a:ext cx="257681" cy="3083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681" h="308321" extrusionOk="0">
                        <a:moveTo>
                          <a:pt x="257674" y="128759"/>
                        </a:moveTo>
                        <a:cubicBezTo>
                          <a:pt x="257674" y="57915"/>
                          <a:pt x="199821" y="0"/>
                          <a:pt x="128837" y="0"/>
                        </a:cubicBezTo>
                        <a:cubicBezTo>
                          <a:pt x="57854" y="0"/>
                          <a:pt x="0" y="57695"/>
                          <a:pt x="0" y="128759"/>
                        </a:cubicBezTo>
                        <a:cubicBezTo>
                          <a:pt x="0" y="171308"/>
                          <a:pt x="20917" y="210959"/>
                          <a:pt x="56075" y="235018"/>
                        </a:cubicBezTo>
                        <a:cubicBezTo>
                          <a:pt x="59632" y="247940"/>
                          <a:pt x="71430" y="257518"/>
                          <a:pt x="85226" y="257518"/>
                        </a:cubicBezTo>
                        <a:cubicBezTo>
                          <a:pt x="89009" y="257518"/>
                          <a:pt x="92793" y="256852"/>
                          <a:pt x="96130" y="255513"/>
                        </a:cubicBezTo>
                        <a:cubicBezTo>
                          <a:pt x="100800" y="257072"/>
                          <a:pt x="105696" y="258411"/>
                          <a:pt x="110592" y="259304"/>
                        </a:cubicBezTo>
                        <a:cubicBezTo>
                          <a:pt x="109260" y="263313"/>
                          <a:pt x="107254" y="266877"/>
                          <a:pt x="105249" y="270221"/>
                        </a:cubicBezTo>
                        <a:cubicBezTo>
                          <a:pt x="103244" y="273565"/>
                          <a:pt x="105249" y="270221"/>
                          <a:pt x="105030" y="270221"/>
                        </a:cubicBezTo>
                        <a:lnTo>
                          <a:pt x="107701" y="272892"/>
                        </a:lnTo>
                        <a:cubicBezTo>
                          <a:pt x="108367" y="272445"/>
                          <a:pt x="109260" y="272226"/>
                          <a:pt x="109926" y="272226"/>
                        </a:cubicBezTo>
                        <a:cubicBezTo>
                          <a:pt x="112597" y="272226"/>
                          <a:pt x="114822" y="274450"/>
                          <a:pt x="114822" y="277128"/>
                        </a:cubicBezTo>
                        <a:cubicBezTo>
                          <a:pt x="114822" y="279806"/>
                          <a:pt x="112597" y="282031"/>
                          <a:pt x="109926" y="282031"/>
                        </a:cubicBezTo>
                        <a:cubicBezTo>
                          <a:pt x="107701" y="282031"/>
                          <a:pt x="105476" y="280472"/>
                          <a:pt x="104583" y="278914"/>
                        </a:cubicBezTo>
                        <a:cubicBezTo>
                          <a:pt x="104583" y="278914"/>
                          <a:pt x="103917" y="281138"/>
                          <a:pt x="103917" y="284036"/>
                        </a:cubicBezTo>
                        <a:cubicBezTo>
                          <a:pt x="103917" y="293167"/>
                          <a:pt x="113929" y="303865"/>
                          <a:pt x="127952" y="308321"/>
                        </a:cubicBezTo>
                        <a:cubicBezTo>
                          <a:pt x="141967" y="303865"/>
                          <a:pt x="151986" y="293394"/>
                          <a:pt x="151986" y="284036"/>
                        </a:cubicBezTo>
                        <a:cubicBezTo>
                          <a:pt x="151986" y="280919"/>
                          <a:pt x="151320" y="278914"/>
                          <a:pt x="151320" y="278914"/>
                        </a:cubicBezTo>
                        <a:cubicBezTo>
                          <a:pt x="150208" y="280253"/>
                          <a:pt x="148429" y="282031"/>
                          <a:pt x="145978" y="282031"/>
                        </a:cubicBezTo>
                        <a:cubicBezTo>
                          <a:pt x="143306" y="282031"/>
                          <a:pt x="141081" y="279806"/>
                          <a:pt x="141081" y="277128"/>
                        </a:cubicBezTo>
                        <a:cubicBezTo>
                          <a:pt x="141081" y="274450"/>
                          <a:pt x="143306" y="272226"/>
                          <a:pt x="145978" y="272226"/>
                        </a:cubicBezTo>
                        <a:cubicBezTo>
                          <a:pt x="146871" y="272226"/>
                          <a:pt x="147756" y="272445"/>
                          <a:pt x="148422" y="272892"/>
                        </a:cubicBezTo>
                        <a:lnTo>
                          <a:pt x="151093" y="270221"/>
                        </a:lnTo>
                        <a:cubicBezTo>
                          <a:pt x="149534" y="266657"/>
                          <a:pt x="148649" y="263540"/>
                          <a:pt x="147756" y="260416"/>
                        </a:cubicBezTo>
                        <a:cubicBezTo>
                          <a:pt x="170897" y="257299"/>
                          <a:pt x="190482" y="247494"/>
                          <a:pt x="206056" y="231235"/>
                        </a:cubicBezTo>
                        <a:cubicBezTo>
                          <a:pt x="239209" y="206511"/>
                          <a:pt x="257682" y="169303"/>
                          <a:pt x="257682" y="128759"/>
                        </a:cubicBezTo>
                        <a:lnTo>
                          <a:pt x="257682" y="128759"/>
                        </a:lnTo>
                        <a:close/>
                        <a:moveTo>
                          <a:pt x="85664" y="253735"/>
                        </a:moveTo>
                        <a:cubicBezTo>
                          <a:pt x="70976" y="253735"/>
                          <a:pt x="59186" y="241706"/>
                          <a:pt x="59186" y="227225"/>
                        </a:cubicBezTo>
                        <a:cubicBezTo>
                          <a:pt x="59186" y="222550"/>
                          <a:pt x="60298" y="218313"/>
                          <a:pt x="62303" y="214530"/>
                        </a:cubicBezTo>
                        <a:cubicBezTo>
                          <a:pt x="63636" y="215870"/>
                          <a:pt x="65194" y="216982"/>
                          <a:pt x="66534" y="218321"/>
                        </a:cubicBezTo>
                        <a:cubicBezTo>
                          <a:pt x="65202" y="220991"/>
                          <a:pt x="64528" y="224116"/>
                          <a:pt x="64528" y="227233"/>
                        </a:cubicBezTo>
                        <a:cubicBezTo>
                          <a:pt x="64528" y="235253"/>
                          <a:pt x="68532" y="241714"/>
                          <a:pt x="76099" y="246389"/>
                        </a:cubicBezTo>
                        <a:cubicBezTo>
                          <a:pt x="80549" y="249060"/>
                          <a:pt x="85445" y="251292"/>
                          <a:pt x="90560" y="253297"/>
                        </a:cubicBezTo>
                        <a:cubicBezTo>
                          <a:pt x="89229" y="253743"/>
                          <a:pt x="87443" y="253743"/>
                          <a:pt x="85664" y="253743"/>
                        </a:cubicBezTo>
                        <a:close/>
                        <a:moveTo>
                          <a:pt x="128830" y="215196"/>
                        </a:moveTo>
                        <a:cubicBezTo>
                          <a:pt x="123267" y="215196"/>
                          <a:pt x="117925" y="214750"/>
                          <a:pt x="112582" y="213638"/>
                        </a:cubicBezTo>
                        <a:cubicBezTo>
                          <a:pt x="107467" y="203613"/>
                          <a:pt x="97008" y="197152"/>
                          <a:pt x="85657" y="197152"/>
                        </a:cubicBezTo>
                        <a:cubicBezTo>
                          <a:pt x="82766" y="197152"/>
                          <a:pt x="80095" y="197599"/>
                          <a:pt x="77643" y="198264"/>
                        </a:cubicBezTo>
                        <a:cubicBezTo>
                          <a:pt x="55833" y="181998"/>
                          <a:pt x="42711" y="156162"/>
                          <a:pt x="42711" y="128986"/>
                        </a:cubicBezTo>
                        <a:cubicBezTo>
                          <a:pt x="42711" y="81315"/>
                          <a:pt x="81427" y="42549"/>
                          <a:pt x="129049" y="42549"/>
                        </a:cubicBezTo>
                        <a:cubicBezTo>
                          <a:pt x="176671" y="42549"/>
                          <a:pt x="215387" y="81308"/>
                          <a:pt x="215387" y="128986"/>
                        </a:cubicBezTo>
                        <a:cubicBezTo>
                          <a:pt x="215387" y="176665"/>
                          <a:pt x="176444" y="215196"/>
                          <a:pt x="128830" y="215196"/>
                        </a:cubicBezTo>
                        <a:lnTo>
                          <a:pt x="128830" y="215196"/>
                        </a:lnTo>
                        <a:close/>
                        <a:moveTo>
                          <a:pt x="148187" y="216535"/>
                        </a:moveTo>
                        <a:cubicBezTo>
                          <a:pt x="145516" y="220326"/>
                          <a:pt x="143957" y="225448"/>
                          <a:pt x="143518" y="230569"/>
                        </a:cubicBezTo>
                        <a:cubicBezTo>
                          <a:pt x="135285" y="228565"/>
                          <a:pt x="127944" y="225667"/>
                          <a:pt x="121489" y="222769"/>
                        </a:cubicBezTo>
                        <a:cubicBezTo>
                          <a:pt x="122821" y="220318"/>
                          <a:pt x="126158" y="218760"/>
                          <a:pt x="128830" y="218760"/>
                        </a:cubicBezTo>
                        <a:cubicBezTo>
                          <a:pt x="135504" y="218760"/>
                          <a:pt x="141959" y="217867"/>
                          <a:pt x="148187" y="216535"/>
                        </a:cubicBezTo>
                        <a:close/>
                        <a:moveTo>
                          <a:pt x="120816" y="218321"/>
                        </a:moveTo>
                        <a:cubicBezTo>
                          <a:pt x="119703" y="219213"/>
                          <a:pt x="118810" y="220106"/>
                          <a:pt x="118144" y="221218"/>
                        </a:cubicBezTo>
                        <a:cubicBezTo>
                          <a:pt x="114807" y="219660"/>
                          <a:pt x="110804" y="217655"/>
                          <a:pt x="108132" y="216096"/>
                        </a:cubicBezTo>
                        <a:cubicBezTo>
                          <a:pt x="111916" y="216989"/>
                          <a:pt x="116813" y="218101"/>
                          <a:pt x="120816" y="218321"/>
                        </a:cubicBezTo>
                        <a:close/>
                        <a:moveTo>
                          <a:pt x="85657" y="200496"/>
                        </a:moveTo>
                        <a:cubicBezTo>
                          <a:pt x="94556" y="200496"/>
                          <a:pt x="102790" y="204952"/>
                          <a:pt x="107686" y="212306"/>
                        </a:cubicBezTo>
                        <a:cubicBezTo>
                          <a:pt x="103456" y="211194"/>
                          <a:pt x="99233" y="209855"/>
                          <a:pt x="95222" y="208077"/>
                        </a:cubicBezTo>
                        <a:lnTo>
                          <a:pt x="95003" y="208077"/>
                        </a:lnTo>
                        <a:cubicBezTo>
                          <a:pt x="92112" y="206738"/>
                          <a:pt x="88994" y="206072"/>
                          <a:pt x="85876" y="206072"/>
                        </a:cubicBezTo>
                        <a:cubicBezTo>
                          <a:pt x="78755" y="206072"/>
                          <a:pt x="72527" y="209635"/>
                          <a:pt x="68744" y="214757"/>
                        </a:cubicBezTo>
                        <a:cubicBezTo>
                          <a:pt x="67185" y="213865"/>
                          <a:pt x="65406" y="212972"/>
                          <a:pt x="63847" y="211860"/>
                        </a:cubicBezTo>
                        <a:cubicBezTo>
                          <a:pt x="68744" y="205179"/>
                          <a:pt x="76531" y="200496"/>
                          <a:pt x="85657" y="200496"/>
                        </a:cubicBezTo>
                        <a:lnTo>
                          <a:pt x="85657" y="200496"/>
                        </a:lnTo>
                        <a:close/>
                        <a:moveTo>
                          <a:pt x="146628" y="268443"/>
                        </a:moveTo>
                        <a:cubicBezTo>
                          <a:pt x="141959" y="268443"/>
                          <a:pt x="137948" y="271787"/>
                          <a:pt x="137948" y="276909"/>
                        </a:cubicBezTo>
                        <a:cubicBezTo>
                          <a:pt x="137948" y="282031"/>
                          <a:pt x="141952" y="285375"/>
                          <a:pt x="146628" y="285375"/>
                        </a:cubicBezTo>
                        <a:cubicBezTo>
                          <a:pt x="147294" y="285375"/>
                          <a:pt x="147960" y="285155"/>
                          <a:pt x="148634" y="285155"/>
                        </a:cubicBezTo>
                        <a:cubicBezTo>
                          <a:pt x="147741" y="292282"/>
                          <a:pt x="139288" y="300302"/>
                          <a:pt x="128610" y="303865"/>
                        </a:cubicBezTo>
                        <a:cubicBezTo>
                          <a:pt x="117933" y="300302"/>
                          <a:pt x="109699" y="292282"/>
                          <a:pt x="108587" y="285155"/>
                        </a:cubicBezTo>
                        <a:cubicBezTo>
                          <a:pt x="109252" y="285375"/>
                          <a:pt x="109918" y="285375"/>
                          <a:pt x="110592" y="285375"/>
                        </a:cubicBezTo>
                        <a:cubicBezTo>
                          <a:pt x="115708" y="285375"/>
                          <a:pt x="119272" y="281811"/>
                          <a:pt x="119272" y="276909"/>
                        </a:cubicBezTo>
                        <a:cubicBezTo>
                          <a:pt x="119272" y="272006"/>
                          <a:pt x="115488" y="268443"/>
                          <a:pt x="110819" y="268443"/>
                        </a:cubicBezTo>
                        <a:cubicBezTo>
                          <a:pt x="112378" y="265772"/>
                          <a:pt x="113710" y="262875"/>
                          <a:pt x="114603" y="259977"/>
                        </a:cubicBezTo>
                        <a:cubicBezTo>
                          <a:pt x="120611" y="261089"/>
                          <a:pt x="126393" y="261536"/>
                          <a:pt x="131735" y="261536"/>
                        </a:cubicBezTo>
                        <a:cubicBezTo>
                          <a:pt x="136185" y="261536"/>
                          <a:pt x="140416" y="261316"/>
                          <a:pt x="144638" y="260870"/>
                        </a:cubicBezTo>
                        <a:cubicBezTo>
                          <a:pt x="145304" y="263321"/>
                          <a:pt x="145970" y="265772"/>
                          <a:pt x="147083" y="268443"/>
                        </a:cubicBezTo>
                        <a:lnTo>
                          <a:pt x="146636" y="268443"/>
                        </a:lnTo>
                        <a:close/>
                        <a:moveTo>
                          <a:pt x="131940" y="257972"/>
                        </a:moveTo>
                        <a:cubicBezTo>
                          <a:pt x="114580" y="257972"/>
                          <a:pt x="93224" y="252177"/>
                          <a:pt x="78316" y="243272"/>
                        </a:cubicBezTo>
                        <a:cubicBezTo>
                          <a:pt x="73867" y="240601"/>
                          <a:pt x="68524" y="235699"/>
                          <a:pt x="68524" y="227233"/>
                        </a:cubicBezTo>
                        <a:cubicBezTo>
                          <a:pt x="68524" y="225009"/>
                          <a:pt x="68970" y="222777"/>
                          <a:pt x="69856" y="220772"/>
                        </a:cubicBezTo>
                        <a:cubicBezTo>
                          <a:pt x="75418" y="225448"/>
                          <a:pt x="81207" y="229684"/>
                          <a:pt x="84764" y="231689"/>
                        </a:cubicBezTo>
                        <a:cubicBezTo>
                          <a:pt x="85657" y="232136"/>
                          <a:pt x="86096" y="232355"/>
                          <a:pt x="86989" y="232355"/>
                        </a:cubicBezTo>
                        <a:cubicBezTo>
                          <a:pt x="89214" y="232355"/>
                          <a:pt x="91219" y="230569"/>
                          <a:pt x="91219" y="228126"/>
                        </a:cubicBezTo>
                        <a:cubicBezTo>
                          <a:pt x="91219" y="226340"/>
                          <a:pt x="90326" y="225009"/>
                          <a:pt x="88775" y="224335"/>
                        </a:cubicBezTo>
                        <a:cubicBezTo>
                          <a:pt x="85657" y="222996"/>
                          <a:pt x="79209" y="220326"/>
                          <a:pt x="72308" y="216762"/>
                        </a:cubicBezTo>
                        <a:cubicBezTo>
                          <a:pt x="75425" y="212533"/>
                          <a:pt x="80541" y="209855"/>
                          <a:pt x="86103" y="209855"/>
                        </a:cubicBezTo>
                        <a:cubicBezTo>
                          <a:pt x="88775" y="209855"/>
                          <a:pt x="91219" y="210521"/>
                          <a:pt x="93444" y="211413"/>
                        </a:cubicBezTo>
                        <a:lnTo>
                          <a:pt x="98113" y="214084"/>
                        </a:lnTo>
                        <a:cubicBezTo>
                          <a:pt x="113240" y="223216"/>
                          <a:pt x="151963" y="246828"/>
                          <a:pt x="198466" y="233913"/>
                        </a:cubicBezTo>
                        <a:cubicBezTo>
                          <a:pt x="180667" y="249953"/>
                          <a:pt x="158857" y="257972"/>
                          <a:pt x="131932" y="257972"/>
                        </a:cubicBezTo>
                        <a:close/>
                        <a:moveTo>
                          <a:pt x="204255" y="228345"/>
                        </a:moveTo>
                        <a:cubicBezTo>
                          <a:pt x="183338" y="235699"/>
                          <a:pt x="163754" y="235253"/>
                          <a:pt x="147067" y="231462"/>
                        </a:cubicBezTo>
                        <a:cubicBezTo>
                          <a:pt x="147514" y="224108"/>
                          <a:pt x="150624" y="216089"/>
                          <a:pt x="155301" y="214530"/>
                        </a:cubicBezTo>
                        <a:cubicBezTo>
                          <a:pt x="192018" y="203167"/>
                          <a:pt x="218717" y="168864"/>
                          <a:pt x="218717" y="128540"/>
                        </a:cubicBezTo>
                        <a:cubicBezTo>
                          <a:pt x="218717" y="78864"/>
                          <a:pt x="178215" y="38539"/>
                          <a:pt x="128595" y="38539"/>
                        </a:cubicBezTo>
                        <a:cubicBezTo>
                          <a:pt x="78975" y="38539"/>
                          <a:pt x="38920" y="79083"/>
                          <a:pt x="38920" y="128759"/>
                        </a:cubicBezTo>
                        <a:cubicBezTo>
                          <a:pt x="38920" y="156381"/>
                          <a:pt x="51822" y="182672"/>
                          <a:pt x="73413" y="199603"/>
                        </a:cubicBezTo>
                        <a:cubicBezTo>
                          <a:pt x="68297" y="201828"/>
                          <a:pt x="63847" y="205618"/>
                          <a:pt x="60729" y="210074"/>
                        </a:cubicBezTo>
                        <a:cubicBezTo>
                          <a:pt x="59170" y="208962"/>
                          <a:pt x="57392" y="207850"/>
                          <a:pt x="56060" y="206511"/>
                        </a:cubicBezTo>
                        <a:lnTo>
                          <a:pt x="55168" y="207404"/>
                        </a:lnTo>
                        <a:cubicBezTo>
                          <a:pt x="56060" y="208516"/>
                          <a:pt x="57612" y="210074"/>
                          <a:pt x="59398" y="211860"/>
                        </a:cubicBezTo>
                        <a:cubicBezTo>
                          <a:pt x="56726" y="216316"/>
                          <a:pt x="55168" y="221665"/>
                          <a:pt x="55168" y="227233"/>
                        </a:cubicBezTo>
                        <a:cubicBezTo>
                          <a:pt x="55168" y="228126"/>
                          <a:pt x="55168" y="229019"/>
                          <a:pt x="55387" y="229904"/>
                        </a:cubicBezTo>
                        <a:cubicBezTo>
                          <a:pt x="23119" y="206291"/>
                          <a:pt x="3988" y="168864"/>
                          <a:pt x="3988" y="128767"/>
                        </a:cubicBezTo>
                        <a:cubicBezTo>
                          <a:pt x="3988" y="59708"/>
                          <a:pt x="60064" y="3790"/>
                          <a:pt x="128822" y="3790"/>
                        </a:cubicBezTo>
                        <a:cubicBezTo>
                          <a:pt x="197581" y="3790"/>
                          <a:pt x="253656" y="59927"/>
                          <a:pt x="253656" y="128767"/>
                        </a:cubicBezTo>
                        <a:cubicBezTo>
                          <a:pt x="253875" y="168199"/>
                          <a:pt x="235857" y="204506"/>
                          <a:pt x="204255" y="228345"/>
                        </a:cubicBezTo>
                        <a:lnTo>
                          <a:pt x="204255" y="22834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Corbel"/>
                      <a:ea typeface="Corbel"/>
                      <a:cs typeface="Corbel"/>
                      <a:sym typeface="Corbel"/>
                    </a:endParaRPr>
                  </a:p>
                </p:txBody>
              </p:sp>
            </p:grpSp>
          </p:grpSp>
        </p:grpSp>
        <p:pic>
          <p:nvPicPr>
            <p:cNvPr id="481" name="Google Shape;481;g2971fdb6ce9_1_278" descr="A picture containing black, screenshot, darkness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18249" y="6093809"/>
              <a:ext cx="1540526" cy="7702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2" name="Google Shape;482;g2971fdb6ce9_1_278"/>
          <p:cNvSpPr txBox="1"/>
          <p:nvPr/>
        </p:nvSpPr>
        <p:spPr>
          <a:xfrm>
            <a:off x="9084532" y="0"/>
            <a:ext cx="3194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https://fellowship.elixiruknode.org/</a:t>
            </a:r>
            <a:endParaRPr dirty="0"/>
          </a:p>
        </p:txBody>
      </p:sp>
      <p:pic>
        <p:nvPicPr>
          <p:cNvPr id="483" name="Google Shape;483;g2971fdb6ce9_1_278"/>
          <p:cNvPicPr preferRelativeResize="0"/>
          <p:nvPr/>
        </p:nvPicPr>
        <p:blipFill rotWithShape="1">
          <a:blip r:embed="rId7">
            <a:alphaModFix/>
          </a:blip>
          <a:srcRect l="72308" t="7354" b="5775"/>
          <a:stretch/>
        </p:blipFill>
        <p:spPr>
          <a:xfrm>
            <a:off x="5473408" y="3474222"/>
            <a:ext cx="1681828" cy="1695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g2971fdb6ce9_1_278"/>
          <p:cNvPicPr preferRelativeResize="0"/>
          <p:nvPr/>
        </p:nvPicPr>
        <p:blipFill rotWithShape="1">
          <a:blip r:embed="rId7">
            <a:alphaModFix/>
          </a:blip>
          <a:srcRect l="37374" t="7353" r="32429"/>
          <a:stretch/>
        </p:blipFill>
        <p:spPr>
          <a:xfrm>
            <a:off x="5473408" y="1376494"/>
            <a:ext cx="1935894" cy="1941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g2971fdb6ce9_1_27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560701" y="1376510"/>
            <a:ext cx="3769031" cy="4967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g2971fdb6ce9_1_278" descr="A blue and white 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551584" y="5326632"/>
            <a:ext cx="1238250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g2971fdb6ce9_1_278"/>
          <p:cNvSpPr txBox="1"/>
          <p:nvPr/>
        </p:nvSpPr>
        <p:spPr>
          <a:xfrm>
            <a:off x="10745917" y="5438415"/>
            <a:ext cx="1397830" cy="2861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7B85D7-3D4B-620A-D5FE-C0B296896A02}"/>
              </a:ext>
            </a:extLst>
          </p:cNvPr>
          <p:cNvSpPr txBox="1"/>
          <p:nvPr/>
        </p:nvSpPr>
        <p:spPr>
          <a:xfrm>
            <a:off x="70831" y="6200185"/>
            <a:ext cx="50311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Corbel" panose="020B0503020204020204" pitchFamily="34" charset="0"/>
              </a:rPr>
              <a:t>https://www.eventbrite.co.uk/e/snakemake-training-multi-omics-theme-tickets-819924595537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4709FEC-C92A-29B3-25A7-DC767C856964}"/>
              </a:ext>
            </a:extLst>
          </p:cNvPr>
          <p:cNvSpPr/>
          <p:nvPr/>
        </p:nvSpPr>
        <p:spPr>
          <a:xfrm>
            <a:off x="7543830" y="5326632"/>
            <a:ext cx="753054" cy="10958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686A4E-E3AD-AB78-AA2E-96A17D99EC95}"/>
              </a:ext>
            </a:extLst>
          </p:cNvPr>
          <p:cNvGrpSpPr/>
          <p:nvPr/>
        </p:nvGrpSpPr>
        <p:grpSpPr>
          <a:xfrm>
            <a:off x="660450" y="1319321"/>
            <a:ext cx="6151894" cy="4615644"/>
            <a:chOff x="660450" y="1319321"/>
            <a:chExt cx="6151894" cy="46156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C94CE6E-83E3-098C-648A-044809EA9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0450" y="3582378"/>
              <a:ext cx="4545800" cy="2142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49BE7C0-2259-2381-F54E-14819D70A7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4536" y="1319321"/>
              <a:ext cx="4452165" cy="179611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F114936-09D1-6C29-93F1-97B0B67BDCD3}"/>
                </a:ext>
              </a:extLst>
            </p:cNvPr>
            <p:cNvSpPr txBox="1"/>
            <p:nvPr/>
          </p:nvSpPr>
          <p:spPr>
            <a:xfrm>
              <a:off x="674536" y="3009128"/>
              <a:ext cx="61378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5</a:t>
              </a:r>
              <a:r>
                <a:rPr lang="en-GB" sz="18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th</a:t>
              </a:r>
              <a:r>
                <a: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March Online</a:t>
              </a:r>
              <a:endParaRPr lang="en-GB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7FBA79-3791-1ADF-8534-CB9EFF5B22EF}"/>
                </a:ext>
              </a:extLst>
            </p:cNvPr>
            <p:cNvSpPr txBox="1"/>
            <p:nvPr/>
          </p:nvSpPr>
          <p:spPr>
            <a:xfrm>
              <a:off x="660450" y="5565633"/>
              <a:ext cx="61378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>
                  <a:latin typeface="Calibri" panose="020F0502020204030204" pitchFamily="34" charset="0"/>
                  <a:ea typeface="Calibri" panose="020F0502020204030204" pitchFamily="34" charset="0"/>
                </a:rPr>
                <a:t>25</a:t>
              </a:r>
              <a:r>
                <a:rPr lang="en-GB" sz="1800" baseline="30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th</a:t>
              </a:r>
              <a:r>
                <a: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March Pankhurst Institute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39490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"/>
          <p:cNvSpPr txBox="1">
            <a:spLocks noGrp="1"/>
          </p:cNvSpPr>
          <p:nvPr>
            <p:ph type="title"/>
          </p:nvPr>
        </p:nvSpPr>
        <p:spPr>
          <a:xfrm>
            <a:off x="660400" y="433190"/>
            <a:ext cx="108712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xo 2"/>
              <a:buNone/>
            </a:pPr>
            <a:r>
              <a:rPr lang="en-GB" sz="3600" dirty="0">
                <a:solidFill>
                  <a:schemeClr val="tx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E</a:t>
            </a:r>
            <a:r>
              <a:rPr lang="en-GB" sz="3600" dirty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nabling sharing and collaboration of data</a:t>
            </a:r>
            <a:endParaRPr sz="3600" dirty="0">
              <a:solidFill>
                <a:schemeClr val="tx1"/>
              </a:solidFill>
              <a:latin typeface="Calibri Light" panose="020F0302020204030204" pitchFamily="34" charset="0"/>
              <a:ea typeface="Open Sans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357" name="Google Shape;357;p6"/>
          <p:cNvSpPr/>
          <p:nvPr/>
        </p:nvSpPr>
        <p:spPr>
          <a:xfrm>
            <a:off x="8120488" y="5261145"/>
            <a:ext cx="3830100" cy="795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76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Trusted data archives</a:t>
            </a:r>
            <a:endParaRPr sz="2400" b="0" i="0" u="none" strike="noStrike" cap="none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363" name="Google Shape;36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96446" y="5187129"/>
            <a:ext cx="734425" cy="7344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7;p6">
            <a:extLst>
              <a:ext uri="{FF2B5EF4-FFF2-40B4-BE49-F238E27FC236}">
                <a16:creationId xmlns:a16="http://schemas.microsoft.com/office/drawing/2014/main" id="{703875BD-9643-CDBA-43D6-9C0400489ABB}"/>
              </a:ext>
            </a:extLst>
          </p:cNvPr>
          <p:cNvSpPr/>
          <p:nvPr/>
        </p:nvSpPr>
        <p:spPr>
          <a:xfrm>
            <a:off x="1634968" y="5232640"/>
            <a:ext cx="4066321" cy="795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76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Research Data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Open Sans"/>
                <a:cs typeface="Open Sans"/>
                <a:sym typeface="Open Sans"/>
              </a:rPr>
              <a:t>journeys</a:t>
            </a:r>
            <a:endParaRPr lang="en-US" sz="2400" b="1" i="0" u="none" strike="noStrike" cap="none" dirty="0">
              <a:solidFill>
                <a:schemeClr val="accent2">
                  <a:lumMod val="75000"/>
                </a:schemeClr>
              </a:solidFill>
              <a:latin typeface="Corbel" panose="020B0503020204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5" name="Google Shape;363;p6">
            <a:extLst>
              <a:ext uri="{FF2B5EF4-FFF2-40B4-BE49-F238E27FC236}">
                <a16:creationId xmlns:a16="http://schemas.microsoft.com/office/drawing/2014/main" id="{69BA9458-D51E-068B-AF5F-E6A3575093B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179" y="5042385"/>
            <a:ext cx="734425" cy="734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B86CC9C-C547-5B88-6624-1D5C7AFF8828}"/>
              </a:ext>
            </a:extLst>
          </p:cNvPr>
          <p:cNvGrpSpPr/>
          <p:nvPr/>
        </p:nvGrpSpPr>
        <p:grpSpPr>
          <a:xfrm>
            <a:off x="867928" y="1081190"/>
            <a:ext cx="4027627" cy="5626993"/>
            <a:chOff x="7473100" y="1171194"/>
            <a:chExt cx="4212011" cy="577977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3A73A6D-C9AC-5540-84C5-D475B225DA5B}"/>
                </a:ext>
              </a:extLst>
            </p:cNvPr>
            <p:cNvGrpSpPr/>
            <p:nvPr/>
          </p:nvGrpSpPr>
          <p:grpSpPr>
            <a:xfrm>
              <a:off x="7473100" y="1645914"/>
              <a:ext cx="4212011" cy="5305055"/>
              <a:chOff x="7473100" y="1645914"/>
              <a:chExt cx="4212011" cy="5305055"/>
            </a:xfrm>
          </p:grpSpPr>
          <p:pic>
            <p:nvPicPr>
              <p:cNvPr id="17" name="Google Shape;2000;p168">
                <a:extLst>
                  <a:ext uri="{FF2B5EF4-FFF2-40B4-BE49-F238E27FC236}">
                    <a16:creationId xmlns:a16="http://schemas.microsoft.com/office/drawing/2014/main" id="{73F2714A-B57B-B83A-896D-425DEDAD2704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7473100" y="1645914"/>
                <a:ext cx="4212011" cy="336898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" name="Google Shape;2001;p168">
                <a:extLst>
                  <a:ext uri="{FF2B5EF4-FFF2-40B4-BE49-F238E27FC236}">
                    <a16:creationId xmlns:a16="http://schemas.microsoft.com/office/drawing/2014/main" id="{3D441AD5-CA05-76AF-823F-3BDDBCABFD76}"/>
                  </a:ext>
                </a:extLst>
              </p:cNvPr>
              <p:cNvSpPr txBox="1"/>
              <p:nvPr/>
            </p:nvSpPr>
            <p:spPr>
              <a:xfrm>
                <a:off x="7473100" y="6666306"/>
                <a:ext cx="3988151" cy="284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4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https://rdmkit.elixir-europe.org/nels_assembly</a:t>
                </a:r>
                <a:endParaRPr sz="1100" dirty="0"/>
              </a:p>
            </p:txBody>
          </p:sp>
        </p:grpSp>
        <p:pic>
          <p:nvPicPr>
            <p:cNvPr id="21" name="Google Shape;2002;p168" descr="Logo&#10;&#10;Description automatically generated">
              <a:extLst>
                <a:ext uri="{FF2B5EF4-FFF2-40B4-BE49-F238E27FC236}">
                  <a16:creationId xmlns:a16="http://schemas.microsoft.com/office/drawing/2014/main" id="{D121479D-0B76-15CF-0604-6D163E33787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02440" y="1171194"/>
              <a:ext cx="891325" cy="59831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27CA3B6-0D30-953C-1B0C-17753A8923D1}"/>
              </a:ext>
            </a:extLst>
          </p:cNvPr>
          <p:cNvGrpSpPr/>
          <p:nvPr/>
        </p:nvGrpSpPr>
        <p:grpSpPr>
          <a:xfrm>
            <a:off x="7113864" y="1570354"/>
            <a:ext cx="3941240" cy="3244191"/>
            <a:chOff x="1092773" y="1693569"/>
            <a:chExt cx="3941240" cy="324419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3788AB4-D1F5-CD55-A5D0-CBE7F1A79EFA}"/>
                </a:ext>
              </a:extLst>
            </p:cNvPr>
            <p:cNvGrpSpPr/>
            <p:nvPr/>
          </p:nvGrpSpPr>
          <p:grpSpPr>
            <a:xfrm>
              <a:off x="1275355" y="1693569"/>
              <a:ext cx="3758658" cy="3244191"/>
              <a:chOff x="1275355" y="1693569"/>
              <a:chExt cx="3758658" cy="3244191"/>
            </a:xfrm>
          </p:grpSpPr>
          <p:pic>
            <p:nvPicPr>
              <p:cNvPr id="4" name="Google Shape;1224;p130">
                <a:extLst>
                  <a:ext uri="{FF2B5EF4-FFF2-40B4-BE49-F238E27FC236}">
                    <a16:creationId xmlns:a16="http://schemas.microsoft.com/office/drawing/2014/main" id="{C9389A1C-1BE7-F550-2FC7-5AECA8B75BFF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1275355" y="3533775"/>
                <a:ext cx="3758658" cy="14039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" name="Google Shape;1225;p130">
                <a:extLst>
                  <a:ext uri="{FF2B5EF4-FFF2-40B4-BE49-F238E27FC236}">
                    <a16:creationId xmlns:a16="http://schemas.microsoft.com/office/drawing/2014/main" id="{58F232F4-6DB7-7344-A8B4-92D897E6E34E}"/>
                  </a:ext>
                </a:extLst>
              </p:cNvPr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1275355" y="2723980"/>
                <a:ext cx="3601306" cy="36662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Google Shape;1223;p130">
                <a:extLst>
                  <a:ext uri="{FF2B5EF4-FFF2-40B4-BE49-F238E27FC236}">
                    <a16:creationId xmlns:a16="http://schemas.microsoft.com/office/drawing/2014/main" id="{7D705034-0AE2-1BA7-4BA1-AA97080F6853}"/>
                  </a:ext>
                </a:extLst>
              </p:cNvPr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1904315" y="1693569"/>
                <a:ext cx="2500738" cy="82918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3" name="Picture 22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0C848E68-9925-1423-D2E5-83BB67F7A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773" y="3071227"/>
              <a:ext cx="1454043" cy="48193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68F3C85-13C1-4A9C-A69A-E802041CF671}"/>
              </a:ext>
            </a:extLst>
          </p:cNvPr>
          <p:cNvGrpSpPr/>
          <p:nvPr/>
        </p:nvGrpSpPr>
        <p:grpSpPr>
          <a:xfrm>
            <a:off x="4042274" y="3282961"/>
            <a:ext cx="2893218" cy="1759424"/>
            <a:chOff x="4042274" y="3282961"/>
            <a:chExt cx="2893218" cy="1759424"/>
          </a:xfrm>
        </p:grpSpPr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EEA73CE7-C7B8-A1FC-F317-A041E356FFEC}"/>
                </a:ext>
              </a:extLst>
            </p:cNvPr>
            <p:cNvSpPr/>
            <p:nvPr/>
          </p:nvSpPr>
          <p:spPr>
            <a:xfrm>
              <a:off x="4042274" y="4054975"/>
              <a:ext cx="2665709" cy="987410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47FC19FF-7FE9-4E24-6130-4A1390D90938}"/>
                </a:ext>
              </a:extLst>
            </p:cNvPr>
            <p:cNvSpPr/>
            <p:nvPr/>
          </p:nvSpPr>
          <p:spPr>
            <a:xfrm rot="10800000">
              <a:off x="4684716" y="3282961"/>
              <a:ext cx="2250776" cy="663890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3394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3" name="Google Shape;2623;p130"/>
          <p:cNvPicPr preferRelativeResize="0"/>
          <p:nvPr/>
        </p:nvPicPr>
        <p:blipFill rotWithShape="1">
          <a:blip r:embed="rId3">
            <a:alphaModFix/>
          </a:blip>
          <a:srcRect t="17211" r="3688"/>
          <a:stretch/>
        </p:blipFill>
        <p:spPr>
          <a:xfrm>
            <a:off x="5921283" y="1465133"/>
            <a:ext cx="6046588" cy="4966858"/>
          </a:xfrm>
          <a:prstGeom prst="rect">
            <a:avLst/>
          </a:prstGeom>
          <a:noFill/>
          <a:ln>
            <a:noFill/>
          </a:ln>
        </p:spPr>
      </p:pic>
      <p:sp>
        <p:nvSpPr>
          <p:cNvPr id="2613" name="Google Shape;2613;p130"/>
          <p:cNvSpPr txBox="1">
            <a:spLocks noGrp="1"/>
          </p:cNvSpPr>
          <p:nvPr>
            <p:ph type="title"/>
          </p:nvPr>
        </p:nvSpPr>
        <p:spPr>
          <a:xfrm>
            <a:off x="719402" y="332656"/>
            <a:ext cx="11472597" cy="91776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 all Open: Restricted Access, Data Visiting</a:t>
            </a:r>
            <a:endParaRPr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14" name="Google Shape;2614;p130"/>
          <p:cNvSpPr txBox="1">
            <a:spLocks noGrp="1"/>
          </p:cNvSpPr>
          <p:nvPr>
            <p:ph type="body" idx="1"/>
          </p:nvPr>
        </p:nvSpPr>
        <p:spPr>
          <a:xfrm>
            <a:off x="6826384" y="1891142"/>
            <a:ext cx="4714800" cy="317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5" name="Google Shape;2615;p130"/>
          <p:cNvSpPr/>
          <p:nvPr/>
        </p:nvSpPr>
        <p:spPr>
          <a:xfrm>
            <a:off x="890779" y="2377278"/>
            <a:ext cx="5030504" cy="348843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latin typeface="Corbel" panose="020B0503020204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latin typeface="Corbel" panose="020B0503020204020204" pitchFamily="34" charset="0"/>
                <a:ea typeface="Trebuchet MS"/>
                <a:cs typeface="Trebuchet MS"/>
                <a:sym typeface="Trebuchet MS"/>
              </a:rPr>
              <a:t>Secure cross-border access to genomic data and the corresponding clinical data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3200" b="1" dirty="0">
              <a:solidFill>
                <a:srgbClr val="FE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2616" name="Google Shape;2616;p130"/>
          <p:cNvGrpSpPr/>
          <p:nvPr/>
        </p:nvGrpSpPr>
        <p:grpSpPr>
          <a:xfrm>
            <a:off x="936957" y="1392402"/>
            <a:ext cx="848067" cy="842894"/>
            <a:chOff x="2760601" y="70515"/>
            <a:chExt cx="6672441" cy="6631738"/>
          </a:xfrm>
        </p:grpSpPr>
        <p:sp>
          <p:nvSpPr>
            <p:cNvPr id="2617" name="Google Shape;2617;p130"/>
            <p:cNvSpPr/>
            <p:nvPr/>
          </p:nvSpPr>
          <p:spPr>
            <a:xfrm>
              <a:off x="2760601" y="70515"/>
              <a:ext cx="6672441" cy="6631738"/>
            </a:xfrm>
            <a:custGeom>
              <a:avLst/>
              <a:gdLst/>
              <a:ahLst/>
              <a:cxnLst/>
              <a:rect l="l" t="t" r="r" b="b"/>
              <a:pathLst>
                <a:path w="6672441" h="6631738" extrusionOk="0">
                  <a:moveTo>
                    <a:pt x="3336173" y="0"/>
                  </a:moveTo>
                  <a:cubicBezTo>
                    <a:pt x="1493853" y="0"/>
                    <a:pt x="0" y="1484561"/>
                    <a:pt x="0" y="3315846"/>
                  </a:cubicBezTo>
                  <a:cubicBezTo>
                    <a:pt x="0" y="5147130"/>
                    <a:pt x="1493853" y="6631739"/>
                    <a:pt x="3336173" y="6631739"/>
                  </a:cubicBezTo>
                  <a:cubicBezTo>
                    <a:pt x="5178492" y="6631739"/>
                    <a:pt x="6672442" y="5147178"/>
                    <a:pt x="6672442" y="3315846"/>
                  </a:cubicBezTo>
                  <a:cubicBezTo>
                    <a:pt x="6672442" y="1484513"/>
                    <a:pt x="5178686" y="0"/>
                    <a:pt x="3336173" y="0"/>
                  </a:cubicBezTo>
                  <a:close/>
                  <a:moveTo>
                    <a:pt x="3336173" y="55513"/>
                  </a:moveTo>
                  <a:cubicBezTo>
                    <a:pt x="4599700" y="55513"/>
                    <a:pt x="5695334" y="774272"/>
                    <a:pt x="6236569" y="1825186"/>
                  </a:cubicBezTo>
                  <a:cubicBezTo>
                    <a:pt x="6162666" y="1853693"/>
                    <a:pt x="6115139" y="1912061"/>
                    <a:pt x="6074920" y="1976140"/>
                  </a:cubicBezTo>
                  <a:cubicBezTo>
                    <a:pt x="6020037" y="2063256"/>
                    <a:pt x="5988529" y="2161795"/>
                    <a:pt x="5949811" y="2256848"/>
                  </a:cubicBezTo>
                  <a:cubicBezTo>
                    <a:pt x="5949418" y="2257796"/>
                    <a:pt x="5948966" y="2258717"/>
                    <a:pt x="5948456" y="2259607"/>
                  </a:cubicBezTo>
                  <a:cubicBezTo>
                    <a:pt x="5913996" y="2318685"/>
                    <a:pt x="5879554" y="2377779"/>
                    <a:pt x="5845127" y="2436889"/>
                  </a:cubicBezTo>
                  <a:cubicBezTo>
                    <a:pt x="5844586" y="2437813"/>
                    <a:pt x="5843988" y="2438702"/>
                    <a:pt x="5843336" y="2439551"/>
                  </a:cubicBezTo>
                  <a:cubicBezTo>
                    <a:pt x="5803543" y="2488626"/>
                    <a:pt x="5759842" y="2534399"/>
                    <a:pt x="5712661" y="2576421"/>
                  </a:cubicBezTo>
                  <a:cubicBezTo>
                    <a:pt x="5710506" y="2578360"/>
                    <a:pt x="5707989" y="2579856"/>
                    <a:pt x="5705256" y="2580825"/>
                  </a:cubicBezTo>
                  <a:cubicBezTo>
                    <a:pt x="5659714" y="2596845"/>
                    <a:pt x="5614171" y="2613106"/>
                    <a:pt x="5564902" y="2600474"/>
                  </a:cubicBezTo>
                  <a:cubicBezTo>
                    <a:pt x="5562919" y="2599936"/>
                    <a:pt x="5561015" y="2599139"/>
                    <a:pt x="5559239" y="2598103"/>
                  </a:cubicBezTo>
                  <a:lnTo>
                    <a:pt x="5415207" y="2513455"/>
                  </a:lnTo>
                  <a:cubicBezTo>
                    <a:pt x="5412832" y="2512014"/>
                    <a:pt x="5410748" y="2510143"/>
                    <a:pt x="5409060" y="2507937"/>
                  </a:cubicBezTo>
                  <a:cubicBezTo>
                    <a:pt x="5359984" y="2442794"/>
                    <a:pt x="5292615" y="2420821"/>
                    <a:pt x="5213677" y="2431130"/>
                  </a:cubicBezTo>
                  <a:cubicBezTo>
                    <a:pt x="5170410" y="2436647"/>
                    <a:pt x="5127868" y="2431856"/>
                    <a:pt x="5085084" y="2429436"/>
                  </a:cubicBezTo>
                  <a:lnTo>
                    <a:pt x="5025748" y="2388781"/>
                  </a:lnTo>
                  <a:cubicBezTo>
                    <a:pt x="5017230" y="2369422"/>
                    <a:pt x="5007792" y="2350063"/>
                    <a:pt x="4987029" y="2343965"/>
                  </a:cubicBezTo>
                  <a:cubicBezTo>
                    <a:pt x="4962444" y="2336560"/>
                    <a:pt x="4947198" y="2362163"/>
                    <a:pt x="4927500" y="2372665"/>
                  </a:cubicBezTo>
                  <a:cubicBezTo>
                    <a:pt x="4891733" y="2391734"/>
                    <a:pt x="4856984" y="2390959"/>
                    <a:pt x="4821557" y="2366760"/>
                  </a:cubicBezTo>
                  <a:cubicBezTo>
                    <a:pt x="4773836" y="2334188"/>
                    <a:pt x="4724180" y="2304230"/>
                    <a:pt x="4674330" y="2274804"/>
                  </a:cubicBezTo>
                  <a:cubicBezTo>
                    <a:pt x="4610203" y="2237005"/>
                    <a:pt x="4595731" y="2240345"/>
                    <a:pt x="4544188" y="2299003"/>
                  </a:cubicBezTo>
                  <a:cubicBezTo>
                    <a:pt x="4486110" y="2365405"/>
                    <a:pt x="4420531" y="2409109"/>
                    <a:pt x="4329155" y="2373052"/>
                  </a:cubicBezTo>
                  <a:cubicBezTo>
                    <a:pt x="4325684" y="2371637"/>
                    <a:pt x="4322634" y="2369354"/>
                    <a:pt x="4320298" y="2366422"/>
                  </a:cubicBezTo>
                  <a:lnTo>
                    <a:pt x="4198432" y="2212371"/>
                  </a:lnTo>
                  <a:cubicBezTo>
                    <a:pt x="4197857" y="2211644"/>
                    <a:pt x="4197323" y="2210884"/>
                    <a:pt x="4196835" y="2210096"/>
                  </a:cubicBezTo>
                  <a:cubicBezTo>
                    <a:pt x="4137305" y="2110444"/>
                    <a:pt x="4078405" y="2010454"/>
                    <a:pt x="4017762" y="1911480"/>
                  </a:cubicBezTo>
                  <a:cubicBezTo>
                    <a:pt x="4000968" y="1884038"/>
                    <a:pt x="3988723" y="1852386"/>
                    <a:pt x="3959684" y="1834043"/>
                  </a:cubicBezTo>
                  <a:cubicBezTo>
                    <a:pt x="3956972" y="1832330"/>
                    <a:pt x="3954661" y="1830052"/>
                    <a:pt x="3952909" y="1827364"/>
                  </a:cubicBezTo>
                  <a:cubicBezTo>
                    <a:pt x="3916126" y="1770255"/>
                    <a:pt x="3858290" y="1744313"/>
                    <a:pt x="3796438" y="1724325"/>
                  </a:cubicBezTo>
                  <a:cubicBezTo>
                    <a:pt x="3738651" y="1703998"/>
                    <a:pt x="3678444" y="1700126"/>
                    <a:pt x="3618333" y="1695722"/>
                  </a:cubicBezTo>
                  <a:cubicBezTo>
                    <a:pt x="3589574" y="1693497"/>
                    <a:pt x="3561389" y="1686479"/>
                    <a:pt x="3534944" y="1674959"/>
                  </a:cubicBezTo>
                  <a:lnTo>
                    <a:pt x="3434179" y="1631014"/>
                  </a:lnTo>
                  <a:cubicBezTo>
                    <a:pt x="3433250" y="1630578"/>
                    <a:pt x="3432345" y="1630093"/>
                    <a:pt x="3431468" y="1629562"/>
                  </a:cubicBezTo>
                  <a:cubicBezTo>
                    <a:pt x="3310183" y="1554496"/>
                    <a:pt x="3189043" y="1479092"/>
                    <a:pt x="3082567" y="1383070"/>
                  </a:cubicBezTo>
                  <a:lnTo>
                    <a:pt x="2909012" y="1174717"/>
                  </a:lnTo>
                  <a:cubicBezTo>
                    <a:pt x="2842900" y="1070371"/>
                    <a:pt x="2789227" y="959442"/>
                    <a:pt x="2740151" y="846046"/>
                  </a:cubicBezTo>
                  <a:cubicBezTo>
                    <a:pt x="2739663" y="844937"/>
                    <a:pt x="2739274" y="843787"/>
                    <a:pt x="2738990" y="842610"/>
                  </a:cubicBezTo>
                  <a:cubicBezTo>
                    <a:pt x="2736860" y="834027"/>
                    <a:pt x="2734746" y="825461"/>
                    <a:pt x="2732649" y="816910"/>
                  </a:cubicBezTo>
                  <a:cubicBezTo>
                    <a:pt x="2708580" y="724244"/>
                    <a:pt x="2684445" y="631707"/>
                    <a:pt x="2660246" y="539299"/>
                  </a:cubicBezTo>
                  <a:cubicBezTo>
                    <a:pt x="2658939" y="531798"/>
                    <a:pt x="2657681" y="524344"/>
                    <a:pt x="2656374" y="516843"/>
                  </a:cubicBezTo>
                  <a:cubicBezTo>
                    <a:pt x="2650469" y="445149"/>
                    <a:pt x="2644549" y="373504"/>
                    <a:pt x="2638612" y="301907"/>
                  </a:cubicBezTo>
                  <a:lnTo>
                    <a:pt x="2647856" y="128448"/>
                  </a:lnTo>
                  <a:cubicBezTo>
                    <a:pt x="2874065" y="79810"/>
                    <a:pt x="3104794" y="55297"/>
                    <a:pt x="3336173" y="55319"/>
                  </a:cubicBezTo>
                  <a:close/>
                  <a:moveTo>
                    <a:pt x="1039493" y="1001791"/>
                  </a:moveTo>
                  <a:cubicBezTo>
                    <a:pt x="1041762" y="1005145"/>
                    <a:pt x="1044957" y="1007768"/>
                    <a:pt x="1048688" y="1009341"/>
                  </a:cubicBezTo>
                  <a:cubicBezTo>
                    <a:pt x="1101249" y="1031507"/>
                    <a:pt x="1153502" y="1054770"/>
                    <a:pt x="1205450" y="1079131"/>
                  </a:cubicBezTo>
                  <a:cubicBezTo>
                    <a:pt x="1444149" y="1190446"/>
                    <a:pt x="1627964" y="1359839"/>
                    <a:pt x="1770206" y="1578115"/>
                  </a:cubicBezTo>
                  <a:cubicBezTo>
                    <a:pt x="1780595" y="1595098"/>
                    <a:pt x="1790125" y="1612591"/>
                    <a:pt x="1798761" y="1630529"/>
                  </a:cubicBezTo>
                  <a:cubicBezTo>
                    <a:pt x="1873052" y="1774562"/>
                    <a:pt x="1881038" y="1825428"/>
                    <a:pt x="1915739" y="1925322"/>
                  </a:cubicBezTo>
                  <a:cubicBezTo>
                    <a:pt x="1992498" y="2145243"/>
                    <a:pt x="2040461" y="2369616"/>
                    <a:pt x="2025554" y="2604298"/>
                  </a:cubicBezTo>
                  <a:cubicBezTo>
                    <a:pt x="2021639" y="2663146"/>
                    <a:pt x="2012521" y="2721533"/>
                    <a:pt x="1998306" y="2778773"/>
                  </a:cubicBezTo>
                  <a:cubicBezTo>
                    <a:pt x="1992934" y="2800794"/>
                    <a:pt x="1980738" y="2818895"/>
                    <a:pt x="1968396" y="2836850"/>
                  </a:cubicBezTo>
                  <a:cubicBezTo>
                    <a:pt x="1954361" y="2857516"/>
                    <a:pt x="1939357" y="2877602"/>
                    <a:pt x="1925661" y="2898413"/>
                  </a:cubicBezTo>
                  <a:cubicBezTo>
                    <a:pt x="1897493" y="2940664"/>
                    <a:pt x="1892411" y="2985529"/>
                    <a:pt x="1913077" y="3032281"/>
                  </a:cubicBezTo>
                  <a:lnTo>
                    <a:pt x="2043752" y="3328719"/>
                  </a:lnTo>
                  <a:cubicBezTo>
                    <a:pt x="2078792" y="3408334"/>
                    <a:pt x="2114026" y="3487804"/>
                    <a:pt x="2144420" y="3569403"/>
                  </a:cubicBezTo>
                  <a:cubicBezTo>
                    <a:pt x="2158310" y="3606573"/>
                    <a:pt x="2150228" y="3635176"/>
                    <a:pt x="2124044" y="3661940"/>
                  </a:cubicBezTo>
                  <a:cubicBezTo>
                    <a:pt x="2087575" y="3699192"/>
                    <a:pt x="2044257" y="3729051"/>
                    <a:pt x="1996467" y="3749879"/>
                  </a:cubicBezTo>
                  <a:cubicBezTo>
                    <a:pt x="1986400" y="3754283"/>
                    <a:pt x="1976043" y="3758058"/>
                    <a:pt x="1965783" y="3761930"/>
                  </a:cubicBezTo>
                  <a:cubicBezTo>
                    <a:pt x="1883506" y="3793050"/>
                    <a:pt x="1875278" y="3806650"/>
                    <a:pt x="1887523" y="3893476"/>
                  </a:cubicBezTo>
                  <a:cubicBezTo>
                    <a:pt x="1892363" y="3929049"/>
                    <a:pt x="1899622" y="3964524"/>
                    <a:pt x="1896380" y="4000774"/>
                  </a:cubicBezTo>
                  <a:cubicBezTo>
                    <a:pt x="1892750" y="4041090"/>
                    <a:pt x="1875714" y="4071726"/>
                    <a:pt x="1833753" y="4082567"/>
                  </a:cubicBezTo>
                  <a:cubicBezTo>
                    <a:pt x="1808054" y="4089197"/>
                    <a:pt x="1797696" y="4105459"/>
                    <a:pt x="1799874" y="4130965"/>
                  </a:cubicBezTo>
                  <a:cubicBezTo>
                    <a:pt x="1800600" y="4138902"/>
                    <a:pt x="1800310" y="4147033"/>
                    <a:pt x="1801616" y="4154874"/>
                  </a:cubicBezTo>
                  <a:cubicBezTo>
                    <a:pt x="1811829" y="4216000"/>
                    <a:pt x="1781773" y="4256171"/>
                    <a:pt x="1729891" y="4279015"/>
                  </a:cubicBezTo>
                  <a:cubicBezTo>
                    <a:pt x="1688704" y="4297213"/>
                    <a:pt x="1674765" y="4326687"/>
                    <a:pt x="1672636" y="4368067"/>
                  </a:cubicBezTo>
                  <a:cubicBezTo>
                    <a:pt x="1670617" y="4402977"/>
                    <a:pt x="1671265" y="4437989"/>
                    <a:pt x="1674572" y="4472800"/>
                  </a:cubicBezTo>
                  <a:cubicBezTo>
                    <a:pt x="1681105" y="4538283"/>
                    <a:pt x="1658407" y="4595393"/>
                    <a:pt x="1624528" y="4648292"/>
                  </a:cubicBezTo>
                  <a:cubicBezTo>
                    <a:pt x="1600329" y="4686139"/>
                    <a:pt x="1560691" y="4701529"/>
                    <a:pt x="1518052" y="4708741"/>
                  </a:cubicBezTo>
                  <a:cubicBezTo>
                    <a:pt x="1445455" y="4720889"/>
                    <a:pt x="1373778" y="4712226"/>
                    <a:pt x="1304666" y="4691076"/>
                  </a:cubicBezTo>
                  <a:cubicBezTo>
                    <a:pt x="1187930" y="4655358"/>
                    <a:pt x="1071194" y="4621285"/>
                    <a:pt x="948940" y="4610057"/>
                  </a:cubicBezTo>
                  <a:cubicBezTo>
                    <a:pt x="753509" y="4592102"/>
                    <a:pt x="566063" y="4611654"/>
                    <a:pt x="391976" y="4689962"/>
                  </a:cubicBezTo>
                  <a:cubicBezTo>
                    <a:pt x="389701" y="4696109"/>
                    <a:pt x="387959" y="4700707"/>
                    <a:pt x="386168" y="4705401"/>
                  </a:cubicBezTo>
                  <a:cubicBezTo>
                    <a:pt x="181196" y="4270877"/>
                    <a:pt x="75190" y="3796287"/>
                    <a:pt x="75791" y="3315846"/>
                  </a:cubicBezTo>
                  <a:cubicBezTo>
                    <a:pt x="75791" y="2411141"/>
                    <a:pt x="444342" y="1592489"/>
                    <a:pt x="1039493" y="1001791"/>
                  </a:cubicBezTo>
                  <a:close/>
                  <a:moveTo>
                    <a:pt x="3336173" y="6576227"/>
                  </a:moveTo>
                  <a:cubicBezTo>
                    <a:pt x="3068324" y="6576399"/>
                    <a:pt x="2801471" y="6543629"/>
                    <a:pt x="2541622" y="6478656"/>
                  </a:cubicBezTo>
                  <a:cubicBezTo>
                    <a:pt x="2562724" y="6459297"/>
                    <a:pt x="2583051" y="6438873"/>
                    <a:pt x="2602991" y="6418159"/>
                  </a:cubicBezTo>
                  <a:cubicBezTo>
                    <a:pt x="2603274" y="6417860"/>
                    <a:pt x="2603582" y="6417584"/>
                    <a:pt x="2603911" y="6417336"/>
                  </a:cubicBezTo>
                  <a:cubicBezTo>
                    <a:pt x="2641749" y="6383630"/>
                    <a:pt x="2676716" y="6346834"/>
                    <a:pt x="2708450" y="6307327"/>
                  </a:cubicBezTo>
                  <a:lnTo>
                    <a:pt x="2709225" y="6306456"/>
                  </a:lnTo>
                  <a:cubicBezTo>
                    <a:pt x="2741651" y="6270593"/>
                    <a:pt x="2773352" y="6234198"/>
                    <a:pt x="2787630" y="6186865"/>
                  </a:cubicBezTo>
                  <a:cubicBezTo>
                    <a:pt x="2790388" y="6179605"/>
                    <a:pt x="2794841" y="6167506"/>
                    <a:pt x="2797600" y="6160536"/>
                  </a:cubicBezTo>
                  <a:cubicBezTo>
                    <a:pt x="2820492" y="6108218"/>
                    <a:pt x="2843190" y="6055803"/>
                    <a:pt x="2878666" y="6010502"/>
                  </a:cubicBezTo>
                  <a:cubicBezTo>
                    <a:pt x="2879464" y="6009456"/>
                    <a:pt x="2880355" y="6008484"/>
                    <a:pt x="2881328" y="6007599"/>
                  </a:cubicBezTo>
                  <a:cubicBezTo>
                    <a:pt x="2917191" y="5974155"/>
                    <a:pt x="2962540" y="5956877"/>
                    <a:pt x="3005275" y="5935001"/>
                  </a:cubicBezTo>
                  <a:cubicBezTo>
                    <a:pt x="3006472" y="5934421"/>
                    <a:pt x="3007719" y="5933950"/>
                    <a:pt x="3009002" y="5933598"/>
                  </a:cubicBezTo>
                  <a:cubicBezTo>
                    <a:pt x="3134837" y="5899187"/>
                    <a:pt x="3198190" y="5815991"/>
                    <a:pt x="3191269" y="5691608"/>
                  </a:cubicBezTo>
                  <a:cubicBezTo>
                    <a:pt x="3186913" y="5614171"/>
                    <a:pt x="3159229" y="5544139"/>
                    <a:pt x="3117559" y="5479286"/>
                  </a:cubicBezTo>
                  <a:cubicBezTo>
                    <a:pt x="3110251" y="5466605"/>
                    <a:pt x="3103427" y="5453635"/>
                    <a:pt x="3095489" y="5441342"/>
                  </a:cubicBezTo>
                  <a:cubicBezTo>
                    <a:pt x="3022892" y="5329736"/>
                    <a:pt x="2935776" y="5226213"/>
                    <a:pt x="2904946" y="5092053"/>
                  </a:cubicBezTo>
                  <a:cubicBezTo>
                    <a:pt x="2904946" y="5091327"/>
                    <a:pt x="2904656" y="5090650"/>
                    <a:pt x="2904559" y="5089924"/>
                  </a:cubicBezTo>
                  <a:cubicBezTo>
                    <a:pt x="2894879" y="5027393"/>
                    <a:pt x="2898993" y="4966460"/>
                    <a:pt x="2927161" y="4908576"/>
                  </a:cubicBezTo>
                  <a:cubicBezTo>
                    <a:pt x="2929037" y="4908287"/>
                    <a:pt x="2930322" y="4906532"/>
                    <a:pt x="2930033" y="4904656"/>
                  </a:cubicBezTo>
                  <a:cubicBezTo>
                    <a:pt x="2930028" y="4904623"/>
                    <a:pt x="2930023" y="4904591"/>
                    <a:pt x="2930017" y="4904559"/>
                  </a:cubicBezTo>
                  <a:cubicBezTo>
                    <a:pt x="2958378" y="4865841"/>
                    <a:pt x="2993708" y="4838109"/>
                    <a:pt x="3039928" y="4827122"/>
                  </a:cubicBezTo>
                  <a:lnTo>
                    <a:pt x="3092295" y="4823976"/>
                  </a:lnTo>
                  <a:cubicBezTo>
                    <a:pt x="3123727" y="4827022"/>
                    <a:pt x="3155418" y="4826111"/>
                    <a:pt x="3186623" y="4821266"/>
                  </a:cubicBezTo>
                  <a:cubicBezTo>
                    <a:pt x="3244023" y="4811877"/>
                    <a:pt x="3281386" y="4775046"/>
                    <a:pt x="3290921" y="4718033"/>
                  </a:cubicBezTo>
                  <a:cubicBezTo>
                    <a:pt x="3295823" y="4693743"/>
                    <a:pt x="3296233" y="4668761"/>
                    <a:pt x="3292131" y="4644323"/>
                  </a:cubicBezTo>
                  <a:cubicBezTo>
                    <a:pt x="3291774" y="4642458"/>
                    <a:pt x="3291660" y="4640555"/>
                    <a:pt x="3291792" y="4638661"/>
                  </a:cubicBezTo>
                  <a:cubicBezTo>
                    <a:pt x="3295518" y="4589585"/>
                    <a:pt x="3299777" y="4540655"/>
                    <a:pt x="3338931" y="4500823"/>
                  </a:cubicBezTo>
                  <a:lnTo>
                    <a:pt x="3376730" y="4475123"/>
                  </a:lnTo>
                  <a:lnTo>
                    <a:pt x="3420288" y="4455764"/>
                  </a:lnTo>
                  <a:cubicBezTo>
                    <a:pt x="3424437" y="4453922"/>
                    <a:pt x="3429065" y="4453447"/>
                    <a:pt x="3433501" y="4454409"/>
                  </a:cubicBezTo>
                  <a:cubicBezTo>
                    <a:pt x="3493563" y="4467670"/>
                    <a:pt x="3494676" y="4466218"/>
                    <a:pt x="3491579" y="4417385"/>
                  </a:cubicBezTo>
                  <a:lnTo>
                    <a:pt x="3493321" y="4391685"/>
                  </a:lnTo>
                  <a:cubicBezTo>
                    <a:pt x="3505711" y="4334237"/>
                    <a:pt x="3543510" y="4303068"/>
                    <a:pt x="3600426" y="4291647"/>
                  </a:cubicBezTo>
                  <a:cubicBezTo>
                    <a:pt x="3601382" y="4291443"/>
                    <a:pt x="3602353" y="4291314"/>
                    <a:pt x="3603330" y="4291259"/>
                  </a:cubicBezTo>
                  <a:cubicBezTo>
                    <a:pt x="3656568" y="4287872"/>
                    <a:pt x="3704046" y="4274030"/>
                    <a:pt x="3734004" y="4224761"/>
                  </a:cubicBezTo>
                  <a:cubicBezTo>
                    <a:pt x="3763334" y="4185461"/>
                    <a:pt x="3767883" y="4143161"/>
                    <a:pt x="3749201" y="4098103"/>
                  </a:cubicBezTo>
                  <a:cubicBezTo>
                    <a:pt x="3732165" y="4052222"/>
                    <a:pt x="3715145" y="4006324"/>
                    <a:pt x="3698142" y="3960410"/>
                  </a:cubicBezTo>
                  <a:cubicBezTo>
                    <a:pt x="3697434" y="3958529"/>
                    <a:pt x="3696994" y="3956558"/>
                    <a:pt x="3696835" y="3954554"/>
                  </a:cubicBezTo>
                  <a:cubicBezTo>
                    <a:pt x="3694156" y="3926786"/>
                    <a:pt x="3699764" y="3898846"/>
                    <a:pt x="3712951" y="3874262"/>
                  </a:cubicBezTo>
                  <a:cubicBezTo>
                    <a:pt x="3713811" y="3872721"/>
                    <a:pt x="3714833" y="3871277"/>
                    <a:pt x="3716000" y="3869954"/>
                  </a:cubicBezTo>
                  <a:cubicBezTo>
                    <a:pt x="3744507" y="3837867"/>
                    <a:pt x="3782064" y="3826396"/>
                    <a:pt x="3822476" y="3821073"/>
                  </a:cubicBezTo>
                  <a:lnTo>
                    <a:pt x="3933792" y="3831381"/>
                  </a:lnTo>
                  <a:cubicBezTo>
                    <a:pt x="3960321" y="3839412"/>
                    <a:pt x="3987867" y="3843585"/>
                    <a:pt x="4015584" y="3843771"/>
                  </a:cubicBezTo>
                  <a:lnTo>
                    <a:pt x="4017617" y="3843771"/>
                  </a:lnTo>
                  <a:cubicBezTo>
                    <a:pt x="4137112" y="3860468"/>
                    <a:pt x="4257768" y="3859307"/>
                    <a:pt x="4377892" y="3866373"/>
                  </a:cubicBezTo>
                  <a:cubicBezTo>
                    <a:pt x="4379432" y="3866466"/>
                    <a:pt x="4380957" y="3866725"/>
                    <a:pt x="4382441" y="3867147"/>
                  </a:cubicBezTo>
                  <a:cubicBezTo>
                    <a:pt x="4400692" y="3872290"/>
                    <a:pt x="4419635" y="3874543"/>
                    <a:pt x="4438583" y="3873826"/>
                  </a:cubicBezTo>
                  <a:cubicBezTo>
                    <a:pt x="4440290" y="3873795"/>
                    <a:pt x="4441995" y="3873957"/>
                    <a:pt x="4443665" y="3874310"/>
                  </a:cubicBezTo>
                  <a:cubicBezTo>
                    <a:pt x="4481657" y="3883119"/>
                    <a:pt x="4519843" y="3889459"/>
                    <a:pt x="4559094" y="3883990"/>
                  </a:cubicBezTo>
                  <a:cubicBezTo>
                    <a:pt x="4559706" y="3883942"/>
                    <a:pt x="4560321" y="3883942"/>
                    <a:pt x="4560933" y="3883990"/>
                  </a:cubicBezTo>
                  <a:cubicBezTo>
                    <a:pt x="4626319" y="3883070"/>
                    <a:pt x="4673604" y="3850111"/>
                    <a:pt x="4703369" y="3786565"/>
                  </a:cubicBezTo>
                  <a:lnTo>
                    <a:pt x="4767351" y="3693399"/>
                  </a:lnTo>
                  <a:lnTo>
                    <a:pt x="4781870" y="3678879"/>
                  </a:lnTo>
                  <a:cubicBezTo>
                    <a:pt x="4783017" y="3677746"/>
                    <a:pt x="4784282" y="3676740"/>
                    <a:pt x="4785645" y="3675879"/>
                  </a:cubicBezTo>
                  <a:cubicBezTo>
                    <a:pt x="4819927" y="3653577"/>
                    <a:pt x="4857723" y="3637214"/>
                    <a:pt x="4897445" y="3627481"/>
                  </a:cubicBezTo>
                  <a:cubicBezTo>
                    <a:pt x="4955522" y="3613638"/>
                    <a:pt x="5014907" y="3606379"/>
                    <a:pt x="5071678" y="3587068"/>
                  </a:cubicBezTo>
                  <a:cubicBezTo>
                    <a:pt x="5072358" y="3586830"/>
                    <a:pt x="5073053" y="3586636"/>
                    <a:pt x="5073759" y="3586487"/>
                  </a:cubicBezTo>
                  <a:cubicBezTo>
                    <a:pt x="5122645" y="3575758"/>
                    <a:pt x="5170788" y="3561887"/>
                    <a:pt x="5217888" y="3544962"/>
                  </a:cubicBezTo>
                  <a:lnTo>
                    <a:pt x="5363082" y="3499032"/>
                  </a:lnTo>
                  <a:cubicBezTo>
                    <a:pt x="5459200" y="3472752"/>
                    <a:pt x="5555803" y="3448601"/>
                    <a:pt x="5653761" y="3430113"/>
                  </a:cubicBezTo>
                  <a:lnTo>
                    <a:pt x="5841690" y="3410028"/>
                  </a:lnTo>
                  <a:lnTo>
                    <a:pt x="5876585" y="3409012"/>
                  </a:lnTo>
                  <a:lnTo>
                    <a:pt x="5996418" y="3415400"/>
                  </a:lnTo>
                  <a:lnTo>
                    <a:pt x="6091666" y="3428661"/>
                  </a:lnTo>
                  <a:lnTo>
                    <a:pt x="6186914" y="3450295"/>
                  </a:lnTo>
                  <a:lnTo>
                    <a:pt x="6295131" y="3485142"/>
                  </a:lnTo>
                  <a:lnTo>
                    <a:pt x="6384039" y="3521005"/>
                  </a:lnTo>
                  <a:lnTo>
                    <a:pt x="6470864" y="3563595"/>
                  </a:lnTo>
                  <a:lnTo>
                    <a:pt x="6472026" y="3564176"/>
                  </a:lnTo>
                  <a:cubicBezTo>
                    <a:pt x="6509066" y="3585019"/>
                    <a:pt x="6545640" y="3606573"/>
                    <a:pt x="6581744" y="3628835"/>
                  </a:cubicBezTo>
                  <a:cubicBezTo>
                    <a:pt x="6424209" y="5282596"/>
                    <a:pt x="5031314" y="6576227"/>
                    <a:pt x="3336173" y="6576227"/>
                  </a:cubicBezTo>
                  <a:close/>
                </a:path>
              </a:pathLst>
            </a:custGeom>
            <a:solidFill>
              <a:srgbClr val="00449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9999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grpSp>
          <p:nvGrpSpPr>
            <p:cNvPr id="2618" name="Google Shape;2618;p130"/>
            <p:cNvGrpSpPr/>
            <p:nvPr/>
          </p:nvGrpSpPr>
          <p:grpSpPr>
            <a:xfrm>
              <a:off x="4872789" y="2657390"/>
              <a:ext cx="3113636" cy="948165"/>
              <a:chOff x="4872789" y="2657390"/>
              <a:chExt cx="3113636" cy="948165"/>
            </a:xfrm>
          </p:grpSpPr>
          <p:sp>
            <p:nvSpPr>
              <p:cNvPr id="2619" name="Google Shape;2619;p130"/>
              <p:cNvSpPr/>
              <p:nvPr/>
            </p:nvSpPr>
            <p:spPr>
              <a:xfrm>
                <a:off x="4872789" y="2658067"/>
                <a:ext cx="492884" cy="947052"/>
              </a:xfrm>
              <a:custGeom>
                <a:avLst/>
                <a:gdLst/>
                <a:ahLst/>
                <a:cxnLst/>
                <a:rect l="l" t="t" r="r" b="b"/>
                <a:pathLst>
                  <a:path w="492884" h="947052" extrusionOk="0">
                    <a:moveTo>
                      <a:pt x="492884" y="109960"/>
                    </a:moveTo>
                    <a:lnTo>
                      <a:pt x="492884" y="860468"/>
                    </a:lnTo>
                    <a:cubicBezTo>
                      <a:pt x="492884" y="916658"/>
                      <a:pt x="462442" y="947053"/>
                      <a:pt x="407414" y="947053"/>
                    </a:cubicBezTo>
                    <a:cubicBezTo>
                      <a:pt x="351224" y="947053"/>
                      <a:pt x="321991" y="916658"/>
                      <a:pt x="321991" y="860468"/>
                    </a:cubicBezTo>
                    <a:lnTo>
                      <a:pt x="321991" y="194221"/>
                    </a:lnTo>
                    <a:lnTo>
                      <a:pt x="125350" y="362791"/>
                    </a:lnTo>
                    <a:cubicBezTo>
                      <a:pt x="87890" y="395557"/>
                      <a:pt x="50430" y="390911"/>
                      <a:pt x="19987" y="354612"/>
                    </a:cubicBezTo>
                    <a:cubicBezTo>
                      <a:pt x="-9293" y="318314"/>
                      <a:pt x="-6922" y="282015"/>
                      <a:pt x="30538" y="249250"/>
                    </a:cubicBezTo>
                    <a:lnTo>
                      <a:pt x="280998" y="33879"/>
                    </a:lnTo>
                    <a:cubicBezTo>
                      <a:pt x="310037" y="9292"/>
                      <a:pt x="337188" y="0"/>
                      <a:pt x="374648" y="0"/>
                    </a:cubicBezTo>
                    <a:lnTo>
                      <a:pt x="382827" y="0"/>
                    </a:lnTo>
                    <a:cubicBezTo>
                      <a:pt x="453053" y="-48"/>
                      <a:pt x="492884" y="39735"/>
                      <a:pt x="492884" y="1099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900"/>
                  <a:buFont typeface="Arial"/>
                  <a:buNone/>
                </a:pPr>
                <a:endParaRPr sz="1900" b="0" i="0" u="none" strike="noStrike" cap="none">
                  <a:solidFill>
                    <a:srgbClr val="009999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  <p:sp>
            <p:nvSpPr>
              <p:cNvPr id="2620" name="Google Shape;2620;p130"/>
              <p:cNvSpPr/>
              <p:nvPr/>
            </p:nvSpPr>
            <p:spPr>
              <a:xfrm>
                <a:off x="6232143" y="2657874"/>
                <a:ext cx="923385" cy="947439"/>
              </a:xfrm>
              <a:custGeom>
                <a:avLst/>
                <a:gdLst/>
                <a:ahLst/>
                <a:cxnLst/>
                <a:rect l="l" t="t" r="r" b="b"/>
                <a:pathLst>
                  <a:path w="923385" h="947439" extrusionOk="0">
                    <a:moveTo>
                      <a:pt x="923386" y="111315"/>
                    </a:moveTo>
                    <a:lnTo>
                      <a:pt x="923386" y="860662"/>
                    </a:lnTo>
                    <a:cubicBezTo>
                      <a:pt x="923386" y="916852"/>
                      <a:pt x="894347" y="947246"/>
                      <a:pt x="839125" y="947246"/>
                    </a:cubicBezTo>
                    <a:cubicBezTo>
                      <a:pt x="783903" y="947246"/>
                      <a:pt x="754816" y="916852"/>
                      <a:pt x="754816" y="860662"/>
                    </a:cubicBezTo>
                    <a:lnTo>
                      <a:pt x="760672" y="255687"/>
                    </a:lnTo>
                    <a:lnTo>
                      <a:pt x="531265" y="636095"/>
                    </a:lnTo>
                    <a:cubicBezTo>
                      <a:pt x="510212" y="671232"/>
                      <a:pt x="489110" y="687591"/>
                      <a:pt x="462201" y="687591"/>
                    </a:cubicBezTo>
                    <a:cubicBezTo>
                      <a:pt x="435292" y="687591"/>
                      <a:pt x="411867" y="671232"/>
                      <a:pt x="391976" y="636095"/>
                    </a:cubicBezTo>
                    <a:lnTo>
                      <a:pt x="162569" y="256848"/>
                    </a:lnTo>
                    <a:lnTo>
                      <a:pt x="167409" y="860856"/>
                    </a:lnTo>
                    <a:cubicBezTo>
                      <a:pt x="168570" y="917046"/>
                      <a:pt x="139289" y="947440"/>
                      <a:pt x="84261" y="947440"/>
                    </a:cubicBezTo>
                    <a:cubicBezTo>
                      <a:pt x="30442" y="947440"/>
                      <a:pt x="0" y="917046"/>
                      <a:pt x="0" y="860856"/>
                    </a:cubicBezTo>
                    <a:lnTo>
                      <a:pt x="0" y="111315"/>
                    </a:lnTo>
                    <a:cubicBezTo>
                      <a:pt x="0" y="39928"/>
                      <a:pt x="39783" y="0"/>
                      <a:pt x="111315" y="0"/>
                    </a:cubicBezTo>
                    <a:lnTo>
                      <a:pt x="120656" y="0"/>
                    </a:lnTo>
                    <a:cubicBezTo>
                      <a:pt x="166296" y="0"/>
                      <a:pt x="200271" y="22215"/>
                      <a:pt x="226019" y="65531"/>
                    </a:cubicBezTo>
                    <a:lnTo>
                      <a:pt x="462443" y="461185"/>
                    </a:lnTo>
                    <a:lnTo>
                      <a:pt x="697706" y="65531"/>
                    </a:lnTo>
                    <a:cubicBezTo>
                      <a:pt x="722292" y="21973"/>
                      <a:pt x="757429" y="0"/>
                      <a:pt x="803068" y="0"/>
                    </a:cubicBezTo>
                    <a:lnTo>
                      <a:pt x="812458" y="0"/>
                    </a:lnTo>
                    <a:cubicBezTo>
                      <a:pt x="883603" y="145"/>
                      <a:pt x="923386" y="39928"/>
                      <a:pt x="923386" y="1113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900"/>
                  <a:buFont typeface="Arial"/>
                  <a:buNone/>
                </a:pPr>
                <a:endParaRPr sz="1900" b="0" i="0" u="none" strike="noStrike" cap="none">
                  <a:solidFill>
                    <a:srgbClr val="009999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  <p:sp>
            <p:nvSpPr>
              <p:cNvPr id="2621" name="Google Shape;2621;p130"/>
              <p:cNvSpPr/>
              <p:nvPr/>
            </p:nvSpPr>
            <p:spPr>
              <a:xfrm>
                <a:off x="7222076" y="2657390"/>
                <a:ext cx="764349" cy="948165"/>
              </a:xfrm>
              <a:custGeom>
                <a:avLst/>
                <a:gdLst/>
                <a:ahLst/>
                <a:cxnLst/>
                <a:rect l="l" t="t" r="r" b="b"/>
                <a:pathLst>
                  <a:path w="764349" h="948165" extrusionOk="0">
                    <a:moveTo>
                      <a:pt x="764350" y="467670"/>
                    </a:moveTo>
                    <a:lnTo>
                      <a:pt x="764350" y="590988"/>
                    </a:lnTo>
                    <a:cubicBezTo>
                      <a:pt x="764350" y="805101"/>
                      <a:pt x="611945" y="948166"/>
                      <a:pt x="382732" y="948166"/>
                    </a:cubicBezTo>
                    <a:cubicBezTo>
                      <a:pt x="153519" y="948166"/>
                      <a:pt x="0" y="803940"/>
                      <a:pt x="0" y="586342"/>
                    </a:cubicBezTo>
                    <a:lnTo>
                      <a:pt x="0" y="365308"/>
                    </a:lnTo>
                    <a:cubicBezTo>
                      <a:pt x="0" y="145436"/>
                      <a:pt x="154874" y="0"/>
                      <a:pt x="387184" y="0"/>
                    </a:cubicBezTo>
                    <a:cubicBezTo>
                      <a:pt x="518682" y="0"/>
                      <a:pt x="645485" y="55851"/>
                      <a:pt x="702497" y="159375"/>
                    </a:cubicBezTo>
                    <a:cubicBezTo>
                      <a:pt x="718807" y="188413"/>
                      <a:pt x="715274" y="245475"/>
                      <a:pt x="662956" y="265270"/>
                    </a:cubicBezTo>
                    <a:cubicBezTo>
                      <a:pt x="615236" y="282693"/>
                      <a:pt x="580341" y="264108"/>
                      <a:pt x="562869" y="244313"/>
                    </a:cubicBezTo>
                    <a:cubicBezTo>
                      <a:pt x="511713" y="178008"/>
                      <a:pt x="444197" y="150082"/>
                      <a:pt x="387184" y="150082"/>
                    </a:cubicBezTo>
                    <a:cubicBezTo>
                      <a:pt x="256897" y="150082"/>
                      <a:pt x="169393" y="239667"/>
                      <a:pt x="169393" y="374601"/>
                    </a:cubicBezTo>
                    <a:lnTo>
                      <a:pt x="169393" y="577050"/>
                    </a:lnTo>
                    <a:cubicBezTo>
                      <a:pt x="169393" y="709660"/>
                      <a:pt x="255493" y="798083"/>
                      <a:pt x="382344" y="798083"/>
                    </a:cubicBezTo>
                    <a:cubicBezTo>
                      <a:pt x="515003" y="798083"/>
                      <a:pt x="594086" y="712032"/>
                      <a:pt x="594086" y="581696"/>
                    </a:cubicBezTo>
                    <a:lnTo>
                      <a:pt x="594086" y="538670"/>
                    </a:lnTo>
                    <a:lnTo>
                      <a:pt x="433550" y="538670"/>
                    </a:lnTo>
                    <a:cubicBezTo>
                      <a:pt x="385829" y="538670"/>
                      <a:pt x="359113" y="513068"/>
                      <a:pt x="359113" y="465347"/>
                    </a:cubicBezTo>
                    <a:cubicBezTo>
                      <a:pt x="359113" y="418836"/>
                      <a:pt x="385829" y="393234"/>
                      <a:pt x="433550" y="393234"/>
                    </a:cubicBezTo>
                    <a:lnTo>
                      <a:pt x="688365" y="393234"/>
                    </a:lnTo>
                    <a:cubicBezTo>
                      <a:pt x="737586" y="393234"/>
                      <a:pt x="764350" y="419998"/>
                      <a:pt x="764350" y="467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900"/>
                  <a:buFont typeface="Arial"/>
                  <a:buNone/>
                </a:pPr>
                <a:endParaRPr sz="1900" b="0" i="0" u="none" strike="noStrike" cap="none">
                  <a:solidFill>
                    <a:srgbClr val="009999"/>
                  </a:solidFill>
                  <a:latin typeface="Trebuchet MS"/>
                  <a:ea typeface="Trebuchet MS"/>
                  <a:cs typeface="Trebuchet MS"/>
                  <a:sym typeface="Trebuchet MS"/>
                </a:endParaRPr>
              </a:p>
            </p:txBody>
          </p:sp>
        </p:grpSp>
        <p:sp>
          <p:nvSpPr>
            <p:cNvPr id="2622" name="Google Shape;2622;p130"/>
            <p:cNvSpPr/>
            <p:nvPr/>
          </p:nvSpPr>
          <p:spPr>
            <a:xfrm>
              <a:off x="5474908" y="2766140"/>
              <a:ext cx="635369" cy="730713"/>
            </a:xfrm>
            <a:custGeom>
              <a:avLst/>
              <a:gdLst/>
              <a:ahLst/>
              <a:cxnLst/>
              <a:rect l="l" t="t" r="r" b="b"/>
              <a:pathLst>
                <a:path w="635369" h="730713" extrusionOk="0">
                  <a:moveTo>
                    <a:pt x="635369" y="352822"/>
                  </a:moveTo>
                  <a:cubicBezTo>
                    <a:pt x="635369" y="396380"/>
                    <a:pt x="609089" y="421595"/>
                    <a:pt x="562772" y="421595"/>
                  </a:cubicBezTo>
                  <a:lnTo>
                    <a:pt x="405237" y="421595"/>
                  </a:lnTo>
                  <a:lnTo>
                    <a:pt x="405237" y="641903"/>
                  </a:lnTo>
                  <a:cubicBezTo>
                    <a:pt x="405237" y="699448"/>
                    <a:pt x="375230" y="730714"/>
                    <a:pt x="317685" y="730714"/>
                  </a:cubicBezTo>
                  <a:cubicBezTo>
                    <a:pt x="261446" y="730714"/>
                    <a:pt x="230181" y="699448"/>
                    <a:pt x="230181" y="641903"/>
                  </a:cubicBezTo>
                  <a:lnTo>
                    <a:pt x="230181" y="421595"/>
                  </a:lnTo>
                  <a:lnTo>
                    <a:pt x="72597" y="421595"/>
                  </a:lnTo>
                  <a:cubicBezTo>
                    <a:pt x="26329" y="421595"/>
                    <a:pt x="0" y="396573"/>
                    <a:pt x="0" y="352822"/>
                  </a:cubicBezTo>
                  <a:cubicBezTo>
                    <a:pt x="0" y="309070"/>
                    <a:pt x="26280" y="284000"/>
                    <a:pt x="72597" y="284000"/>
                  </a:cubicBezTo>
                  <a:lnTo>
                    <a:pt x="230181" y="284000"/>
                  </a:lnTo>
                  <a:lnTo>
                    <a:pt x="230181" y="90021"/>
                  </a:lnTo>
                  <a:cubicBezTo>
                    <a:pt x="230181" y="32524"/>
                    <a:pt x="261446" y="0"/>
                    <a:pt x="317685" y="0"/>
                  </a:cubicBezTo>
                  <a:cubicBezTo>
                    <a:pt x="373923" y="0"/>
                    <a:pt x="405237" y="32524"/>
                    <a:pt x="405237" y="90021"/>
                  </a:cubicBezTo>
                  <a:lnTo>
                    <a:pt x="405237" y="284000"/>
                  </a:lnTo>
                  <a:lnTo>
                    <a:pt x="562821" y="284000"/>
                  </a:lnTo>
                  <a:cubicBezTo>
                    <a:pt x="608992" y="284000"/>
                    <a:pt x="635369" y="309022"/>
                    <a:pt x="635369" y="352822"/>
                  </a:cubicBezTo>
                  <a:close/>
                </a:path>
              </a:pathLst>
            </a:custGeom>
            <a:solidFill>
              <a:srgbClr val="FFD61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9999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61FC62A-6FA0-C515-0919-0A5A166AA955}"/>
              </a:ext>
            </a:extLst>
          </p:cNvPr>
          <p:cNvSpPr txBox="1"/>
          <p:nvPr/>
        </p:nvSpPr>
        <p:spPr>
          <a:xfrm>
            <a:off x="8545484" y="166176"/>
            <a:ext cx="33809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https://gdi.onemilliongenomes.eu/</a:t>
            </a:r>
          </a:p>
        </p:txBody>
      </p:sp>
      <p:pic>
        <p:nvPicPr>
          <p:cNvPr id="4" name="Google Shape;1516;p126">
            <a:extLst>
              <a:ext uri="{FF2B5EF4-FFF2-40B4-BE49-F238E27FC236}">
                <a16:creationId xmlns:a16="http://schemas.microsoft.com/office/drawing/2014/main" id="{8E41CE7B-8790-0FA3-1DF4-0158B6F2B0D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1720" y="1432734"/>
            <a:ext cx="2177996" cy="697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12FCE67-81C0-8F2D-1E85-EA64B1FF8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21550" y="1589765"/>
            <a:ext cx="1828800" cy="476250"/>
          </a:xfrm>
          <a:prstGeom prst="rect">
            <a:avLst/>
          </a:prstGeom>
        </p:spPr>
      </p:pic>
      <p:pic>
        <p:nvPicPr>
          <p:cNvPr id="9" name="Google Shape;1519;p126">
            <a:extLst>
              <a:ext uri="{FF2B5EF4-FFF2-40B4-BE49-F238E27FC236}">
                <a16:creationId xmlns:a16="http://schemas.microsoft.com/office/drawing/2014/main" id="{CD32EBD5-51FD-7E52-5103-3EC70FC26A21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10886" y="1347401"/>
            <a:ext cx="882381" cy="868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3349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5D1AD58-C924-694D-7521-BA52C16315DD}"/>
              </a:ext>
            </a:extLst>
          </p:cNvPr>
          <p:cNvSpPr txBox="1">
            <a:spLocks/>
          </p:cNvSpPr>
          <p:nvPr/>
        </p:nvSpPr>
        <p:spPr>
          <a:xfrm>
            <a:off x="221155" y="295729"/>
            <a:ext cx="11970845" cy="1031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tx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E</a:t>
            </a:r>
            <a:r>
              <a:rPr lang="en-GB" sz="3600" dirty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nabling sharing and collaboration of analysis &amp; software</a:t>
            </a:r>
            <a:endParaRPr lang="en-GB" sz="3600" dirty="0">
              <a:solidFill>
                <a:schemeClr val="tx1">
                  <a:lumMod val="95000"/>
                  <a:lumOff val="5000"/>
                </a:schemeClr>
              </a:solidFill>
              <a:latin typeface="Corbel" panose="020B0503020204020204" pitchFamily="34" charset="0"/>
            </a:endParaRPr>
          </a:p>
        </p:txBody>
      </p:sp>
      <p:grpSp>
        <p:nvGrpSpPr>
          <p:cNvPr id="2" name="Google Shape;641;p15">
            <a:extLst>
              <a:ext uri="{FF2B5EF4-FFF2-40B4-BE49-F238E27FC236}">
                <a16:creationId xmlns:a16="http://schemas.microsoft.com/office/drawing/2014/main" id="{BAD5F99D-B5B8-9B23-4307-D0BE2C9FB2AE}"/>
              </a:ext>
            </a:extLst>
          </p:cNvPr>
          <p:cNvGrpSpPr/>
          <p:nvPr/>
        </p:nvGrpSpPr>
        <p:grpSpPr>
          <a:xfrm>
            <a:off x="842436" y="1446398"/>
            <a:ext cx="5953571" cy="4626702"/>
            <a:chOff x="518218" y="1985712"/>
            <a:chExt cx="6123965" cy="4321379"/>
          </a:xfrm>
        </p:grpSpPr>
        <p:pic>
          <p:nvPicPr>
            <p:cNvPr id="3" name="Google Shape;642;p15">
              <a:extLst>
                <a:ext uri="{FF2B5EF4-FFF2-40B4-BE49-F238E27FC236}">
                  <a16:creationId xmlns:a16="http://schemas.microsoft.com/office/drawing/2014/main" id="{A203AA81-7732-8BE2-A091-EEC96C63AEA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r="18675"/>
            <a:stretch/>
          </p:blipFill>
          <p:spPr>
            <a:xfrm>
              <a:off x="518218" y="1985712"/>
              <a:ext cx="6123965" cy="43213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643;p15">
              <a:extLst>
                <a:ext uri="{FF2B5EF4-FFF2-40B4-BE49-F238E27FC236}">
                  <a16:creationId xmlns:a16="http://schemas.microsoft.com/office/drawing/2014/main" id="{38E6BDA0-CBD9-E2CD-27DA-28F5BBA6C494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81234" t="22317" b="51275"/>
            <a:stretch/>
          </p:blipFill>
          <p:spPr>
            <a:xfrm>
              <a:off x="5746963" y="2435771"/>
              <a:ext cx="816082" cy="6590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645;p15" descr="Image result for eosclife">
              <a:extLst>
                <a:ext uri="{FF2B5EF4-FFF2-40B4-BE49-F238E27FC236}">
                  <a16:creationId xmlns:a16="http://schemas.microsoft.com/office/drawing/2014/main" id="{47CA3701-EB3B-3153-CE23-CADE49EB73B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18218" y="1985712"/>
              <a:ext cx="929001" cy="9028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" name="Google Shape;185;p29">
            <a:extLst>
              <a:ext uri="{FF2B5EF4-FFF2-40B4-BE49-F238E27FC236}">
                <a16:creationId xmlns:a16="http://schemas.microsoft.com/office/drawing/2014/main" id="{F6334317-8D5D-D580-353C-087E0827CEF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7608" y="4737843"/>
            <a:ext cx="204392" cy="23331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549D189-8282-DBE7-E8C9-936509333C5C}"/>
              </a:ext>
            </a:extLst>
          </p:cNvPr>
          <p:cNvSpPr txBox="1"/>
          <p:nvPr/>
        </p:nvSpPr>
        <p:spPr>
          <a:xfrm>
            <a:off x="842436" y="5477443"/>
            <a:ext cx="1842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Corbel" panose="020B0503020204020204" pitchFamily="34" charset="0"/>
              </a:rPr>
              <a:t>Containerised services</a:t>
            </a:r>
          </a:p>
        </p:txBody>
      </p:sp>
      <p:sp>
        <p:nvSpPr>
          <p:cNvPr id="10" name="Google Shape;647;p15">
            <a:extLst>
              <a:ext uri="{FF2B5EF4-FFF2-40B4-BE49-F238E27FC236}">
                <a16:creationId xmlns:a16="http://schemas.microsoft.com/office/drawing/2014/main" id="{29BB905D-AAA3-EE65-B716-AD9E3381D95B}"/>
              </a:ext>
            </a:extLst>
          </p:cNvPr>
          <p:cNvSpPr txBox="1"/>
          <p:nvPr/>
        </p:nvSpPr>
        <p:spPr>
          <a:xfrm>
            <a:off x="7107239" y="1656428"/>
            <a:ext cx="494269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99A0"/>
              </a:buClr>
              <a:buSzPts val="1800"/>
              <a:buFont typeface="Arial"/>
              <a:buNone/>
            </a:pPr>
            <a:r>
              <a:rPr lang="en-US" sz="2400" b="1" dirty="0">
                <a:solidFill>
                  <a:srgbClr val="3299A0"/>
                </a:solidFill>
                <a:latin typeface="Corbel"/>
                <a:ea typeface="Corbel"/>
                <a:cs typeface="Corbel"/>
                <a:sym typeface="Corbel"/>
              </a:rPr>
              <a:t>Interoperability APIs and Metadata </a:t>
            </a:r>
            <a:endParaRPr sz="2400" b="1" dirty="0"/>
          </a:p>
        </p:txBody>
      </p:sp>
      <p:pic>
        <p:nvPicPr>
          <p:cNvPr id="11" name="Google Shape;648;p15" descr="Text&#10;&#10;Description automatically generated">
            <a:extLst>
              <a:ext uri="{FF2B5EF4-FFF2-40B4-BE49-F238E27FC236}">
                <a16:creationId xmlns:a16="http://schemas.microsoft.com/office/drawing/2014/main" id="{DB92C233-AECA-C767-B5DB-238C98FE738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03649" y="2815068"/>
            <a:ext cx="2034274" cy="50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540;p15">
            <a:extLst>
              <a:ext uri="{FF2B5EF4-FFF2-40B4-BE49-F238E27FC236}">
                <a16:creationId xmlns:a16="http://schemas.microsoft.com/office/drawing/2014/main" id="{AAF30784-3D4A-4552-98CB-92C85926B8D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03649" y="2185556"/>
            <a:ext cx="1773500" cy="39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46;p15">
            <a:extLst>
              <a:ext uri="{FF2B5EF4-FFF2-40B4-BE49-F238E27FC236}">
                <a16:creationId xmlns:a16="http://schemas.microsoft.com/office/drawing/2014/main" id="{DEDCDB05-D703-165C-8B87-AF02E15986B4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55220" y="2185556"/>
            <a:ext cx="1113253" cy="120028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647;p15">
            <a:extLst>
              <a:ext uri="{FF2B5EF4-FFF2-40B4-BE49-F238E27FC236}">
                <a16:creationId xmlns:a16="http://schemas.microsoft.com/office/drawing/2014/main" id="{0067F3C6-4B28-98BF-CBC9-0B018A674888}"/>
              </a:ext>
            </a:extLst>
          </p:cNvPr>
          <p:cNvSpPr txBox="1"/>
          <p:nvPr/>
        </p:nvSpPr>
        <p:spPr>
          <a:xfrm>
            <a:off x="7107239" y="4353249"/>
            <a:ext cx="494269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99A0"/>
              </a:buClr>
              <a:buSzPts val="1800"/>
              <a:buFont typeface="Arial"/>
              <a:buNone/>
            </a:pPr>
            <a:r>
              <a:rPr lang="en-US" sz="2400" b="1" dirty="0">
                <a:solidFill>
                  <a:srgbClr val="3299A0"/>
                </a:solidFill>
                <a:latin typeface="Corbel"/>
                <a:sym typeface="Corbel"/>
              </a:rPr>
              <a:t>Software Best Practices</a:t>
            </a:r>
            <a:endParaRPr sz="2400" b="1" dirty="0"/>
          </a:p>
        </p:txBody>
      </p:sp>
      <p:pic>
        <p:nvPicPr>
          <p:cNvPr id="15" name="Picture 14" descr="A black background with blue letters&#10;&#10;Description automatically generated">
            <a:extLst>
              <a:ext uri="{FF2B5EF4-FFF2-40B4-BE49-F238E27FC236}">
                <a16:creationId xmlns:a16="http://schemas.microsoft.com/office/drawing/2014/main" id="{2D70D53B-D744-7118-3B87-1A64092196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09" y="4552338"/>
            <a:ext cx="4319025" cy="10789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E067B8-1308-20B3-C1AD-8616F458A9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4190" y="5274302"/>
            <a:ext cx="3961462" cy="33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09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96643-716F-08CD-8045-7A2DD0FAA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1805816-CFB3-90DA-2755-FFA8A9181A0E}"/>
              </a:ext>
            </a:extLst>
          </p:cNvPr>
          <p:cNvGrpSpPr/>
          <p:nvPr/>
        </p:nvGrpSpPr>
        <p:grpSpPr>
          <a:xfrm>
            <a:off x="551384" y="1948016"/>
            <a:ext cx="10873208" cy="665977"/>
            <a:chOff x="551384" y="2226309"/>
            <a:chExt cx="10873208" cy="916465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83D3E782-3A17-56C6-DF64-D10FAE9D26C3}"/>
                </a:ext>
              </a:extLst>
            </p:cNvPr>
            <p:cNvSpPr/>
            <p:nvPr/>
          </p:nvSpPr>
          <p:spPr>
            <a:xfrm>
              <a:off x="551384" y="2226309"/>
              <a:ext cx="10873208" cy="916465"/>
            </a:xfrm>
            <a:prstGeom prst="round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800"/>
                </a:spcAft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Next" panose="020B0503020202020204" pitchFamily="34" charset="0"/>
                </a:rPr>
                <a:t>	</a:t>
              </a: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Welcome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3D973FD-0281-5DF2-49B3-090F148C6D65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2422694"/>
              <a:ext cx="0" cy="523695"/>
            </a:xfrm>
            <a:prstGeom prst="line">
              <a:avLst/>
            </a:prstGeom>
            <a:ln w="412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D63F1B-A8D6-6FB6-42EB-6FB29AEDBC46}"/>
              </a:ext>
            </a:extLst>
          </p:cNvPr>
          <p:cNvGrpSpPr/>
          <p:nvPr/>
        </p:nvGrpSpPr>
        <p:grpSpPr>
          <a:xfrm>
            <a:off x="551384" y="2825899"/>
            <a:ext cx="10873208" cy="1309663"/>
            <a:chOff x="551384" y="3402252"/>
            <a:chExt cx="10873208" cy="916465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4676DFC-AAB2-5036-948D-C365E54A19AA}"/>
                </a:ext>
              </a:extLst>
            </p:cNvPr>
            <p:cNvSpPr/>
            <p:nvPr/>
          </p:nvSpPr>
          <p:spPr>
            <a:xfrm>
              <a:off x="551384" y="3402252"/>
              <a:ext cx="10873208" cy="916465"/>
            </a:xfrm>
            <a:prstGeom prst="roundRect">
              <a:avLst/>
            </a:prstGeom>
            <a:solidFill>
              <a:schemeClr val="accent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800"/>
                </a:spcAft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Next" panose="020B0503020202020204" pitchFamily="34" charset="0"/>
                </a:rPr>
                <a:t>	</a:t>
              </a: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Seminar Speakers and Q&amp;A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75A8D26-00FA-4119-EDBF-84E3F9083C91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3598637"/>
              <a:ext cx="0" cy="523695"/>
            </a:xfrm>
            <a:prstGeom prst="line">
              <a:avLst/>
            </a:prstGeom>
            <a:ln w="412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B9553A1-460E-C999-B1A4-9D2B26CC1602}"/>
              </a:ext>
            </a:extLst>
          </p:cNvPr>
          <p:cNvGrpSpPr/>
          <p:nvPr/>
        </p:nvGrpSpPr>
        <p:grpSpPr>
          <a:xfrm>
            <a:off x="551384" y="4347470"/>
            <a:ext cx="10873208" cy="554913"/>
            <a:chOff x="551384" y="4578195"/>
            <a:chExt cx="10873208" cy="916465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60B90C2E-45E5-78A1-EA9C-858F5865D976}"/>
                </a:ext>
              </a:extLst>
            </p:cNvPr>
            <p:cNvSpPr/>
            <p:nvPr/>
          </p:nvSpPr>
          <p:spPr>
            <a:xfrm>
              <a:off x="551384" y="4578195"/>
              <a:ext cx="10873208" cy="916465"/>
            </a:xfrm>
            <a:prstGeom prst="roundRect">
              <a:avLst/>
            </a:pr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Aft>
                  <a:spcPts val="800"/>
                </a:spcAft>
              </a:pP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Next" panose="020B0503020202020204" pitchFamily="34" charset="0"/>
                </a:rPr>
                <a:t>	</a:t>
              </a:r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Networking and Refreshments (Paterson Building)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929FD89-1CC0-7AF4-DA27-701830AC639D}"/>
                </a:ext>
              </a:extLst>
            </p:cNvPr>
            <p:cNvCxnSpPr>
              <a:cxnSpLocks/>
            </p:cNvCxnSpPr>
            <p:nvPr/>
          </p:nvCxnSpPr>
          <p:spPr>
            <a:xfrm>
              <a:off x="1042552" y="4774580"/>
              <a:ext cx="0" cy="523695"/>
            </a:xfrm>
            <a:prstGeom prst="line">
              <a:avLst/>
            </a:prstGeom>
            <a:ln w="412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1DB55697-29A9-D569-0334-2F5ECF2448AD}"/>
              </a:ext>
            </a:extLst>
          </p:cNvPr>
          <p:cNvSpPr txBox="1">
            <a:spLocks/>
          </p:cNvSpPr>
          <p:nvPr/>
        </p:nvSpPr>
        <p:spPr bwMode="auto">
          <a:xfrm>
            <a:off x="2909999" y="582453"/>
            <a:ext cx="19802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7">
              <a:defRPr/>
            </a:pPr>
            <a:r>
              <a:rPr lang="en-US" sz="2800" dirty="0">
                <a:solidFill>
                  <a:srgbClr val="7800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</a:t>
            </a:r>
            <a:endParaRPr lang="en-US" sz="2800" dirty="0">
              <a:solidFill>
                <a:sysClr val="windowText" lastClr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4" descr="University logo | University brand | StaffNet | The ...">
            <a:extLst>
              <a:ext uri="{FF2B5EF4-FFF2-40B4-BE49-F238E27FC236}">
                <a16:creationId xmlns:a16="http://schemas.microsoft.com/office/drawing/2014/main" id="{4E66B55B-77CE-1115-447E-7E450DC3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251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logo with a snake&#10;&#10;Description automatically generated">
            <a:extLst>
              <a:ext uri="{FF2B5EF4-FFF2-40B4-BE49-F238E27FC236}">
                <a16:creationId xmlns:a16="http://schemas.microsoft.com/office/drawing/2014/main" id="{B4579CC3-A82A-240C-CD58-A4716D99F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012" y="4754093"/>
            <a:ext cx="1417167" cy="7971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BADE90-E255-9287-254D-7938A33E7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453" y="442843"/>
            <a:ext cx="11899657" cy="648000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Method sharing &amp; collaboration: workflows, methods, protocols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4E47DA-78CD-3D10-1190-62C9DF5BE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54" y="1300353"/>
            <a:ext cx="5298649" cy="3245684"/>
          </a:xfrm>
          <a:prstGeom prst="rect">
            <a:avLst/>
          </a:prstGeom>
        </p:spPr>
      </p:pic>
      <p:pic>
        <p:nvPicPr>
          <p:cNvPr id="9" name="Google Shape;297;p22">
            <a:extLst>
              <a:ext uri="{FF2B5EF4-FFF2-40B4-BE49-F238E27FC236}">
                <a16:creationId xmlns:a16="http://schemas.microsoft.com/office/drawing/2014/main" id="{8654B0D5-B73C-245B-012F-0EB5F1E898E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81468" y="1244523"/>
            <a:ext cx="3408360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C9B5D6-F550-D78F-35C2-9951F6756262}"/>
              </a:ext>
            </a:extLst>
          </p:cNvPr>
          <p:cNvSpPr txBox="1"/>
          <p:nvPr/>
        </p:nvSpPr>
        <p:spPr>
          <a:xfrm>
            <a:off x="6688786" y="1948353"/>
            <a:ext cx="3141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704 Registered Contributors</a:t>
            </a:r>
          </a:p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551 Registered Workflows</a:t>
            </a:r>
          </a:p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226 Teams</a:t>
            </a:r>
          </a:p>
        </p:txBody>
      </p:sp>
      <p:pic>
        <p:nvPicPr>
          <p:cNvPr id="22" name="Picture 21" descr="A picture containing logo&#10;&#10;Description automatically generated">
            <a:extLst>
              <a:ext uri="{FF2B5EF4-FFF2-40B4-BE49-F238E27FC236}">
                <a16:creationId xmlns:a16="http://schemas.microsoft.com/office/drawing/2014/main" id="{1087C58B-E4C9-6A46-7304-9CE245D9F9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0009" y="5287446"/>
            <a:ext cx="1554117" cy="496122"/>
          </a:xfrm>
          <a:prstGeom prst="rect">
            <a:avLst/>
          </a:prstGeom>
        </p:spPr>
      </p:pic>
      <p:pic>
        <p:nvPicPr>
          <p:cNvPr id="23" name="Google Shape;316;p7">
            <a:extLst>
              <a:ext uri="{FF2B5EF4-FFF2-40B4-BE49-F238E27FC236}">
                <a16:creationId xmlns:a16="http://schemas.microsoft.com/office/drawing/2014/main" id="{55FBD460-9603-D0E2-DA61-93C27985AA06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00010" y="4755547"/>
            <a:ext cx="1679755" cy="415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72;g29a7af7f2ae_0_213">
            <a:extLst>
              <a:ext uri="{FF2B5EF4-FFF2-40B4-BE49-F238E27FC236}">
                <a16:creationId xmlns:a16="http://schemas.microsoft.com/office/drawing/2014/main" id="{AA2C8ACA-C396-8DAC-D516-B28CD3E485FA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0304" y="4755547"/>
            <a:ext cx="1184474" cy="74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6;g29a7af7f2ae_0_213">
            <a:extLst>
              <a:ext uri="{FF2B5EF4-FFF2-40B4-BE49-F238E27FC236}">
                <a16:creationId xmlns:a16="http://schemas.microsoft.com/office/drawing/2014/main" id="{03ACA750-153D-AEE9-2F8D-CE7DA1B7C916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93831" y="4792521"/>
            <a:ext cx="582225" cy="6747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E3AEEB-4451-75BF-09E6-61C40D21F13A}"/>
              </a:ext>
            </a:extLst>
          </p:cNvPr>
          <p:cNvSpPr txBox="1"/>
          <p:nvPr/>
        </p:nvSpPr>
        <p:spPr>
          <a:xfrm>
            <a:off x="717148" y="5504296"/>
            <a:ext cx="23982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Corbel" panose="020B0503020204020204" pitchFamily="34" charset="0"/>
                <a:cs typeface="Calibri Light" panose="020F0302020204030204" pitchFamily="34" charset="0"/>
              </a:rPr>
              <a:t>19 Languages</a:t>
            </a:r>
          </a:p>
        </p:txBody>
      </p:sp>
      <p:sp>
        <p:nvSpPr>
          <p:cNvPr id="20" name="Google Shape;647;p15">
            <a:extLst>
              <a:ext uri="{FF2B5EF4-FFF2-40B4-BE49-F238E27FC236}">
                <a16:creationId xmlns:a16="http://schemas.microsoft.com/office/drawing/2014/main" id="{68A60C8D-5492-FFF2-0C15-30FC475B0814}"/>
              </a:ext>
            </a:extLst>
          </p:cNvPr>
          <p:cNvSpPr txBox="1"/>
          <p:nvPr/>
        </p:nvSpPr>
        <p:spPr>
          <a:xfrm>
            <a:off x="6666854" y="3429000"/>
            <a:ext cx="4942692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99A0"/>
              </a:buClr>
              <a:buSzPts val="1800"/>
              <a:buFont typeface="Arial"/>
              <a:buNone/>
            </a:pPr>
            <a:r>
              <a:rPr lang="en-US" sz="2400" b="1" dirty="0">
                <a:solidFill>
                  <a:srgbClr val="3299A0"/>
                </a:solidFill>
                <a:latin typeface="Corbel"/>
                <a:ea typeface="Corbel"/>
                <a:cs typeface="Corbel"/>
                <a:sym typeface="Corbel"/>
              </a:rPr>
              <a:t>Open Community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99A0"/>
              </a:buClr>
              <a:buSzPts val="1800"/>
              <a:buFont typeface="Arial"/>
              <a:buNone/>
            </a:pPr>
            <a:r>
              <a:rPr lang="en-US" sz="2400" b="1" dirty="0">
                <a:solidFill>
                  <a:srgbClr val="3299A0"/>
                </a:solidFill>
                <a:latin typeface="Corbel"/>
                <a:ea typeface="Corbel"/>
                <a:cs typeface="Corbel"/>
                <a:sym typeface="Corbel"/>
              </a:rPr>
              <a:t>Development and Operations</a:t>
            </a:r>
            <a:endParaRPr sz="24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11A1CF-0A83-7502-1E1E-348498AA82CF}"/>
              </a:ext>
            </a:extLst>
          </p:cNvPr>
          <p:cNvSpPr txBox="1"/>
          <p:nvPr/>
        </p:nvSpPr>
        <p:spPr>
          <a:xfrm>
            <a:off x="6666854" y="4301724"/>
            <a:ext cx="45164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4 Core</a:t>
            </a:r>
          </a:p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14 </a:t>
            </a:r>
            <a:r>
              <a:rPr lang="en-GB" sz="2000" dirty="0" err="1">
                <a:latin typeface="Corbel" panose="020B0503020204020204" pitchFamily="34" charset="0"/>
                <a:cs typeface="Calibri Light" panose="020F0302020204030204" pitchFamily="34" charset="0"/>
              </a:rPr>
              <a:t>Github</a:t>
            </a:r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 contributors</a:t>
            </a:r>
          </a:p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82 acknowledgements</a:t>
            </a:r>
          </a:p>
          <a:p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External Australian </a:t>
            </a:r>
            <a:r>
              <a:rPr lang="en-GB" sz="2000" dirty="0" err="1">
                <a:latin typeface="Corbel" panose="020B0503020204020204" pitchFamily="34" charset="0"/>
                <a:cs typeface="Calibri Light" panose="020F0302020204030204" pitchFamily="34" charset="0"/>
              </a:rPr>
              <a:t>BioCommons</a:t>
            </a:r>
            <a:r>
              <a:rPr lang="en-GB" sz="2000" dirty="0">
                <a:latin typeface="Corbel" panose="020B0503020204020204" pitchFamily="34" charset="0"/>
                <a:cs typeface="Calibri Light" panose="020F0302020204030204" pitchFamily="34" charset="0"/>
              </a:rPr>
              <a:t>, USA …</a:t>
            </a:r>
          </a:p>
        </p:txBody>
      </p:sp>
    </p:spTree>
    <p:extLst>
      <p:ext uri="{BB962C8B-B14F-4D97-AF65-F5344CB8AC3E}">
        <p14:creationId xmlns:p14="http://schemas.microsoft.com/office/powerpoint/2010/main" val="499180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0C89E-38D3-3140-BFDA-B857DAE00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50DAA2-39BA-67D3-DA1B-E7486027B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37" y="4722949"/>
            <a:ext cx="7093212" cy="19565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CDDFA7-C499-62F1-B666-1E288E6EE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Collaborative Community Driven </a:t>
            </a:r>
            <a:r>
              <a:rPr lang="en-GB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en-GB" sz="3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pen DevOps</a:t>
            </a: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BE396E-9AF0-F03E-FA39-5E96537C4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403" y="1291198"/>
            <a:ext cx="4398242" cy="2694140"/>
          </a:xfrm>
          <a:prstGeom prst="rect">
            <a:avLst/>
          </a:prstGeom>
        </p:spPr>
      </p:pic>
      <p:pic>
        <p:nvPicPr>
          <p:cNvPr id="9" name="Google Shape;297;p22">
            <a:extLst>
              <a:ext uri="{FF2B5EF4-FFF2-40B4-BE49-F238E27FC236}">
                <a16:creationId xmlns:a16="http://schemas.microsoft.com/office/drawing/2014/main" id="{4D3B979A-96E4-5F87-E43E-36EC03D9902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588" y="3985338"/>
            <a:ext cx="3523521" cy="73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24072E-1708-6E2D-F4EC-95047FD5E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8513" y="1043526"/>
            <a:ext cx="6225296" cy="38455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5548FB-DE87-1847-5753-CE6A6C2B27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4493" y="175829"/>
            <a:ext cx="1428127" cy="12124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075BAC-82B7-BFE1-6E62-D70669D0E60E}"/>
              </a:ext>
            </a:extLst>
          </p:cNvPr>
          <p:cNvSpPr txBox="1"/>
          <p:nvPr/>
        </p:nvSpPr>
        <p:spPr>
          <a:xfrm rot="20319170">
            <a:off x="8280443" y="4732899"/>
            <a:ext cx="3347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Extreme public development in the pandemic</a:t>
            </a:r>
          </a:p>
        </p:txBody>
      </p:sp>
    </p:spTree>
    <p:extLst>
      <p:ext uri="{BB962C8B-B14F-4D97-AF65-F5344CB8AC3E}">
        <p14:creationId xmlns:p14="http://schemas.microsoft.com/office/powerpoint/2010/main" val="3772863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609;p77">
            <a:extLst>
              <a:ext uri="{FF2B5EF4-FFF2-40B4-BE49-F238E27FC236}">
                <a16:creationId xmlns:a16="http://schemas.microsoft.com/office/drawing/2014/main" id="{4A2D4C5A-8881-6B6E-F6A3-7EFEB675567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8113"/>
          <a:stretch/>
        </p:blipFill>
        <p:spPr>
          <a:xfrm>
            <a:off x="420623" y="220266"/>
            <a:ext cx="1875136" cy="1667434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4C8CB1A-D060-549A-2F65-75FC586B4956}"/>
              </a:ext>
            </a:extLst>
          </p:cNvPr>
          <p:cNvSpPr txBox="1"/>
          <p:nvPr/>
        </p:nvSpPr>
        <p:spPr>
          <a:xfrm>
            <a:off x="6206743" y="6323634"/>
            <a:ext cx="6094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https://about.workflowhub.eu/project/acknowledgements/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83F032E9-7990-2C83-9AB2-E22DF7620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23" y="1949011"/>
            <a:ext cx="3599168" cy="297059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92F9555-069E-1407-2B8C-4704139962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312" y="2971961"/>
            <a:ext cx="3168792" cy="279319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37C692B-6EA6-3F84-F38B-69AFFFD9BC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0759" y="3781125"/>
            <a:ext cx="2845178" cy="275573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E812CDC-62D8-7A99-1342-005BF5D635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3098" y="625861"/>
            <a:ext cx="3289387" cy="287386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6007653-E818-03C8-B5A5-24F8E05BC2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292" y="3677785"/>
            <a:ext cx="2668787" cy="275573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20C02F0-DD20-C5CD-3DAA-9E585D60C225}"/>
              </a:ext>
            </a:extLst>
          </p:cNvPr>
          <p:cNvGrpSpPr/>
          <p:nvPr/>
        </p:nvGrpSpPr>
        <p:grpSpPr>
          <a:xfrm>
            <a:off x="6988380" y="220266"/>
            <a:ext cx="4185820" cy="5858355"/>
            <a:chOff x="6988380" y="220266"/>
            <a:chExt cx="4185820" cy="5858355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0079CA03-747C-002A-6B06-A219A9B77A7C}"/>
                </a:ext>
              </a:extLst>
            </p:cNvPr>
            <p:cNvGrpSpPr/>
            <p:nvPr/>
          </p:nvGrpSpPr>
          <p:grpSpPr>
            <a:xfrm>
              <a:off x="6988380" y="220266"/>
              <a:ext cx="4185820" cy="5766936"/>
              <a:chOff x="7020129" y="192714"/>
              <a:chExt cx="4185820" cy="5766936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66287D8E-9340-8E53-5190-39F6622AEA10}"/>
                  </a:ext>
                </a:extLst>
              </p:cNvPr>
              <p:cNvGrpSpPr/>
              <p:nvPr/>
            </p:nvGrpSpPr>
            <p:grpSpPr>
              <a:xfrm>
                <a:off x="7020129" y="192714"/>
                <a:ext cx="4185820" cy="5766936"/>
                <a:chOff x="7020129" y="192714"/>
                <a:chExt cx="4185820" cy="5766936"/>
              </a:xfrm>
            </p:grpSpPr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AB7C27D3-4F6E-6E8B-66B8-5C7DE621E8FE}"/>
                    </a:ext>
                  </a:extLst>
                </p:cNvPr>
                <p:cNvGrpSpPr/>
                <p:nvPr/>
              </p:nvGrpSpPr>
              <p:grpSpPr>
                <a:xfrm>
                  <a:off x="7020129" y="678425"/>
                  <a:ext cx="4185820" cy="5281225"/>
                  <a:chOff x="5719197" y="-101281"/>
                  <a:chExt cx="5857227" cy="6774754"/>
                </a:xfrm>
              </p:grpSpPr>
              <p:pic>
                <p:nvPicPr>
                  <p:cNvPr id="5" name="Google Shape;1125;p116" descr="Image result for eosclife">
                    <a:extLst>
                      <a:ext uri="{FF2B5EF4-FFF2-40B4-BE49-F238E27FC236}">
                        <a16:creationId xmlns:a16="http://schemas.microsoft.com/office/drawing/2014/main" id="{C86E73B4-0891-C8F2-FCC4-B566E844941A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9">
                    <a:alphaModFix/>
                  </a:blip>
                  <a:srcRect/>
                  <a:stretch/>
                </p:blipFill>
                <p:spPr>
                  <a:xfrm>
                    <a:off x="6110326" y="2644044"/>
                    <a:ext cx="1086968" cy="105838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6" name="Google Shape;1126;p116">
                    <a:extLst>
                      <a:ext uri="{FF2B5EF4-FFF2-40B4-BE49-F238E27FC236}">
                        <a16:creationId xmlns:a16="http://schemas.microsoft.com/office/drawing/2014/main" id="{94FCDD00-A7EA-B7B7-C286-AE451ACF48A4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0">
                    <a:alphaModFix/>
                  </a:blip>
                  <a:srcRect/>
                  <a:stretch/>
                </p:blipFill>
                <p:spPr>
                  <a:xfrm>
                    <a:off x="5938025" y="2170510"/>
                    <a:ext cx="977957" cy="4209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7" name="Google Shape;1128;p116">
                    <a:extLst>
                      <a:ext uri="{FF2B5EF4-FFF2-40B4-BE49-F238E27FC236}">
                        <a16:creationId xmlns:a16="http://schemas.microsoft.com/office/drawing/2014/main" id="{40A0DBB1-2EA9-38D9-B157-48CAEFBAB5A7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1">
                    <a:alphaModFix/>
                  </a:blip>
                  <a:srcRect/>
                  <a:stretch/>
                </p:blipFill>
                <p:spPr>
                  <a:xfrm>
                    <a:off x="9552420" y="4643563"/>
                    <a:ext cx="1814859" cy="35819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8" name="Google Shape;1131;p116" descr="Galaxy Europe | The Galaxy Genome Annotation Project - Scaling Genome  Annotation for the Masses">
                    <a:extLst>
                      <a:ext uri="{FF2B5EF4-FFF2-40B4-BE49-F238E27FC236}">
                        <a16:creationId xmlns:a16="http://schemas.microsoft.com/office/drawing/2014/main" id="{F828C9E1-F100-89D6-0443-2528A9EF7D72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2">
                    <a:alphaModFix/>
                  </a:blip>
                  <a:srcRect/>
                  <a:stretch/>
                </p:blipFill>
                <p:spPr>
                  <a:xfrm>
                    <a:off x="7823752" y="784800"/>
                    <a:ext cx="1565956" cy="49714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9" name="Google Shape;1136;p116">
                    <a:extLst>
                      <a:ext uri="{FF2B5EF4-FFF2-40B4-BE49-F238E27FC236}">
                        <a16:creationId xmlns:a16="http://schemas.microsoft.com/office/drawing/2014/main" id="{3766A295-A954-64B2-A070-F8D4ABAD808C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3">
                    <a:alphaModFix/>
                  </a:blip>
                  <a:srcRect/>
                  <a:stretch/>
                </p:blipFill>
                <p:spPr>
                  <a:xfrm>
                    <a:off x="6388491" y="1369640"/>
                    <a:ext cx="1844797" cy="5379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0" name="Google Shape;1137;p116">
                    <a:extLst>
                      <a:ext uri="{FF2B5EF4-FFF2-40B4-BE49-F238E27FC236}">
                        <a16:creationId xmlns:a16="http://schemas.microsoft.com/office/drawing/2014/main" id="{73AA5E8B-807B-E099-1FA0-475CDB3C65D2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4">
                    <a:alphaModFix/>
                  </a:blip>
                  <a:srcRect/>
                  <a:stretch/>
                </p:blipFill>
                <p:spPr>
                  <a:xfrm>
                    <a:off x="5984959" y="809146"/>
                    <a:ext cx="1259269" cy="32903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1" name="Google Shape;1138;p116">
                    <a:extLst>
                      <a:ext uri="{FF2B5EF4-FFF2-40B4-BE49-F238E27FC236}">
                        <a16:creationId xmlns:a16="http://schemas.microsoft.com/office/drawing/2014/main" id="{8FB02120-31AC-2295-8EBB-60A474D01A69}"/>
                      </a:ext>
                    </a:extLst>
                  </p:cNvPr>
                  <p:cNvPicPr preferRelativeResize="0"/>
                  <p:nvPr/>
                </p:nvPicPr>
                <p:blipFill>
                  <a:blip r:embed="rId15">
                    <a:alphaModFix/>
                  </a:blip>
                  <a:stretch>
                    <a:fillRect/>
                  </a:stretch>
                </p:blipFill>
                <p:spPr>
                  <a:xfrm>
                    <a:off x="7091188" y="2030713"/>
                    <a:ext cx="1977617" cy="5938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2" name="Google Shape;1139;p116">
                    <a:extLst>
                      <a:ext uri="{FF2B5EF4-FFF2-40B4-BE49-F238E27FC236}">
                        <a16:creationId xmlns:a16="http://schemas.microsoft.com/office/drawing/2014/main" id="{61E88D7C-8205-4BB4-585D-48E5072A4F5F}"/>
                      </a:ext>
                    </a:extLst>
                  </p:cNvPr>
                  <p:cNvPicPr preferRelativeResize="0"/>
                  <p:nvPr/>
                </p:nvPicPr>
                <p:blipFill>
                  <a:blip r:embed="rId16">
                    <a:alphaModFix/>
                  </a:blip>
                  <a:stretch>
                    <a:fillRect/>
                  </a:stretch>
                </p:blipFill>
                <p:spPr>
                  <a:xfrm>
                    <a:off x="9375883" y="5339303"/>
                    <a:ext cx="1932677" cy="128439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3" name="Google Shape;421;p20">
                    <a:extLst>
                      <a:ext uri="{FF2B5EF4-FFF2-40B4-BE49-F238E27FC236}">
                        <a16:creationId xmlns:a16="http://schemas.microsoft.com/office/drawing/2014/main" id="{8F547916-2F36-DEE5-11DF-549AF44B849B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17">
                    <a:alphaModFix/>
                  </a:blip>
                  <a:srcRect/>
                  <a:stretch/>
                </p:blipFill>
                <p:spPr>
                  <a:xfrm>
                    <a:off x="8902068" y="2701991"/>
                    <a:ext cx="1141519" cy="52263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4" name="Picture 9" descr="http://www.commonwl.org/CWL-Logo-Header.png">
                    <a:extLst>
                      <a:ext uri="{FF2B5EF4-FFF2-40B4-BE49-F238E27FC236}">
                        <a16:creationId xmlns:a16="http://schemas.microsoft.com/office/drawing/2014/main" id="{CD92D01F-8A00-DFA0-72CD-3870B1D9341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2504" t="14098" r="18404" b="22982"/>
                  <a:stretch/>
                </p:blipFill>
                <p:spPr bwMode="auto">
                  <a:xfrm>
                    <a:off x="9232974" y="1396230"/>
                    <a:ext cx="907532" cy="39891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</p:pic>
              <p:pic>
                <p:nvPicPr>
                  <p:cNvPr id="15" name="Graphic 14">
                    <a:extLst>
                      <a:ext uri="{FF2B5EF4-FFF2-40B4-BE49-F238E27FC236}">
                        <a16:creationId xmlns:a16="http://schemas.microsoft.com/office/drawing/2014/main" id="{7DB6D08B-5FF7-3734-A0CE-CF550C17C9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249739" y="3965092"/>
                    <a:ext cx="1141519" cy="481743"/>
                  </a:xfrm>
                  <a:prstGeom prst="rect">
                    <a:avLst/>
                  </a:prstGeom>
                </p:spPr>
              </p:pic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AC23B6CF-A647-5957-83F5-1023AA37EC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9620932" y="2092294"/>
                    <a:ext cx="1756532" cy="404385"/>
                  </a:xfrm>
                  <a:prstGeom prst="rect">
                    <a:avLst/>
                  </a:prstGeom>
                </p:spPr>
              </p:pic>
              <p:pic>
                <p:nvPicPr>
                  <p:cNvPr id="17" name="Graphic 16">
                    <a:extLst>
                      <a:ext uri="{FF2B5EF4-FFF2-40B4-BE49-F238E27FC236}">
                        <a16:creationId xmlns:a16="http://schemas.microsoft.com/office/drawing/2014/main" id="{350C5AB9-7189-EB8E-9A39-3C362F6CFDE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2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777939" y="3503979"/>
                    <a:ext cx="1681627" cy="275787"/>
                  </a:xfrm>
                  <a:prstGeom prst="rect">
                    <a:avLst/>
                  </a:prstGeom>
                </p:spPr>
              </p:pic>
              <p:pic>
                <p:nvPicPr>
                  <p:cNvPr id="18" name="Picture 17" descr="A picture containing logo&#10;&#10;Description automatically generated">
                    <a:extLst>
                      <a:ext uri="{FF2B5EF4-FFF2-40B4-BE49-F238E27FC236}">
                        <a16:creationId xmlns:a16="http://schemas.microsoft.com/office/drawing/2014/main" id="{6C175781-57CC-7663-48CD-25F3F77505C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570062" y="2831402"/>
                    <a:ext cx="1036667" cy="1036668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 descr="Logo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4F3C0E55-9C5A-075B-9C89-DA3C137E8AA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803477" y="774208"/>
                    <a:ext cx="1772947" cy="398913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EF24513E-896E-02F5-B389-841D48798D9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10209948" y="2772896"/>
                    <a:ext cx="1221101" cy="614791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 descr="Logo&#10;&#10;Description automatically generated">
                    <a:extLst>
                      <a:ext uri="{FF2B5EF4-FFF2-40B4-BE49-F238E27FC236}">
                        <a16:creationId xmlns:a16="http://schemas.microsoft.com/office/drawing/2014/main" id="{814E14C9-FD84-4FA0-4B1F-F5A8C5C138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10571053" y="1449851"/>
                    <a:ext cx="897147" cy="449471"/>
                  </a:xfrm>
                  <a:prstGeom prst="rect">
                    <a:avLst/>
                  </a:prstGeom>
                </p:spPr>
              </p:pic>
              <p:pic>
                <p:nvPicPr>
                  <p:cNvPr id="22" name="Picture 21" descr="Shape&#10;&#10;Description automatically generated with medium confidence">
                    <a:extLst>
                      <a:ext uri="{FF2B5EF4-FFF2-40B4-BE49-F238E27FC236}">
                        <a16:creationId xmlns:a16="http://schemas.microsoft.com/office/drawing/2014/main" id="{EC1524D1-09E3-2406-F3CB-DDDC3D7B2EC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6026398" y="5473083"/>
                    <a:ext cx="2886055" cy="440667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95570F37-BA61-7C15-41C8-8239A1D040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5966505" y="4015199"/>
                    <a:ext cx="2160425" cy="420976"/>
                  </a:xfrm>
                  <a:prstGeom prst="rect">
                    <a:avLst/>
                  </a:prstGeom>
                </p:spPr>
              </p:pic>
              <p:pic>
                <p:nvPicPr>
                  <p:cNvPr id="24" name="Picture 23" descr="A picture containing graphics, screenshot, graphic design, green&#10;&#10;Description automatically generated">
                    <a:extLst>
                      <a:ext uri="{FF2B5EF4-FFF2-40B4-BE49-F238E27FC236}">
                        <a16:creationId xmlns:a16="http://schemas.microsoft.com/office/drawing/2014/main" id="{87242ECE-D41A-4DDB-DC33-4335088EC2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0"/>
                  <a:stretch>
                    <a:fillRect/>
                  </a:stretch>
                </p:blipFill>
                <p:spPr>
                  <a:xfrm>
                    <a:off x="5966505" y="4425336"/>
                    <a:ext cx="2257168" cy="787752"/>
                  </a:xfrm>
                  <a:prstGeom prst="rect">
                    <a:avLst/>
                  </a:prstGeom>
                </p:spPr>
              </p:pic>
              <p:pic>
                <p:nvPicPr>
                  <p:cNvPr id="25" name="Picture 24" descr="A picture containing logo, circle, graphics, font&#10;&#10;Description automatically generated">
                    <a:extLst>
                      <a:ext uri="{FF2B5EF4-FFF2-40B4-BE49-F238E27FC236}">
                        <a16:creationId xmlns:a16="http://schemas.microsoft.com/office/drawing/2014/main" id="{516F349E-3D99-5A22-0892-6BDB17EA40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8718521" y="3721027"/>
                    <a:ext cx="1045984" cy="787639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 descr="A black background with white text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5EDD3678-FB2E-6587-4257-B321DE94EF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/>
                  <a:stretch>
                    <a:fillRect/>
                  </a:stretch>
                </p:blipFill>
                <p:spPr>
                  <a:xfrm>
                    <a:off x="5719197" y="-101281"/>
                    <a:ext cx="2432992" cy="810997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 descr="A picture containing black, darkness&#10;&#10;Description automatically generated">
                    <a:extLst>
                      <a:ext uri="{FF2B5EF4-FFF2-40B4-BE49-F238E27FC236}">
                        <a16:creationId xmlns:a16="http://schemas.microsoft.com/office/drawing/2014/main" id="{D7D66D0F-3B6C-1B15-FD18-C503D7F9DE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8365759" y="4632424"/>
                    <a:ext cx="650325" cy="650325"/>
                  </a:xfrm>
                  <a:prstGeom prst="rect">
                    <a:avLst/>
                  </a:prstGeom>
                </p:spPr>
              </p:pic>
              <p:pic>
                <p:nvPicPr>
                  <p:cNvPr id="28" name="Picture 27" descr="A picture containing font, text, logo, graphics&#10;&#10;Description automatically generated">
                    <a:extLst>
                      <a:ext uri="{FF2B5EF4-FFF2-40B4-BE49-F238E27FC236}">
                        <a16:creationId xmlns:a16="http://schemas.microsoft.com/office/drawing/2014/main" id="{1ED1E426-10B6-430D-99BB-AEB8EF0C7C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10249738" y="127055"/>
                    <a:ext cx="1141520" cy="530859"/>
                  </a:xfrm>
                  <a:prstGeom prst="rect">
                    <a:avLst/>
                  </a:prstGeom>
                </p:spPr>
              </p:pic>
              <p:pic>
                <p:nvPicPr>
                  <p:cNvPr id="29" name="Google Shape;1124;p116" descr="ELIXIR_logo.jpg">
                    <a:extLst>
                      <a:ext uri="{FF2B5EF4-FFF2-40B4-BE49-F238E27FC236}">
                        <a16:creationId xmlns:a16="http://schemas.microsoft.com/office/drawing/2014/main" id="{112334B7-0601-E2AD-54B8-49881F3A3D29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35">
                    <a:alphaModFix/>
                  </a:blip>
                  <a:srcRect/>
                  <a:stretch/>
                </p:blipFill>
                <p:spPr>
                  <a:xfrm>
                    <a:off x="8365759" y="5913750"/>
                    <a:ext cx="959141" cy="759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30" name="Google Shape;642;p78">
                    <a:extLst>
                      <a:ext uri="{FF2B5EF4-FFF2-40B4-BE49-F238E27FC236}">
                        <a16:creationId xmlns:a16="http://schemas.microsoft.com/office/drawing/2014/main" id="{6CFF0EB6-F36E-1A3C-B102-1227D1B5ED7C}"/>
                      </a:ext>
                    </a:extLst>
                  </p:cNvPr>
                  <p:cNvPicPr preferRelativeResize="0"/>
                  <p:nvPr/>
                </p:nvPicPr>
                <p:blipFill>
                  <a:blip r:embed="rId36">
                    <a:alphaModFix/>
                  </a:blip>
                  <a:stretch>
                    <a:fillRect/>
                  </a:stretch>
                </p:blipFill>
                <p:spPr>
                  <a:xfrm>
                    <a:off x="8447315" y="46847"/>
                    <a:ext cx="1198449" cy="53796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pic>
              <p:nvPicPr>
                <p:cNvPr id="33" name="Picture 32" descr="A logo for a company&#10;&#10;Description automatically generated">
                  <a:extLst>
                    <a:ext uri="{FF2B5EF4-FFF2-40B4-BE49-F238E27FC236}">
                      <a16:creationId xmlns:a16="http://schemas.microsoft.com/office/drawing/2014/main" id="{04D5A7F2-15A2-6993-436F-4670D1EB40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1583" y="5488835"/>
                  <a:ext cx="877318" cy="440849"/>
                </a:xfrm>
                <a:prstGeom prst="rect">
                  <a:avLst/>
                </a:prstGeom>
              </p:spPr>
            </p:pic>
            <p:pic>
              <p:nvPicPr>
                <p:cNvPr id="35" name="Graphic 34">
                  <a:extLst>
                    <a:ext uri="{FF2B5EF4-FFF2-40B4-BE49-F238E27FC236}">
                      <a16:creationId xmlns:a16="http://schemas.microsoft.com/office/drawing/2014/main" id="{B6C2A6DC-67FA-71C2-D9AA-0F8C3D6D4C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13189" y="460026"/>
                  <a:ext cx="948560" cy="300438"/>
                </a:xfrm>
                <a:prstGeom prst="rect">
                  <a:avLst/>
                </a:prstGeom>
              </p:spPr>
            </p:pic>
            <p:pic>
              <p:nvPicPr>
                <p:cNvPr id="48" name="Picture 47" descr="A picture containing graphic design, graphics, screenshot, logo&#10;&#10;Description automatically generated">
                  <a:extLst>
                    <a:ext uri="{FF2B5EF4-FFF2-40B4-BE49-F238E27FC236}">
                      <a16:creationId xmlns:a16="http://schemas.microsoft.com/office/drawing/2014/main" id="{3F2A46F8-ABE4-AD27-BEF0-3F4EA08089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816804" y="192714"/>
                  <a:ext cx="1065711" cy="710474"/>
                </a:xfrm>
                <a:prstGeom prst="rect">
                  <a:avLst/>
                </a:prstGeom>
              </p:spPr>
            </p:pic>
          </p:grpSp>
          <p:pic>
            <p:nvPicPr>
              <p:cNvPr id="51" name="Picture 50" descr="A green logo on a black background&#10;&#10;Description automatically generated">
                <a:extLst>
                  <a:ext uri="{FF2B5EF4-FFF2-40B4-BE49-F238E27FC236}">
                    <a16:creationId xmlns:a16="http://schemas.microsoft.com/office/drawing/2014/main" id="{08EFFB79-35BB-65A0-8C8D-E2A9B2670A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6602" y="277549"/>
                <a:ext cx="1073331" cy="536666"/>
              </a:xfrm>
              <a:prstGeom prst="rect">
                <a:avLst/>
              </a:prstGeom>
            </p:spPr>
          </p:pic>
        </p:grpSp>
        <p:pic>
          <p:nvPicPr>
            <p:cNvPr id="2" name="Picture 1" descr="A logo for a company&#10;&#10;Description automatically generated">
              <a:extLst>
                <a:ext uri="{FF2B5EF4-FFF2-40B4-BE49-F238E27FC236}">
                  <a16:creationId xmlns:a16="http://schemas.microsoft.com/office/drawing/2014/main" id="{427F33B1-A9AE-BB94-C8EB-3F48C74A0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8380" y="5444102"/>
              <a:ext cx="634519" cy="634519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A74881F-26FB-AFE8-A1D9-44FC5123A7E9}"/>
              </a:ext>
            </a:extLst>
          </p:cNvPr>
          <p:cNvSpPr txBox="1"/>
          <p:nvPr/>
        </p:nvSpPr>
        <p:spPr>
          <a:xfrm rot="430893">
            <a:off x="376421" y="4491021"/>
            <a:ext cx="6315665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Be Open, Be Welcoming, Credit for All</a:t>
            </a:r>
          </a:p>
        </p:txBody>
      </p:sp>
    </p:spTree>
    <p:extLst>
      <p:ext uri="{BB962C8B-B14F-4D97-AF65-F5344CB8AC3E}">
        <p14:creationId xmlns:p14="http://schemas.microsoft.com/office/powerpoint/2010/main" val="246858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A510C-C02D-C817-B362-8A3B0D588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199" y="470220"/>
            <a:ext cx="10871200" cy="6480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mega collaboration: The ELIXIR Way of Working </a:t>
            </a:r>
          </a:p>
        </p:txBody>
      </p:sp>
      <p:pic>
        <p:nvPicPr>
          <p:cNvPr id="7" name="Picture 6" descr="A cartoon of a person with a cane and many cats&#10;&#10;Description automatically generated">
            <a:extLst>
              <a:ext uri="{FF2B5EF4-FFF2-40B4-BE49-F238E27FC236}">
                <a16:creationId xmlns:a16="http://schemas.microsoft.com/office/drawing/2014/main" id="{0AA1B88E-887C-F05E-A825-9C87FC524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76" y="1446781"/>
            <a:ext cx="5258294" cy="4428037"/>
          </a:xfrm>
          <a:prstGeom prst="rect">
            <a:avLst/>
          </a:prstGeom>
        </p:spPr>
      </p:pic>
      <p:pic>
        <p:nvPicPr>
          <p:cNvPr id="9" name="Picture 8" descr="A group of people connected to each other&#10;&#10;Description automatically generated">
            <a:extLst>
              <a:ext uri="{FF2B5EF4-FFF2-40B4-BE49-F238E27FC236}">
                <a16:creationId xmlns:a16="http://schemas.microsoft.com/office/drawing/2014/main" id="{656CC41D-B410-2B5F-39A8-C28FB9049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535" y="1529636"/>
            <a:ext cx="4928050" cy="25891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1BAFF8-58D9-00F2-BD8B-12FFA013206D}"/>
              </a:ext>
            </a:extLst>
          </p:cNvPr>
          <p:cNvSpPr txBox="1"/>
          <p:nvPr/>
        </p:nvSpPr>
        <p:spPr>
          <a:xfrm>
            <a:off x="7226188" y="4304963"/>
            <a:ext cx="39677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orbel" panose="020B0503020204020204" pitchFamily="34" charset="0"/>
              </a:rPr>
              <a:t>Matrix Management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Do not own your resources or people</a:t>
            </a:r>
          </a:p>
          <a:p>
            <a:pPr algn="ctr"/>
            <a:r>
              <a:rPr lang="en-GB" dirty="0"/>
              <a:t>Nurture the network</a:t>
            </a:r>
          </a:p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FFCB91-4032-A909-7CB6-3E2D7BF3E0AE}"/>
              </a:ext>
            </a:extLst>
          </p:cNvPr>
          <p:cNvSpPr txBox="1"/>
          <p:nvPr/>
        </p:nvSpPr>
        <p:spPr>
          <a:xfrm>
            <a:off x="213449" y="6488668"/>
            <a:ext cx="6097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Image </a:t>
            </a:r>
            <a:r>
              <a:rPr lang="fr-FR" dirty="0" err="1"/>
              <a:t>credits</a:t>
            </a:r>
            <a:r>
              <a:rPr lang="fr-FR" dirty="0"/>
              <a:t>: Matrix management Institute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651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B3D4E2-57B3-C530-92E2-347889555A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732"/>
          <a:stretch/>
        </p:blipFill>
        <p:spPr>
          <a:xfrm>
            <a:off x="-77640" y="210510"/>
            <a:ext cx="7004422" cy="61257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2BFEFF-6795-D3D4-C281-10A70941A656}"/>
              </a:ext>
            </a:extLst>
          </p:cNvPr>
          <p:cNvSpPr txBox="1"/>
          <p:nvPr/>
        </p:nvSpPr>
        <p:spPr>
          <a:xfrm>
            <a:off x="64737" y="6253912"/>
            <a:ext cx="113369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Gaynor KM et al (2022) Ten simple rules to cultivate belonging in collaborative data science research teams. </a:t>
            </a:r>
          </a:p>
          <a:p>
            <a:r>
              <a:rPr lang="en-GB" sz="1400" dirty="0" err="1"/>
              <a:t>PLoS</a:t>
            </a:r>
            <a:r>
              <a:rPr lang="en-GB" sz="1400" dirty="0"/>
              <a:t> </a:t>
            </a:r>
            <a:r>
              <a:rPr lang="en-GB" sz="1400" dirty="0" err="1"/>
              <a:t>Comput</a:t>
            </a:r>
            <a:r>
              <a:rPr lang="en-GB" sz="1400" dirty="0"/>
              <a:t> </a:t>
            </a:r>
            <a:r>
              <a:rPr lang="en-GB" sz="1400" dirty="0" err="1"/>
              <a:t>Biol</a:t>
            </a:r>
            <a:r>
              <a:rPr lang="en-GB" sz="1400" dirty="0"/>
              <a:t> 18(11): e1010567. https://doi.org/10.1371/journal.pcbi.1010567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AD35-C09F-339A-274E-31D141FBC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0515" y="664928"/>
            <a:ext cx="5541485" cy="51345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600" dirty="0"/>
              <a:t>Build a sense of team belonging &amp; engagement…</a:t>
            </a:r>
          </a:p>
          <a:p>
            <a:pPr marL="0" indent="0">
              <a:buNone/>
            </a:pPr>
            <a:r>
              <a:rPr lang="en-GB" sz="3600" dirty="0"/>
              <a:t>…and getting somewhere</a:t>
            </a:r>
          </a:p>
          <a:p>
            <a:pPr marL="0" indent="0">
              <a:buNone/>
            </a:pPr>
            <a:endParaRPr lang="en-GB" sz="3600" dirty="0"/>
          </a:p>
          <a:p>
            <a:pPr marL="0" indent="0">
              <a:buNone/>
            </a:pPr>
            <a:r>
              <a:rPr lang="en-US" sz="3600" dirty="0"/>
              <a:t>“open development style”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All4One, One4All</a:t>
            </a:r>
          </a:p>
          <a:p>
            <a:pPr marL="0" indent="0">
              <a:buNone/>
            </a:pPr>
            <a:r>
              <a:rPr lang="en-US" sz="3600" dirty="0"/>
              <a:t>Skin in the Game</a:t>
            </a:r>
          </a:p>
          <a:p>
            <a:pPr marL="0" indent="0">
              <a:buNone/>
            </a:pPr>
            <a:r>
              <a:rPr lang="en-US" sz="3600" dirty="0"/>
              <a:t>Equal opportunities</a:t>
            </a:r>
          </a:p>
        </p:txBody>
      </p:sp>
    </p:spTree>
    <p:extLst>
      <p:ext uri="{BB962C8B-B14F-4D97-AF65-F5344CB8AC3E}">
        <p14:creationId xmlns:p14="http://schemas.microsoft.com/office/powerpoint/2010/main" val="4172566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568;p27">
            <a:extLst>
              <a:ext uri="{FF2B5EF4-FFF2-40B4-BE49-F238E27FC236}">
                <a16:creationId xmlns:a16="http://schemas.microsoft.com/office/drawing/2014/main" id="{9CEB0977-D8F9-2595-00B9-2E86A1ED67E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2718" y="-3652"/>
            <a:ext cx="6538365" cy="679730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D523890-95E7-1608-7119-9E0A494693AA}"/>
              </a:ext>
            </a:extLst>
          </p:cNvPr>
          <p:cNvSpPr/>
          <p:nvPr/>
        </p:nvSpPr>
        <p:spPr>
          <a:xfrm>
            <a:off x="3820971" y="1231647"/>
            <a:ext cx="4423647" cy="43243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D1733A8D-0307-A47A-996F-DD9F6D13E7DF}"/>
              </a:ext>
            </a:extLst>
          </p:cNvPr>
          <p:cNvGrpSpPr/>
          <p:nvPr/>
        </p:nvGrpSpPr>
        <p:grpSpPr>
          <a:xfrm>
            <a:off x="3785468" y="1298233"/>
            <a:ext cx="4423647" cy="4398021"/>
            <a:chOff x="3785468" y="1262948"/>
            <a:chExt cx="4423647" cy="4398021"/>
          </a:xfrm>
        </p:grpSpPr>
        <p:pic>
          <p:nvPicPr>
            <p:cNvPr id="5" name="Google Shape;1367;p17">
              <a:extLst>
                <a:ext uri="{FF2B5EF4-FFF2-40B4-BE49-F238E27FC236}">
                  <a16:creationId xmlns:a16="http://schemas.microsoft.com/office/drawing/2014/main" id="{FBDBDA66-E298-6399-D6EA-BCCFE62837DD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85468" y="1262948"/>
              <a:ext cx="4423647" cy="43980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5AE426B0-0C1A-76B0-04F1-8980F2B97427}"/>
                </a:ext>
              </a:extLst>
            </p:cNvPr>
            <p:cNvGrpSpPr/>
            <p:nvPr/>
          </p:nvGrpSpPr>
          <p:grpSpPr>
            <a:xfrm>
              <a:off x="4546644" y="2011417"/>
              <a:ext cx="2841412" cy="2646760"/>
              <a:chOff x="4546644" y="2011417"/>
              <a:chExt cx="2841412" cy="264676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C411283-38AC-8BBB-063C-5ABAA9B988D6}"/>
                  </a:ext>
                </a:extLst>
              </p:cNvPr>
              <p:cNvSpPr/>
              <p:nvPr/>
            </p:nvSpPr>
            <p:spPr>
              <a:xfrm>
                <a:off x="5948581" y="4408219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F413436-FF82-4A25-7068-B7A6E9D9D0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98675" y="4462096"/>
                <a:ext cx="368250" cy="196081"/>
              </a:xfrm>
              <a:prstGeom prst="rect">
                <a:avLst/>
              </a:prstGeom>
            </p:spPr>
          </p:pic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0B252BD-DA5F-5F0D-8F07-38590B87491C}"/>
                  </a:ext>
                </a:extLst>
              </p:cNvPr>
              <p:cNvSpPr/>
              <p:nvPr/>
            </p:nvSpPr>
            <p:spPr>
              <a:xfrm>
                <a:off x="5898675" y="2082211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67010FDB-AC75-AF05-3537-2A43EEF25F3F}"/>
                  </a:ext>
                </a:extLst>
              </p:cNvPr>
              <p:cNvSpPr/>
              <p:nvPr/>
            </p:nvSpPr>
            <p:spPr>
              <a:xfrm>
                <a:off x="6579764" y="4134865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E3CA9825-DCFE-8B2F-0961-6DA4BB1118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46604" y="4163583"/>
                <a:ext cx="519128" cy="221239"/>
              </a:xfrm>
              <a:prstGeom prst="rect">
                <a:avLst/>
              </a:prstGeom>
            </p:spPr>
          </p:pic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E6B4A8F-88A4-B7DB-32B6-AA603B30EE5F}"/>
                  </a:ext>
                </a:extLst>
              </p:cNvPr>
              <p:cNvSpPr/>
              <p:nvPr/>
            </p:nvSpPr>
            <p:spPr>
              <a:xfrm>
                <a:off x="5234363" y="2363715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4DEA9D81-F297-5A95-94A1-6345050B8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60368" y="2011417"/>
                <a:ext cx="1189560" cy="396519"/>
              </a:xfrm>
              <a:prstGeom prst="rect">
                <a:avLst/>
              </a:prstGeom>
            </p:spPr>
          </p:pic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0728C10-4E1C-22F6-5C15-83629FB29661}"/>
                  </a:ext>
                </a:extLst>
              </p:cNvPr>
              <p:cNvSpPr/>
              <p:nvPr/>
            </p:nvSpPr>
            <p:spPr>
              <a:xfrm>
                <a:off x="6545911" y="2362788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E54E450-CD7D-2E97-0DE7-F652E734D4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52911" y="2321087"/>
                <a:ext cx="722170" cy="268961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10E211C-2BFB-3E81-9536-035AF80D3B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17810" y="2362788"/>
                <a:ext cx="428945" cy="268355"/>
              </a:xfrm>
              <a:prstGeom prst="rect">
                <a:avLst/>
              </a:prstGeom>
            </p:spPr>
          </p:pic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2BDE602-CECE-3040-9267-43E5F854C6D7}"/>
                  </a:ext>
                </a:extLst>
              </p:cNvPr>
              <p:cNvSpPr/>
              <p:nvPr/>
            </p:nvSpPr>
            <p:spPr>
              <a:xfrm>
                <a:off x="5268075" y="4184016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4BCE29D1-0BF2-E7D3-7A11-F4653ADBE5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40283" y="4163583"/>
                <a:ext cx="878135" cy="338976"/>
              </a:xfrm>
              <a:prstGeom prst="rect">
                <a:avLst/>
              </a:prstGeom>
            </p:spPr>
          </p:pic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965F2E5D-E937-A691-E547-28A03B682C74}"/>
                  </a:ext>
                </a:extLst>
              </p:cNvPr>
              <p:cNvSpPr/>
              <p:nvPr/>
            </p:nvSpPr>
            <p:spPr>
              <a:xfrm>
                <a:off x="6941548" y="3564291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E0273545-7FCD-7B32-C55E-23A86F24B4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808887" y="3590311"/>
                <a:ext cx="579169" cy="249957"/>
              </a:xfrm>
              <a:prstGeom prst="rect">
                <a:avLst/>
              </a:prstGeom>
            </p:spPr>
          </p:pic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CBF9D47-463D-5395-DEF9-5E8AD2A8ED5D}"/>
                  </a:ext>
                </a:extLst>
              </p:cNvPr>
              <p:cNvSpPr/>
              <p:nvPr/>
            </p:nvSpPr>
            <p:spPr>
              <a:xfrm>
                <a:off x="4865407" y="3493750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8EB7EED2-08B0-EEEF-E821-AD9724FDB7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46644" y="3485652"/>
                <a:ext cx="1067810" cy="266141"/>
              </a:xfrm>
              <a:prstGeom prst="rect">
                <a:avLst/>
              </a:prstGeom>
            </p:spPr>
          </p:pic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C319A5F2-EAF0-2CFF-3FEA-E5FB50017625}"/>
                  </a:ext>
                </a:extLst>
              </p:cNvPr>
              <p:cNvSpPr/>
              <p:nvPr/>
            </p:nvSpPr>
            <p:spPr>
              <a:xfrm>
                <a:off x="4923574" y="2827087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A6DB071C-A2F6-5851-DC18-22F0F8F411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66795" y="2790473"/>
                <a:ext cx="701100" cy="384081"/>
              </a:xfrm>
              <a:prstGeom prst="rect">
                <a:avLst/>
              </a:prstGeom>
            </p:spPr>
          </p:pic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9E819F-38AE-91EE-CC34-F71210B826B8}"/>
                  </a:ext>
                </a:extLst>
              </p:cNvPr>
              <p:cNvSpPr/>
              <p:nvPr/>
            </p:nvSpPr>
            <p:spPr>
              <a:xfrm>
                <a:off x="6977647" y="2867470"/>
                <a:ext cx="267065" cy="24995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D51823F-5BEE-C0E8-F0A6-F21D342BCF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785495" y="2911341"/>
                <a:ext cx="579170" cy="212275"/>
              </a:xfrm>
              <a:prstGeom prst="rect">
                <a:avLst/>
              </a:prstGeom>
            </p:spPr>
          </p:pic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33021532-7613-D760-5E4C-E9565BCE481A}"/>
                  </a:ext>
                </a:extLst>
              </p:cNvPr>
              <p:cNvSpPr/>
              <p:nvPr/>
            </p:nvSpPr>
            <p:spPr>
              <a:xfrm>
                <a:off x="4940283" y="2321088"/>
                <a:ext cx="2219590" cy="2181472"/>
              </a:xfrm>
              <a:prstGeom prst="ellipse">
                <a:avLst/>
              </a:prstGeom>
              <a:noFill/>
              <a:ln w="317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5A29061-0CDD-2C4C-C462-39D2FAF27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158375">
            <a:off x="9977036" y="3958380"/>
            <a:ext cx="2079480" cy="648000"/>
          </a:xfrm>
        </p:spPr>
        <p:txBody>
          <a:bodyPr>
            <a:noAutofit/>
          </a:bodyPr>
          <a:lstStyle/>
          <a:p>
            <a:r>
              <a:rPr lang="en-GB" sz="44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Teams!!</a:t>
            </a:r>
          </a:p>
        </p:txBody>
      </p: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2E16A01F-544E-6F57-7EF2-62C17AAFD02B}"/>
              </a:ext>
            </a:extLst>
          </p:cNvPr>
          <p:cNvGrpSpPr/>
          <p:nvPr/>
        </p:nvGrpSpPr>
        <p:grpSpPr>
          <a:xfrm>
            <a:off x="7909583" y="386641"/>
            <a:ext cx="3894490" cy="6118014"/>
            <a:chOff x="7909583" y="386641"/>
            <a:chExt cx="3894490" cy="6118014"/>
          </a:xfrm>
        </p:grpSpPr>
        <p:pic>
          <p:nvPicPr>
            <p:cNvPr id="62" name="Google Shape;609;p77">
              <a:extLst>
                <a:ext uri="{FF2B5EF4-FFF2-40B4-BE49-F238E27FC236}">
                  <a16:creationId xmlns:a16="http://schemas.microsoft.com/office/drawing/2014/main" id="{E5931A65-1A63-D36F-0081-27235C6EB27A}"/>
                </a:ext>
              </a:extLst>
            </p:cNvPr>
            <p:cNvPicPr preferRelativeResize="0"/>
            <p:nvPr/>
          </p:nvPicPr>
          <p:blipFill rotWithShape="1">
            <a:blip r:embed="rId15">
              <a:alphaModFix/>
            </a:blip>
            <a:srcRect t="8113"/>
            <a:stretch/>
          </p:blipFill>
          <p:spPr>
            <a:xfrm>
              <a:off x="8656533" y="764771"/>
              <a:ext cx="616337" cy="5367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67047B2-9EBD-A8E8-260D-5B0DC8E13B19}"/>
                </a:ext>
              </a:extLst>
            </p:cNvPr>
            <p:cNvSpPr txBox="1"/>
            <p:nvPr/>
          </p:nvSpPr>
          <p:spPr>
            <a:xfrm>
              <a:off x="9880006" y="386793"/>
              <a:ext cx="1924067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latin typeface="Corbel" panose="020B0503020204020204" pitchFamily="34" charset="0"/>
                </a:rPr>
                <a:t>Product &amp; Services </a:t>
              </a:r>
            </a:p>
            <a:p>
              <a:pPr algn="ctr"/>
              <a:r>
                <a:rPr lang="en-GB" sz="2400" dirty="0">
                  <a:latin typeface="Corbel" panose="020B0503020204020204" pitchFamily="34" charset="0"/>
                </a:rPr>
                <a:t>Clubs  &amp; Communities</a:t>
              </a:r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63820D99-CAEC-15BC-47A1-2AD12E782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413115" y="2144136"/>
              <a:ext cx="933782" cy="296003"/>
            </a:xfrm>
            <a:prstGeom prst="rect">
              <a:avLst/>
            </a:prstGeom>
          </p:spPr>
        </p:pic>
        <p:grpSp>
          <p:nvGrpSpPr>
            <p:cNvPr id="69" name="Google Shape;375;g2971fdb6ce9_1_206">
              <a:extLst>
                <a:ext uri="{FF2B5EF4-FFF2-40B4-BE49-F238E27FC236}">
                  <a16:creationId xmlns:a16="http://schemas.microsoft.com/office/drawing/2014/main" id="{B3163B7E-034B-34D9-CB4A-6C679CDABABC}"/>
                </a:ext>
              </a:extLst>
            </p:cNvPr>
            <p:cNvGrpSpPr/>
            <p:nvPr/>
          </p:nvGrpSpPr>
          <p:grpSpPr>
            <a:xfrm>
              <a:off x="9691273" y="2720650"/>
              <a:ext cx="844667" cy="146804"/>
              <a:chOff x="2901950" y="2762250"/>
              <a:chExt cx="6383434" cy="1336737"/>
            </a:xfrm>
          </p:grpSpPr>
          <p:sp>
            <p:nvSpPr>
              <p:cNvPr id="70" name="Google Shape;376;g2971fdb6ce9_1_206">
                <a:extLst>
                  <a:ext uri="{FF2B5EF4-FFF2-40B4-BE49-F238E27FC236}">
                    <a16:creationId xmlns:a16="http://schemas.microsoft.com/office/drawing/2014/main" id="{B99C8A5C-FF54-0B0A-72AF-DB81A6825CD3}"/>
                  </a:ext>
                </a:extLst>
              </p:cNvPr>
              <p:cNvSpPr/>
              <p:nvPr/>
            </p:nvSpPr>
            <p:spPr>
              <a:xfrm>
                <a:off x="5351895" y="2762916"/>
                <a:ext cx="1687181" cy="1335785"/>
              </a:xfrm>
              <a:custGeom>
                <a:avLst/>
                <a:gdLst/>
                <a:ahLst/>
                <a:cxnLst/>
                <a:rect l="l" t="t" r="r" b="b"/>
                <a:pathLst>
                  <a:path w="1687181" h="1335785" extrusionOk="0">
                    <a:moveTo>
                      <a:pt x="1493730" y="0"/>
                    </a:moveTo>
                    <a:cubicBezTo>
                      <a:pt x="1587857" y="0"/>
                      <a:pt x="1636848" y="48387"/>
                      <a:pt x="1640723" y="145161"/>
                    </a:cubicBezTo>
                    <a:lnTo>
                      <a:pt x="1687182" y="1335786"/>
                    </a:lnTo>
                    <a:lnTo>
                      <a:pt x="1309894" y="1335786"/>
                    </a:lnTo>
                    <a:lnTo>
                      <a:pt x="1269242" y="313658"/>
                    </a:lnTo>
                    <a:lnTo>
                      <a:pt x="1240205" y="313658"/>
                    </a:lnTo>
                    <a:lnTo>
                      <a:pt x="1108635" y="995077"/>
                    </a:lnTo>
                    <a:cubicBezTo>
                      <a:pt x="1095945" y="1080230"/>
                      <a:pt x="1043069" y="1122807"/>
                      <a:pt x="950028" y="1122807"/>
                    </a:cubicBezTo>
                    <a:lnTo>
                      <a:pt x="733251" y="1122807"/>
                    </a:lnTo>
                    <a:cubicBezTo>
                      <a:pt x="641666" y="1122807"/>
                      <a:pt x="588162" y="1080230"/>
                      <a:pt x="572739" y="995077"/>
                    </a:cubicBezTo>
                    <a:lnTo>
                      <a:pt x="439170" y="313658"/>
                    </a:lnTo>
                    <a:lnTo>
                      <a:pt x="410133" y="313658"/>
                    </a:lnTo>
                    <a:lnTo>
                      <a:pt x="377574" y="1335786"/>
                    </a:lnTo>
                    <a:lnTo>
                      <a:pt x="0" y="1335786"/>
                    </a:lnTo>
                    <a:lnTo>
                      <a:pt x="46364" y="145161"/>
                    </a:lnTo>
                    <a:cubicBezTo>
                      <a:pt x="50295" y="48387"/>
                      <a:pt x="99325" y="0"/>
                      <a:pt x="193452" y="0"/>
                    </a:cubicBezTo>
                    <a:lnTo>
                      <a:pt x="555222" y="0"/>
                    </a:lnTo>
                    <a:cubicBezTo>
                      <a:pt x="645474" y="0"/>
                      <a:pt x="698340" y="43244"/>
                      <a:pt x="713830" y="129730"/>
                    </a:cubicBezTo>
                    <a:lnTo>
                      <a:pt x="810556" y="660178"/>
                    </a:lnTo>
                    <a:cubicBezTo>
                      <a:pt x="815697" y="692372"/>
                      <a:pt x="820076" y="725329"/>
                      <a:pt x="823122" y="758857"/>
                    </a:cubicBezTo>
                    <a:cubicBezTo>
                      <a:pt x="826169" y="792385"/>
                      <a:pt x="829311" y="826008"/>
                      <a:pt x="831881" y="859536"/>
                    </a:cubicBezTo>
                    <a:lnTo>
                      <a:pt x="849303" y="859536"/>
                    </a:lnTo>
                    <a:cubicBezTo>
                      <a:pt x="853235" y="826008"/>
                      <a:pt x="856796" y="792449"/>
                      <a:pt x="859966" y="758857"/>
                    </a:cubicBezTo>
                    <a:cubicBezTo>
                      <a:pt x="863108" y="725329"/>
                      <a:pt x="867297" y="692182"/>
                      <a:pt x="872533" y="660178"/>
                    </a:cubicBezTo>
                    <a:lnTo>
                      <a:pt x="963451" y="129730"/>
                    </a:lnTo>
                    <a:cubicBezTo>
                      <a:pt x="979064" y="43244"/>
                      <a:pt x="1032635" y="0"/>
                      <a:pt x="1124154" y="0"/>
                    </a:cubicBezTo>
                    <a:close/>
                  </a:path>
                </a:pathLst>
              </a:custGeom>
              <a:solidFill>
                <a:srgbClr val="172B4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1" name="Google Shape;377;g2971fdb6ce9_1_206">
                <a:extLst>
                  <a:ext uri="{FF2B5EF4-FFF2-40B4-BE49-F238E27FC236}">
                    <a16:creationId xmlns:a16="http://schemas.microsoft.com/office/drawing/2014/main" id="{3C94765E-C0B3-C352-CE0B-2AEBEF56F375}"/>
                  </a:ext>
                </a:extLst>
              </p:cNvPr>
              <p:cNvSpPr/>
              <p:nvPr/>
            </p:nvSpPr>
            <p:spPr>
              <a:xfrm>
                <a:off x="7189212" y="2762916"/>
                <a:ext cx="1027808" cy="1335785"/>
              </a:xfrm>
              <a:custGeom>
                <a:avLst/>
                <a:gdLst/>
                <a:ahLst/>
                <a:cxnLst/>
                <a:rect l="l" t="t" r="r" b="b"/>
                <a:pathLst>
                  <a:path w="1027808" h="1335785" extrusionOk="0">
                    <a:moveTo>
                      <a:pt x="614914" y="1335786"/>
                    </a:moveTo>
                    <a:lnTo>
                      <a:pt x="1027808" y="1335786"/>
                    </a:lnTo>
                    <a:lnTo>
                      <a:pt x="806081" y="968502"/>
                    </a:lnTo>
                    <a:cubicBezTo>
                      <a:pt x="791972" y="941822"/>
                      <a:pt x="774579" y="917021"/>
                      <a:pt x="754291" y="894683"/>
                    </a:cubicBezTo>
                    <a:cubicBezTo>
                      <a:pt x="739506" y="876601"/>
                      <a:pt x="722046" y="860893"/>
                      <a:pt x="702501" y="848106"/>
                    </a:cubicBezTo>
                    <a:lnTo>
                      <a:pt x="702501" y="841343"/>
                    </a:lnTo>
                    <a:cubicBezTo>
                      <a:pt x="720865" y="828789"/>
                      <a:pt x="738183" y="814773"/>
                      <a:pt x="754291" y="799433"/>
                    </a:cubicBezTo>
                    <a:cubicBezTo>
                      <a:pt x="775045" y="780556"/>
                      <a:pt x="792543" y="758382"/>
                      <a:pt x="806081" y="733806"/>
                    </a:cubicBezTo>
                    <a:lnTo>
                      <a:pt x="993726" y="440055"/>
                    </a:lnTo>
                    <a:lnTo>
                      <a:pt x="582736" y="440055"/>
                    </a:lnTo>
                    <a:lnTo>
                      <a:pt x="412418" y="737426"/>
                    </a:lnTo>
                    <a:lnTo>
                      <a:pt x="361199" y="737426"/>
                    </a:lnTo>
                    <a:cubicBezTo>
                      <a:pt x="363103" y="725710"/>
                      <a:pt x="364912" y="713708"/>
                      <a:pt x="366435" y="701612"/>
                    </a:cubicBezTo>
                    <a:cubicBezTo>
                      <a:pt x="372281" y="655262"/>
                      <a:pt x="375270" y="608597"/>
                      <a:pt x="375384" y="561880"/>
                    </a:cubicBezTo>
                    <a:lnTo>
                      <a:pt x="375384" y="0"/>
                    </a:lnTo>
                    <a:lnTo>
                      <a:pt x="0" y="0"/>
                    </a:lnTo>
                    <a:lnTo>
                      <a:pt x="0" y="1335786"/>
                    </a:lnTo>
                    <a:lnTo>
                      <a:pt x="375384" y="1335786"/>
                    </a:lnTo>
                    <a:lnTo>
                      <a:pt x="375384" y="1079564"/>
                    </a:lnTo>
                    <a:cubicBezTo>
                      <a:pt x="374861" y="1039616"/>
                      <a:pt x="370976" y="999792"/>
                      <a:pt x="363770" y="960501"/>
                    </a:cubicBezTo>
                    <a:cubicBezTo>
                      <a:pt x="363008" y="956501"/>
                      <a:pt x="362342" y="952690"/>
                      <a:pt x="361580" y="948785"/>
                    </a:cubicBezTo>
                    <a:lnTo>
                      <a:pt x="411371" y="948785"/>
                    </a:lnTo>
                    <a:close/>
                  </a:path>
                </a:pathLst>
              </a:custGeom>
              <a:solidFill>
                <a:srgbClr val="C23669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2" name="Google Shape;378;g2971fdb6ce9_1_206">
                <a:extLst>
                  <a:ext uri="{FF2B5EF4-FFF2-40B4-BE49-F238E27FC236}">
                    <a16:creationId xmlns:a16="http://schemas.microsoft.com/office/drawing/2014/main" id="{1DCE39FF-1911-F118-3033-2E4F8DB6B968}"/>
                  </a:ext>
                </a:extLst>
              </p:cNvPr>
              <p:cNvSpPr/>
              <p:nvPr/>
            </p:nvSpPr>
            <p:spPr>
              <a:xfrm>
                <a:off x="8217020" y="2762916"/>
                <a:ext cx="401755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401755" h="333375" extrusionOk="0">
                    <a:moveTo>
                      <a:pt x="116147" y="333375"/>
                    </a:moveTo>
                    <a:lnTo>
                      <a:pt x="285608" y="333375"/>
                    </a:lnTo>
                    <a:cubicBezTo>
                      <a:pt x="362980" y="333375"/>
                      <a:pt x="401689" y="294005"/>
                      <a:pt x="401756" y="215265"/>
                    </a:cubicBezTo>
                    <a:lnTo>
                      <a:pt x="401756" y="118110"/>
                    </a:lnTo>
                    <a:cubicBezTo>
                      <a:pt x="401756" y="39434"/>
                      <a:pt x="363036" y="64"/>
                      <a:pt x="285608" y="0"/>
                    </a:cubicBezTo>
                    <a:lnTo>
                      <a:pt x="116147" y="0"/>
                    </a:lnTo>
                    <a:cubicBezTo>
                      <a:pt x="38652" y="0"/>
                      <a:pt x="-66" y="39370"/>
                      <a:pt x="0" y="118110"/>
                    </a:cubicBezTo>
                    <a:lnTo>
                      <a:pt x="0" y="215265"/>
                    </a:lnTo>
                    <a:cubicBezTo>
                      <a:pt x="0" y="294068"/>
                      <a:pt x="38719" y="333439"/>
                      <a:pt x="116147" y="333375"/>
                    </a:cubicBezTo>
                    <a:close/>
                  </a:path>
                </a:pathLst>
              </a:custGeom>
              <a:solidFill>
                <a:srgbClr val="C23669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3" name="Google Shape;379;g2971fdb6ce9_1_206">
                <a:extLst>
                  <a:ext uri="{FF2B5EF4-FFF2-40B4-BE49-F238E27FC236}">
                    <a16:creationId xmlns:a16="http://schemas.microsoft.com/office/drawing/2014/main" id="{633995F7-0152-59B7-60C6-BB46A0D4E5A0}"/>
                  </a:ext>
                </a:extLst>
              </p:cNvPr>
              <p:cNvSpPr/>
              <p:nvPr/>
            </p:nvSpPr>
            <p:spPr>
              <a:xfrm>
                <a:off x="8218448" y="2974657"/>
                <a:ext cx="1066936" cy="1124330"/>
              </a:xfrm>
              <a:custGeom>
                <a:avLst/>
                <a:gdLst/>
                <a:ahLst/>
                <a:cxnLst/>
                <a:rect l="l" t="t" r="r" b="b"/>
                <a:pathLst>
                  <a:path w="1066936" h="1124330" extrusionOk="0">
                    <a:moveTo>
                      <a:pt x="1066937" y="447675"/>
                    </a:moveTo>
                    <a:lnTo>
                      <a:pt x="1066937" y="228600"/>
                    </a:lnTo>
                    <a:lnTo>
                      <a:pt x="856158" y="228600"/>
                    </a:lnTo>
                    <a:lnTo>
                      <a:pt x="856158" y="0"/>
                    </a:lnTo>
                    <a:lnTo>
                      <a:pt x="488580" y="0"/>
                    </a:lnTo>
                    <a:lnTo>
                      <a:pt x="488580" y="229457"/>
                    </a:lnTo>
                    <a:lnTo>
                      <a:pt x="0" y="228410"/>
                    </a:lnTo>
                    <a:lnTo>
                      <a:pt x="0" y="1124331"/>
                    </a:lnTo>
                    <a:lnTo>
                      <a:pt x="364150" y="1124331"/>
                    </a:lnTo>
                    <a:lnTo>
                      <a:pt x="364150" y="447104"/>
                    </a:lnTo>
                    <a:lnTo>
                      <a:pt x="488961" y="447675"/>
                    </a:lnTo>
                    <a:lnTo>
                      <a:pt x="489818" y="880015"/>
                    </a:lnTo>
                    <a:cubicBezTo>
                      <a:pt x="489818" y="956662"/>
                      <a:pt x="514789" y="1016508"/>
                      <a:pt x="564742" y="1059561"/>
                    </a:cubicBezTo>
                    <a:cubicBezTo>
                      <a:pt x="614695" y="1102614"/>
                      <a:pt x="682098" y="1124112"/>
                      <a:pt x="766953" y="1124045"/>
                    </a:cubicBezTo>
                    <a:cubicBezTo>
                      <a:pt x="794847" y="1124045"/>
                      <a:pt x="827026" y="1122236"/>
                      <a:pt x="863584" y="1118807"/>
                    </a:cubicBezTo>
                    <a:cubicBezTo>
                      <a:pt x="900141" y="1115378"/>
                      <a:pt x="936509" y="1110329"/>
                      <a:pt x="972496" y="1103948"/>
                    </a:cubicBezTo>
                    <a:cubicBezTo>
                      <a:pt x="1003560" y="1098985"/>
                      <a:pt x="1033968" y="1090517"/>
                      <a:pt x="1063128" y="1078706"/>
                    </a:cubicBezTo>
                    <a:lnTo>
                      <a:pt x="1023429" y="844868"/>
                    </a:lnTo>
                    <a:lnTo>
                      <a:pt x="931082" y="844868"/>
                    </a:lnTo>
                    <a:cubicBezTo>
                      <a:pt x="904302" y="844868"/>
                      <a:pt x="885261" y="839915"/>
                      <a:pt x="873961" y="830009"/>
                    </a:cubicBezTo>
                    <a:cubicBezTo>
                      <a:pt x="862660" y="820103"/>
                      <a:pt x="856853" y="804224"/>
                      <a:pt x="856538" y="782384"/>
                    </a:cubicBezTo>
                    <a:lnTo>
                      <a:pt x="856538" y="447675"/>
                    </a:lnTo>
                    <a:close/>
                  </a:path>
                </a:pathLst>
              </a:custGeom>
              <a:solidFill>
                <a:srgbClr val="C23669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4" name="Google Shape;380;g2971fdb6ce9_1_206">
                <a:extLst>
                  <a:ext uri="{FF2B5EF4-FFF2-40B4-BE49-F238E27FC236}">
                    <a16:creationId xmlns:a16="http://schemas.microsoft.com/office/drawing/2014/main" id="{5CF3FAB0-0E0C-405C-6EE0-6AEC05DB90BA}"/>
                  </a:ext>
                </a:extLst>
              </p:cNvPr>
              <p:cNvSpPr/>
              <p:nvPr/>
            </p:nvSpPr>
            <p:spPr>
              <a:xfrm>
                <a:off x="2901950" y="2762916"/>
                <a:ext cx="1165185" cy="1335785"/>
              </a:xfrm>
              <a:custGeom>
                <a:avLst/>
                <a:gdLst/>
                <a:ahLst/>
                <a:cxnLst/>
                <a:rect l="l" t="t" r="r" b="b"/>
                <a:pathLst>
                  <a:path w="1165185" h="1335785" extrusionOk="0">
                    <a:moveTo>
                      <a:pt x="1062367" y="931259"/>
                    </a:moveTo>
                    <a:cubicBezTo>
                      <a:pt x="1052275" y="877855"/>
                      <a:pt x="1034539" y="836803"/>
                      <a:pt x="1009148" y="808101"/>
                    </a:cubicBezTo>
                    <a:cubicBezTo>
                      <a:pt x="986785" y="781781"/>
                      <a:pt x="958720" y="760901"/>
                      <a:pt x="927084" y="747046"/>
                    </a:cubicBezTo>
                    <a:cubicBezTo>
                      <a:pt x="901647" y="736043"/>
                      <a:pt x="874791" y="728669"/>
                      <a:pt x="847304" y="725138"/>
                    </a:cubicBezTo>
                    <a:lnTo>
                      <a:pt x="847304" y="713708"/>
                    </a:lnTo>
                    <a:cubicBezTo>
                      <a:pt x="915914" y="706088"/>
                      <a:pt x="969639" y="687641"/>
                      <a:pt x="1008482" y="658368"/>
                    </a:cubicBezTo>
                    <a:cubicBezTo>
                      <a:pt x="1046392" y="630243"/>
                      <a:pt x="1074962" y="591342"/>
                      <a:pt x="1090452" y="546735"/>
                    </a:cubicBezTo>
                    <a:cubicBezTo>
                      <a:pt x="1106503" y="499750"/>
                      <a:pt x="1114424" y="450368"/>
                      <a:pt x="1113871" y="400717"/>
                    </a:cubicBezTo>
                    <a:cubicBezTo>
                      <a:pt x="1113871" y="297656"/>
                      <a:pt x="1094479" y="217201"/>
                      <a:pt x="1055703" y="159353"/>
                    </a:cubicBezTo>
                    <a:cubicBezTo>
                      <a:pt x="1016927" y="101505"/>
                      <a:pt x="956977" y="60484"/>
                      <a:pt x="875865" y="36290"/>
                    </a:cubicBezTo>
                    <a:cubicBezTo>
                      <a:pt x="794181" y="12097"/>
                      <a:pt x="688506" y="0"/>
                      <a:pt x="558840" y="0"/>
                    </a:cubicBezTo>
                    <a:cubicBezTo>
                      <a:pt x="471063" y="0"/>
                      <a:pt x="396360" y="317"/>
                      <a:pt x="334733" y="953"/>
                    </a:cubicBezTo>
                    <a:cubicBezTo>
                      <a:pt x="273105" y="1588"/>
                      <a:pt x="216522" y="3175"/>
                      <a:pt x="164986" y="5715"/>
                    </a:cubicBezTo>
                    <a:cubicBezTo>
                      <a:pt x="142614" y="6858"/>
                      <a:pt x="119384" y="8382"/>
                      <a:pt x="95679" y="10192"/>
                    </a:cubicBezTo>
                    <a:lnTo>
                      <a:pt x="385000" y="225838"/>
                    </a:lnTo>
                    <a:cubicBezTo>
                      <a:pt x="493625" y="149928"/>
                      <a:pt x="643189" y="176494"/>
                      <a:pt x="719061" y="285174"/>
                    </a:cubicBezTo>
                    <a:cubicBezTo>
                      <a:pt x="794933" y="393853"/>
                      <a:pt x="768380" y="543492"/>
                      <a:pt x="659755" y="619401"/>
                    </a:cubicBezTo>
                    <a:cubicBezTo>
                      <a:pt x="551129" y="695311"/>
                      <a:pt x="401565" y="668745"/>
                      <a:pt x="325693" y="560065"/>
                    </a:cubicBezTo>
                    <a:cubicBezTo>
                      <a:pt x="297556" y="519761"/>
                      <a:pt x="282467" y="471786"/>
                      <a:pt x="282466" y="422624"/>
                    </a:cubicBezTo>
                    <a:cubicBezTo>
                      <a:pt x="282445" y="399809"/>
                      <a:pt x="285651" y="377104"/>
                      <a:pt x="291987" y="355187"/>
                    </a:cubicBezTo>
                    <a:lnTo>
                      <a:pt x="0" y="137446"/>
                    </a:lnTo>
                    <a:lnTo>
                      <a:pt x="0" y="1335786"/>
                    </a:lnTo>
                    <a:lnTo>
                      <a:pt x="406230" y="1335786"/>
                    </a:lnTo>
                    <a:lnTo>
                      <a:pt x="406230" y="853535"/>
                    </a:lnTo>
                    <a:cubicBezTo>
                      <a:pt x="444692" y="853535"/>
                      <a:pt x="487279" y="853980"/>
                      <a:pt x="533992" y="854869"/>
                    </a:cubicBezTo>
                    <a:cubicBezTo>
                      <a:pt x="569598" y="854869"/>
                      <a:pt x="595366" y="860615"/>
                      <a:pt x="611296" y="872109"/>
                    </a:cubicBezTo>
                    <a:cubicBezTo>
                      <a:pt x="627227" y="883603"/>
                      <a:pt x="638969" y="907764"/>
                      <a:pt x="646521" y="944594"/>
                    </a:cubicBezTo>
                    <a:lnTo>
                      <a:pt x="732204" y="1335786"/>
                    </a:lnTo>
                    <a:lnTo>
                      <a:pt x="1165186" y="1335786"/>
                    </a:lnTo>
                    <a:close/>
                  </a:path>
                </a:pathLst>
              </a:custGeom>
              <a:solidFill>
                <a:srgbClr val="172B4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5" name="Google Shape;381;g2971fdb6ce9_1_206">
                <a:extLst>
                  <a:ext uri="{FF2B5EF4-FFF2-40B4-BE49-F238E27FC236}">
                    <a16:creationId xmlns:a16="http://schemas.microsoft.com/office/drawing/2014/main" id="{D638A149-65C0-DAB1-CD4F-805F5B1985D4}"/>
                  </a:ext>
                </a:extLst>
              </p:cNvPr>
              <p:cNvSpPr/>
              <p:nvPr/>
            </p:nvSpPr>
            <p:spPr>
              <a:xfrm>
                <a:off x="3324745" y="3085909"/>
                <a:ext cx="199164" cy="199263"/>
              </a:xfrm>
              <a:custGeom>
                <a:avLst/>
                <a:gdLst/>
                <a:ahLst/>
                <a:cxnLst/>
                <a:rect l="l" t="t" r="r" b="b"/>
                <a:pathLst>
                  <a:path w="199164" h="199263" extrusionOk="0">
                    <a:moveTo>
                      <a:pt x="199164" y="99631"/>
                    </a:moveTo>
                    <a:cubicBezTo>
                      <a:pt x="199164" y="154656"/>
                      <a:pt x="154580" y="199263"/>
                      <a:pt x="99582" y="199263"/>
                    </a:cubicBezTo>
                    <a:cubicBezTo>
                      <a:pt x="44584" y="199263"/>
                      <a:pt x="0" y="154656"/>
                      <a:pt x="0" y="99631"/>
                    </a:cubicBezTo>
                    <a:cubicBezTo>
                      <a:pt x="0" y="44607"/>
                      <a:pt x="44584" y="0"/>
                      <a:pt x="99582" y="0"/>
                    </a:cubicBezTo>
                    <a:cubicBezTo>
                      <a:pt x="154580" y="0"/>
                      <a:pt x="199164" y="44607"/>
                      <a:pt x="199164" y="99631"/>
                    </a:cubicBezTo>
                    <a:close/>
                  </a:path>
                </a:pathLst>
              </a:custGeom>
              <a:solidFill>
                <a:srgbClr val="C23669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6" name="Google Shape;382;g2971fdb6ce9_1_206">
                <a:extLst>
                  <a:ext uri="{FF2B5EF4-FFF2-40B4-BE49-F238E27FC236}">
                    <a16:creationId xmlns:a16="http://schemas.microsoft.com/office/drawing/2014/main" id="{F99FA939-B871-6C1D-863A-596DF57BD5F6}"/>
                  </a:ext>
                </a:extLst>
              </p:cNvPr>
              <p:cNvSpPr/>
              <p:nvPr/>
            </p:nvSpPr>
            <p:spPr>
              <a:xfrm>
                <a:off x="4129493" y="2762250"/>
                <a:ext cx="1160806" cy="1336452"/>
              </a:xfrm>
              <a:custGeom>
                <a:avLst/>
                <a:gdLst/>
                <a:ahLst/>
                <a:cxnLst/>
                <a:rect l="l" t="t" r="r" b="b"/>
                <a:pathLst>
                  <a:path w="1160806" h="1336452" extrusionOk="0">
                    <a:moveTo>
                      <a:pt x="1128818" y="340709"/>
                    </a:moveTo>
                    <a:cubicBezTo>
                      <a:pt x="1107426" y="254096"/>
                      <a:pt x="1072934" y="186023"/>
                      <a:pt x="1025333" y="136493"/>
                    </a:cubicBezTo>
                    <a:cubicBezTo>
                      <a:pt x="977732" y="86963"/>
                      <a:pt x="915402" y="51816"/>
                      <a:pt x="838355" y="31052"/>
                    </a:cubicBezTo>
                    <a:cubicBezTo>
                      <a:pt x="761050" y="10351"/>
                      <a:pt x="666581" y="0"/>
                      <a:pt x="554936" y="0"/>
                    </a:cubicBezTo>
                    <a:cubicBezTo>
                      <a:pt x="444568" y="0"/>
                      <a:pt x="345176" y="1873"/>
                      <a:pt x="256762" y="5620"/>
                    </a:cubicBezTo>
                    <a:cubicBezTo>
                      <a:pt x="168347" y="9366"/>
                      <a:pt x="82760" y="13843"/>
                      <a:pt x="0" y="19050"/>
                    </a:cubicBezTo>
                    <a:lnTo>
                      <a:pt x="0" y="1317593"/>
                    </a:lnTo>
                    <a:cubicBezTo>
                      <a:pt x="81493" y="1322613"/>
                      <a:pt x="167395" y="1326995"/>
                      <a:pt x="257714" y="1330738"/>
                    </a:cubicBezTo>
                    <a:cubicBezTo>
                      <a:pt x="348032" y="1334481"/>
                      <a:pt x="447100" y="1336386"/>
                      <a:pt x="554936" y="1336453"/>
                    </a:cubicBezTo>
                    <a:cubicBezTo>
                      <a:pt x="666638" y="1336453"/>
                      <a:pt x="761050" y="1326099"/>
                      <a:pt x="838164" y="1305401"/>
                    </a:cubicBezTo>
                    <a:cubicBezTo>
                      <a:pt x="915279" y="1284703"/>
                      <a:pt x="977665" y="1249613"/>
                      <a:pt x="1025333" y="1200150"/>
                    </a:cubicBezTo>
                    <a:cubicBezTo>
                      <a:pt x="1072934" y="1150620"/>
                      <a:pt x="1107426" y="1082545"/>
                      <a:pt x="1128818" y="995934"/>
                    </a:cubicBezTo>
                    <a:cubicBezTo>
                      <a:pt x="1150210" y="909320"/>
                      <a:pt x="1160873" y="800131"/>
                      <a:pt x="1160806" y="668369"/>
                    </a:cubicBezTo>
                    <a:cubicBezTo>
                      <a:pt x="1160806" y="536543"/>
                      <a:pt x="1150144" y="427323"/>
                      <a:pt x="1128818" y="340709"/>
                    </a:cubicBezTo>
                    <a:close/>
                    <a:moveTo>
                      <a:pt x="714591" y="899732"/>
                    </a:moveTo>
                    <a:cubicBezTo>
                      <a:pt x="704567" y="953767"/>
                      <a:pt x="687011" y="990790"/>
                      <a:pt x="661944" y="1010793"/>
                    </a:cubicBezTo>
                    <a:cubicBezTo>
                      <a:pt x="636877" y="1030796"/>
                      <a:pt x="601110" y="1040825"/>
                      <a:pt x="554651" y="1040892"/>
                    </a:cubicBezTo>
                    <a:cubicBezTo>
                      <a:pt x="502861" y="1040892"/>
                      <a:pt x="453955" y="1040511"/>
                      <a:pt x="407943" y="1039749"/>
                    </a:cubicBezTo>
                    <a:lnTo>
                      <a:pt x="407943" y="295275"/>
                    </a:lnTo>
                    <a:lnTo>
                      <a:pt x="554651" y="295275"/>
                    </a:lnTo>
                    <a:cubicBezTo>
                      <a:pt x="601110" y="295275"/>
                      <a:pt x="636877" y="305308"/>
                      <a:pt x="661944" y="325374"/>
                    </a:cubicBezTo>
                    <a:cubicBezTo>
                      <a:pt x="687011" y="345440"/>
                      <a:pt x="704567" y="382555"/>
                      <a:pt x="714591" y="436721"/>
                    </a:cubicBezTo>
                    <a:cubicBezTo>
                      <a:pt x="724616" y="490633"/>
                      <a:pt x="729633" y="567785"/>
                      <a:pt x="729633" y="668179"/>
                    </a:cubicBezTo>
                    <a:cubicBezTo>
                      <a:pt x="729633" y="768572"/>
                      <a:pt x="724616" y="845756"/>
                      <a:pt x="714591" y="899732"/>
                    </a:cubicBezTo>
                    <a:close/>
                  </a:path>
                </a:pathLst>
              </a:custGeom>
              <a:solidFill>
                <a:srgbClr val="172B4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77" name="Google Shape;385;g2971fdb6ce9_1_206">
              <a:extLst>
                <a:ext uri="{FF2B5EF4-FFF2-40B4-BE49-F238E27FC236}">
                  <a16:creationId xmlns:a16="http://schemas.microsoft.com/office/drawing/2014/main" id="{FC8FFD07-D24B-B6B2-78FF-64EED423B189}"/>
                </a:ext>
              </a:extLst>
            </p:cNvPr>
            <p:cNvGrpSpPr/>
            <p:nvPr/>
          </p:nvGrpSpPr>
          <p:grpSpPr>
            <a:xfrm>
              <a:off x="7909583" y="386641"/>
              <a:ext cx="711797" cy="347275"/>
              <a:chOff x="7898690" y="4382647"/>
              <a:chExt cx="2198223" cy="904311"/>
            </a:xfrm>
          </p:grpSpPr>
          <p:pic>
            <p:nvPicPr>
              <p:cNvPr id="78" name="Google Shape;386;g2971fdb6ce9_1_206">
                <a:extLst>
                  <a:ext uri="{FF2B5EF4-FFF2-40B4-BE49-F238E27FC236}">
                    <a16:creationId xmlns:a16="http://schemas.microsoft.com/office/drawing/2014/main" id="{4FEF4326-31B7-911B-0907-B3579A67CA05}"/>
                  </a:ext>
                </a:extLst>
              </p:cNvPr>
              <p:cNvPicPr preferRelativeResize="0"/>
              <p:nvPr/>
            </p:nvPicPr>
            <p:blipFill rotWithShape="1">
              <a:blip r:embed="rId18">
                <a:alphaModFix/>
              </a:blip>
              <a:srcRect r="52203"/>
              <a:stretch/>
            </p:blipFill>
            <p:spPr>
              <a:xfrm>
                <a:off x="7915189" y="4382647"/>
                <a:ext cx="1944468" cy="44550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9" name="Google Shape;387;g2971fdb6ce9_1_206">
                <a:extLst>
                  <a:ext uri="{FF2B5EF4-FFF2-40B4-BE49-F238E27FC236}">
                    <a16:creationId xmlns:a16="http://schemas.microsoft.com/office/drawing/2014/main" id="{9AA7A632-4864-19B1-58CC-8CBB32A16E4A}"/>
                  </a:ext>
                </a:extLst>
              </p:cNvPr>
              <p:cNvPicPr preferRelativeResize="0"/>
              <p:nvPr/>
            </p:nvPicPr>
            <p:blipFill rotWithShape="1">
              <a:blip r:embed="rId18">
                <a:alphaModFix/>
              </a:blip>
              <a:srcRect l="45966"/>
              <a:stretch/>
            </p:blipFill>
            <p:spPr>
              <a:xfrm>
                <a:off x="7898690" y="4841452"/>
                <a:ext cx="2198223" cy="44550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0" name="Google Shape;403;g2971fdb6ce9_1_206">
              <a:extLst>
                <a:ext uri="{FF2B5EF4-FFF2-40B4-BE49-F238E27FC236}">
                  <a16:creationId xmlns:a16="http://schemas.microsoft.com/office/drawing/2014/main" id="{864A5EC7-1960-E251-31C6-62E9FC63B0AF}"/>
                </a:ext>
              </a:extLst>
            </p:cNvPr>
            <p:cNvPicPr preferRelativeResize="0"/>
            <p:nvPr/>
          </p:nvPicPr>
          <p:blipFill rotWithShape="1">
            <a:blip r:embed="rId19">
              <a:alphaModFix/>
            </a:blip>
            <a:srcRect/>
            <a:stretch/>
          </p:blipFill>
          <p:spPr>
            <a:xfrm>
              <a:off x="9625311" y="3181554"/>
              <a:ext cx="933782" cy="3249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414;g2971fdb6ce9_1_206">
              <a:extLst>
                <a:ext uri="{FF2B5EF4-FFF2-40B4-BE49-F238E27FC236}">
                  <a16:creationId xmlns:a16="http://schemas.microsoft.com/office/drawing/2014/main" id="{D9B6E6FA-EA16-BEE3-F5EB-522F1BE0F12E}"/>
                </a:ext>
              </a:extLst>
            </p:cNvPr>
            <p:cNvPicPr preferRelativeResize="0"/>
            <p:nvPr/>
          </p:nvPicPr>
          <p:blipFill rotWithShape="1">
            <a:blip r:embed="rId20">
              <a:alphaModFix/>
            </a:blip>
            <a:srcRect/>
            <a:stretch/>
          </p:blipFill>
          <p:spPr>
            <a:xfrm>
              <a:off x="9174668" y="1298233"/>
              <a:ext cx="696577" cy="64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648;p15" descr="Text&#10;&#10;Description automatically generated">
              <a:extLst>
                <a:ext uri="{FF2B5EF4-FFF2-40B4-BE49-F238E27FC236}">
                  <a16:creationId xmlns:a16="http://schemas.microsoft.com/office/drawing/2014/main" id="{543BCB6A-4AC4-B94B-F21E-7ADD69E3A915}"/>
                </a:ext>
              </a:extLst>
            </p:cNvPr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8512375" y="6043157"/>
              <a:ext cx="1773813" cy="4614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Google Shape;540;p15">
              <a:extLst>
                <a:ext uri="{FF2B5EF4-FFF2-40B4-BE49-F238E27FC236}">
                  <a16:creationId xmlns:a16="http://schemas.microsoft.com/office/drawing/2014/main" id="{1F074EC9-A945-0BDF-A9D6-74FE6E98F4F4}"/>
                </a:ext>
              </a:extLst>
            </p:cNvPr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9631850" y="3814249"/>
              <a:ext cx="916029" cy="226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646;p15">
              <a:extLst>
                <a:ext uri="{FF2B5EF4-FFF2-40B4-BE49-F238E27FC236}">
                  <a16:creationId xmlns:a16="http://schemas.microsoft.com/office/drawing/2014/main" id="{0F800868-C51E-4E38-CA69-2D3798196A90}"/>
                </a:ext>
              </a:extLst>
            </p:cNvPr>
            <p:cNvPicPr preferRelativeResize="0"/>
            <p:nvPr/>
          </p:nvPicPr>
          <p:blipFill rotWithShape="1">
            <a:blip r:embed="rId23">
              <a:alphaModFix/>
            </a:blip>
            <a:srcRect/>
            <a:stretch/>
          </p:blipFill>
          <p:spPr>
            <a:xfrm>
              <a:off x="9444332" y="4365744"/>
              <a:ext cx="457873" cy="4614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8B6EEB5C-4938-20AD-FF47-6AEE284EF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9174668" y="5033870"/>
              <a:ext cx="1673979" cy="763470"/>
            </a:xfrm>
            <a:prstGeom prst="rect">
              <a:avLst/>
            </a:prstGeom>
          </p:spPr>
        </p:pic>
      </p:grpSp>
      <p:pic>
        <p:nvPicPr>
          <p:cNvPr id="4" name="Google Shape;1126;g2043a562652_0_141">
            <a:extLst>
              <a:ext uri="{FF2B5EF4-FFF2-40B4-BE49-F238E27FC236}">
                <a16:creationId xmlns:a16="http://schemas.microsoft.com/office/drawing/2014/main" id="{44F3AD0B-6109-05AF-5977-969E378C6535}"/>
              </a:ext>
            </a:extLst>
          </p:cNvPr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5263233" y="2530858"/>
            <a:ext cx="1583361" cy="15941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6" name="Group 245">
            <a:extLst>
              <a:ext uri="{FF2B5EF4-FFF2-40B4-BE49-F238E27FC236}">
                <a16:creationId xmlns:a16="http://schemas.microsoft.com/office/drawing/2014/main" id="{2C1B6CBB-4DE2-E040-E59E-A3523AE13C1D}"/>
              </a:ext>
            </a:extLst>
          </p:cNvPr>
          <p:cNvGrpSpPr/>
          <p:nvPr/>
        </p:nvGrpSpPr>
        <p:grpSpPr>
          <a:xfrm>
            <a:off x="274817" y="181929"/>
            <a:ext cx="3966330" cy="6494142"/>
            <a:chOff x="274817" y="181929"/>
            <a:chExt cx="3966330" cy="6494142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04E414D3-58AF-5B42-D57A-066FCE207747}"/>
                </a:ext>
              </a:extLst>
            </p:cNvPr>
            <p:cNvGrpSpPr/>
            <p:nvPr/>
          </p:nvGrpSpPr>
          <p:grpSpPr>
            <a:xfrm>
              <a:off x="274817" y="181929"/>
              <a:ext cx="3966330" cy="6494142"/>
              <a:chOff x="284205" y="121542"/>
              <a:chExt cx="3966330" cy="6494142"/>
            </a:xfrm>
          </p:grpSpPr>
          <p:grpSp>
            <p:nvGrpSpPr>
              <p:cNvPr id="235" name="Group 234">
                <a:extLst>
                  <a:ext uri="{FF2B5EF4-FFF2-40B4-BE49-F238E27FC236}">
                    <a16:creationId xmlns:a16="http://schemas.microsoft.com/office/drawing/2014/main" id="{71C72333-7D56-DCBB-2B4F-8F43B1654FDD}"/>
                  </a:ext>
                </a:extLst>
              </p:cNvPr>
              <p:cNvGrpSpPr/>
              <p:nvPr/>
            </p:nvGrpSpPr>
            <p:grpSpPr>
              <a:xfrm>
                <a:off x="284205" y="171918"/>
                <a:ext cx="3725436" cy="6443766"/>
                <a:chOff x="259441" y="233651"/>
                <a:chExt cx="3725436" cy="6443766"/>
              </a:xfrm>
            </p:grpSpPr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AEB4FEC4-C7C9-D40E-E865-A7AB765391A0}"/>
                    </a:ext>
                  </a:extLst>
                </p:cNvPr>
                <p:cNvSpPr txBox="1"/>
                <p:nvPr/>
              </p:nvSpPr>
              <p:spPr>
                <a:xfrm>
                  <a:off x="495575" y="233651"/>
                  <a:ext cx="180102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GB" sz="2400" dirty="0">
                      <a:latin typeface="Corbel" panose="020B0503020204020204" pitchFamily="34" charset="0"/>
                    </a:rPr>
                    <a:t>Projects</a:t>
                  </a:r>
                </a:p>
              </p:txBody>
            </p:sp>
            <p:grpSp>
              <p:nvGrpSpPr>
                <p:cNvPr id="149" name="Google Shape;1464;p125">
                  <a:extLst>
                    <a:ext uri="{FF2B5EF4-FFF2-40B4-BE49-F238E27FC236}">
                      <a16:creationId xmlns:a16="http://schemas.microsoft.com/office/drawing/2014/main" id="{2943EFAE-732A-AECA-7939-534021AFBB67}"/>
                    </a:ext>
                  </a:extLst>
                </p:cNvPr>
                <p:cNvGrpSpPr/>
                <p:nvPr/>
              </p:nvGrpSpPr>
              <p:grpSpPr>
                <a:xfrm>
                  <a:off x="2726920" y="386641"/>
                  <a:ext cx="509044" cy="520920"/>
                  <a:chOff x="2760601" y="70515"/>
                  <a:chExt cx="6672441" cy="6631738"/>
                </a:xfrm>
              </p:grpSpPr>
              <p:sp>
                <p:nvSpPr>
                  <p:cNvPr id="150" name="Google Shape;1465;p125">
                    <a:extLst>
                      <a:ext uri="{FF2B5EF4-FFF2-40B4-BE49-F238E27FC236}">
                        <a16:creationId xmlns:a16="http://schemas.microsoft.com/office/drawing/2014/main" id="{13D23257-2DC9-B2EB-B569-A9ED17C1FCE0}"/>
                      </a:ext>
                    </a:extLst>
                  </p:cNvPr>
                  <p:cNvSpPr/>
                  <p:nvPr/>
                </p:nvSpPr>
                <p:spPr>
                  <a:xfrm>
                    <a:off x="2760601" y="70515"/>
                    <a:ext cx="6672441" cy="66317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72441" h="6631738" extrusionOk="0">
                        <a:moveTo>
                          <a:pt x="3336173" y="0"/>
                        </a:moveTo>
                        <a:cubicBezTo>
                          <a:pt x="1493853" y="0"/>
                          <a:pt x="0" y="1484561"/>
                          <a:pt x="0" y="3315846"/>
                        </a:cubicBezTo>
                        <a:cubicBezTo>
                          <a:pt x="0" y="5147130"/>
                          <a:pt x="1493853" y="6631739"/>
                          <a:pt x="3336173" y="6631739"/>
                        </a:cubicBezTo>
                        <a:cubicBezTo>
                          <a:pt x="5178492" y="6631739"/>
                          <a:pt x="6672442" y="5147178"/>
                          <a:pt x="6672442" y="3315846"/>
                        </a:cubicBezTo>
                        <a:cubicBezTo>
                          <a:pt x="6672442" y="1484513"/>
                          <a:pt x="5178686" y="0"/>
                          <a:pt x="3336173" y="0"/>
                        </a:cubicBezTo>
                        <a:close/>
                        <a:moveTo>
                          <a:pt x="3336173" y="55513"/>
                        </a:moveTo>
                        <a:cubicBezTo>
                          <a:pt x="4599700" y="55513"/>
                          <a:pt x="5695334" y="774272"/>
                          <a:pt x="6236569" y="1825186"/>
                        </a:cubicBezTo>
                        <a:cubicBezTo>
                          <a:pt x="6162666" y="1853693"/>
                          <a:pt x="6115139" y="1912061"/>
                          <a:pt x="6074920" y="1976140"/>
                        </a:cubicBezTo>
                        <a:cubicBezTo>
                          <a:pt x="6020037" y="2063256"/>
                          <a:pt x="5988529" y="2161795"/>
                          <a:pt x="5949811" y="2256848"/>
                        </a:cubicBezTo>
                        <a:cubicBezTo>
                          <a:pt x="5949418" y="2257796"/>
                          <a:pt x="5948966" y="2258717"/>
                          <a:pt x="5948456" y="2259607"/>
                        </a:cubicBezTo>
                        <a:cubicBezTo>
                          <a:pt x="5913996" y="2318685"/>
                          <a:pt x="5879554" y="2377779"/>
                          <a:pt x="5845127" y="2436889"/>
                        </a:cubicBezTo>
                        <a:cubicBezTo>
                          <a:pt x="5844586" y="2437813"/>
                          <a:pt x="5843988" y="2438702"/>
                          <a:pt x="5843336" y="2439551"/>
                        </a:cubicBezTo>
                        <a:cubicBezTo>
                          <a:pt x="5803543" y="2488626"/>
                          <a:pt x="5759842" y="2534399"/>
                          <a:pt x="5712661" y="2576421"/>
                        </a:cubicBezTo>
                        <a:cubicBezTo>
                          <a:pt x="5710506" y="2578360"/>
                          <a:pt x="5707989" y="2579856"/>
                          <a:pt x="5705256" y="2580825"/>
                        </a:cubicBezTo>
                        <a:cubicBezTo>
                          <a:pt x="5659714" y="2596845"/>
                          <a:pt x="5614171" y="2613106"/>
                          <a:pt x="5564902" y="2600474"/>
                        </a:cubicBezTo>
                        <a:cubicBezTo>
                          <a:pt x="5562919" y="2599936"/>
                          <a:pt x="5561015" y="2599139"/>
                          <a:pt x="5559239" y="2598103"/>
                        </a:cubicBezTo>
                        <a:lnTo>
                          <a:pt x="5415207" y="2513455"/>
                        </a:lnTo>
                        <a:cubicBezTo>
                          <a:pt x="5412832" y="2512014"/>
                          <a:pt x="5410748" y="2510143"/>
                          <a:pt x="5409060" y="2507937"/>
                        </a:cubicBezTo>
                        <a:cubicBezTo>
                          <a:pt x="5359984" y="2442794"/>
                          <a:pt x="5292615" y="2420821"/>
                          <a:pt x="5213677" y="2431130"/>
                        </a:cubicBezTo>
                        <a:cubicBezTo>
                          <a:pt x="5170410" y="2436647"/>
                          <a:pt x="5127868" y="2431856"/>
                          <a:pt x="5085084" y="2429436"/>
                        </a:cubicBezTo>
                        <a:lnTo>
                          <a:pt x="5025748" y="2388781"/>
                        </a:lnTo>
                        <a:cubicBezTo>
                          <a:pt x="5017230" y="2369422"/>
                          <a:pt x="5007792" y="2350063"/>
                          <a:pt x="4987029" y="2343965"/>
                        </a:cubicBezTo>
                        <a:cubicBezTo>
                          <a:pt x="4962444" y="2336560"/>
                          <a:pt x="4947198" y="2362163"/>
                          <a:pt x="4927500" y="2372665"/>
                        </a:cubicBezTo>
                        <a:cubicBezTo>
                          <a:pt x="4891733" y="2391734"/>
                          <a:pt x="4856984" y="2390959"/>
                          <a:pt x="4821557" y="2366760"/>
                        </a:cubicBezTo>
                        <a:cubicBezTo>
                          <a:pt x="4773836" y="2334188"/>
                          <a:pt x="4724180" y="2304230"/>
                          <a:pt x="4674330" y="2274804"/>
                        </a:cubicBezTo>
                        <a:cubicBezTo>
                          <a:pt x="4610203" y="2237005"/>
                          <a:pt x="4595731" y="2240345"/>
                          <a:pt x="4544188" y="2299003"/>
                        </a:cubicBezTo>
                        <a:cubicBezTo>
                          <a:pt x="4486110" y="2365405"/>
                          <a:pt x="4420531" y="2409109"/>
                          <a:pt x="4329155" y="2373052"/>
                        </a:cubicBezTo>
                        <a:cubicBezTo>
                          <a:pt x="4325684" y="2371637"/>
                          <a:pt x="4322634" y="2369354"/>
                          <a:pt x="4320298" y="2366422"/>
                        </a:cubicBezTo>
                        <a:lnTo>
                          <a:pt x="4198432" y="2212371"/>
                        </a:lnTo>
                        <a:cubicBezTo>
                          <a:pt x="4197857" y="2211644"/>
                          <a:pt x="4197323" y="2210884"/>
                          <a:pt x="4196835" y="2210096"/>
                        </a:cubicBezTo>
                        <a:cubicBezTo>
                          <a:pt x="4137305" y="2110444"/>
                          <a:pt x="4078405" y="2010454"/>
                          <a:pt x="4017762" y="1911480"/>
                        </a:cubicBezTo>
                        <a:cubicBezTo>
                          <a:pt x="4000968" y="1884038"/>
                          <a:pt x="3988723" y="1852386"/>
                          <a:pt x="3959684" y="1834043"/>
                        </a:cubicBezTo>
                        <a:cubicBezTo>
                          <a:pt x="3956972" y="1832330"/>
                          <a:pt x="3954661" y="1830052"/>
                          <a:pt x="3952909" y="1827364"/>
                        </a:cubicBezTo>
                        <a:cubicBezTo>
                          <a:pt x="3916126" y="1770255"/>
                          <a:pt x="3858290" y="1744313"/>
                          <a:pt x="3796438" y="1724325"/>
                        </a:cubicBezTo>
                        <a:cubicBezTo>
                          <a:pt x="3738651" y="1703998"/>
                          <a:pt x="3678444" y="1700126"/>
                          <a:pt x="3618333" y="1695722"/>
                        </a:cubicBezTo>
                        <a:cubicBezTo>
                          <a:pt x="3589574" y="1693497"/>
                          <a:pt x="3561389" y="1686479"/>
                          <a:pt x="3534944" y="1674959"/>
                        </a:cubicBezTo>
                        <a:lnTo>
                          <a:pt x="3434179" y="1631014"/>
                        </a:lnTo>
                        <a:cubicBezTo>
                          <a:pt x="3433250" y="1630578"/>
                          <a:pt x="3432345" y="1630093"/>
                          <a:pt x="3431468" y="1629562"/>
                        </a:cubicBezTo>
                        <a:cubicBezTo>
                          <a:pt x="3310183" y="1554496"/>
                          <a:pt x="3189043" y="1479092"/>
                          <a:pt x="3082567" y="1383070"/>
                        </a:cubicBezTo>
                        <a:lnTo>
                          <a:pt x="2909012" y="1174717"/>
                        </a:lnTo>
                        <a:cubicBezTo>
                          <a:pt x="2842900" y="1070371"/>
                          <a:pt x="2789227" y="959442"/>
                          <a:pt x="2740151" y="846046"/>
                        </a:cubicBezTo>
                        <a:cubicBezTo>
                          <a:pt x="2739663" y="844937"/>
                          <a:pt x="2739274" y="843787"/>
                          <a:pt x="2738990" y="842610"/>
                        </a:cubicBezTo>
                        <a:cubicBezTo>
                          <a:pt x="2736860" y="834027"/>
                          <a:pt x="2734746" y="825461"/>
                          <a:pt x="2732649" y="816910"/>
                        </a:cubicBezTo>
                        <a:cubicBezTo>
                          <a:pt x="2708580" y="724244"/>
                          <a:pt x="2684445" y="631707"/>
                          <a:pt x="2660246" y="539299"/>
                        </a:cubicBezTo>
                        <a:cubicBezTo>
                          <a:pt x="2658939" y="531798"/>
                          <a:pt x="2657681" y="524344"/>
                          <a:pt x="2656374" y="516843"/>
                        </a:cubicBezTo>
                        <a:cubicBezTo>
                          <a:pt x="2650469" y="445149"/>
                          <a:pt x="2644549" y="373504"/>
                          <a:pt x="2638612" y="301907"/>
                        </a:cubicBezTo>
                        <a:lnTo>
                          <a:pt x="2647856" y="128448"/>
                        </a:lnTo>
                        <a:cubicBezTo>
                          <a:pt x="2874065" y="79810"/>
                          <a:pt x="3104794" y="55297"/>
                          <a:pt x="3336173" y="55319"/>
                        </a:cubicBezTo>
                        <a:close/>
                        <a:moveTo>
                          <a:pt x="1039493" y="1001791"/>
                        </a:moveTo>
                        <a:cubicBezTo>
                          <a:pt x="1041762" y="1005145"/>
                          <a:pt x="1044957" y="1007768"/>
                          <a:pt x="1048688" y="1009341"/>
                        </a:cubicBezTo>
                        <a:cubicBezTo>
                          <a:pt x="1101249" y="1031507"/>
                          <a:pt x="1153502" y="1054770"/>
                          <a:pt x="1205450" y="1079131"/>
                        </a:cubicBezTo>
                        <a:cubicBezTo>
                          <a:pt x="1444149" y="1190446"/>
                          <a:pt x="1627964" y="1359839"/>
                          <a:pt x="1770206" y="1578115"/>
                        </a:cubicBezTo>
                        <a:cubicBezTo>
                          <a:pt x="1780595" y="1595098"/>
                          <a:pt x="1790125" y="1612591"/>
                          <a:pt x="1798761" y="1630529"/>
                        </a:cubicBezTo>
                        <a:cubicBezTo>
                          <a:pt x="1873052" y="1774562"/>
                          <a:pt x="1881038" y="1825428"/>
                          <a:pt x="1915739" y="1925322"/>
                        </a:cubicBezTo>
                        <a:cubicBezTo>
                          <a:pt x="1992498" y="2145243"/>
                          <a:pt x="2040461" y="2369616"/>
                          <a:pt x="2025554" y="2604298"/>
                        </a:cubicBezTo>
                        <a:cubicBezTo>
                          <a:pt x="2021639" y="2663146"/>
                          <a:pt x="2012521" y="2721533"/>
                          <a:pt x="1998306" y="2778773"/>
                        </a:cubicBezTo>
                        <a:cubicBezTo>
                          <a:pt x="1992934" y="2800794"/>
                          <a:pt x="1980738" y="2818895"/>
                          <a:pt x="1968396" y="2836850"/>
                        </a:cubicBezTo>
                        <a:cubicBezTo>
                          <a:pt x="1954361" y="2857516"/>
                          <a:pt x="1939357" y="2877602"/>
                          <a:pt x="1925661" y="2898413"/>
                        </a:cubicBezTo>
                        <a:cubicBezTo>
                          <a:pt x="1897493" y="2940664"/>
                          <a:pt x="1892411" y="2985529"/>
                          <a:pt x="1913077" y="3032281"/>
                        </a:cubicBezTo>
                        <a:lnTo>
                          <a:pt x="2043752" y="3328719"/>
                        </a:lnTo>
                        <a:cubicBezTo>
                          <a:pt x="2078792" y="3408334"/>
                          <a:pt x="2114026" y="3487804"/>
                          <a:pt x="2144420" y="3569403"/>
                        </a:cubicBezTo>
                        <a:cubicBezTo>
                          <a:pt x="2158310" y="3606573"/>
                          <a:pt x="2150228" y="3635176"/>
                          <a:pt x="2124044" y="3661940"/>
                        </a:cubicBezTo>
                        <a:cubicBezTo>
                          <a:pt x="2087575" y="3699192"/>
                          <a:pt x="2044257" y="3729051"/>
                          <a:pt x="1996467" y="3749879"/>
                        </a:cubicBezTo>
                        <a:cubicBezTo>
                          <a:pt x="1986400" y="3754283"/>
                          <a:pt x="1976043" y="3758058"/>
                          <a:pt x="1965783" y="3761930"/>
                        </a:cubicBezTo>
                        <a:cubicBezTo>
                          <a:pt x="1883506" y="3793050"/>
                          <a:pt x="1875278" y="3806650"/>
                          <a:pt x="1887523" y="3893476"/>
                        </a:cubicBezTo>
                        <a:cubicBezTo>
                          <a:pt x="1892363" y="3929049"/>
                          <a:pt x="1899622" y="3964524"/>
                          <a:pt x="1896380" y="4000774"/>
                        </a:cubicBezTo>
                        <a:cubicBezTo>
                          <a:pt x="1892750" y="4041090"/>
                          <a:pt x="1875714" y="4071726"/>
                          <a:pt x="1833753" y="4082567"/>
                        </a:cubicBezTo>
                        <a:cubicBezTo>
                          <a:pt x="1808054" y="4089197"/>
                          <a:pt x="1797696" y="4105459"/>
                          <a:pt x="1799874" y="4130965"/>
                        </a:cubicBezTo>
                        <a:cubicBezTo>
                          <a:pt x="1800600" y="4138902"/>
                          <a:pt x="1800310" y="4147033"/>
                          <a:pt x="1801616" y="4154874"/>
                        </a:cubicBezTo>
                        <a:cubicBezTo>
                          <a:pt x="1811829" y="4216000"/>
                          <a:pt x="1781773" y="4256171"/>
                          <a:pt x="1729891" y="4279015"/>
                        </a:cubicBezTo>
                        <a:cubicBezTo>
                          <a:pt x="1688704" y="4297213"/>
                          <a:pt x="1674765" y="4326687"/>
                          <a:pt x="1672636" y="4368067"/>
                        </a:cubicBezTo>
                        <a:cubicBezTo>
                          <a:pt x="1670617" y="4402977"/>
                          <a:pt x="1671265" y="4437989"/>
                          <a:pt x="1674572" y="4472800"/>
                        </a:cubicBezTo>
                        <a:cubicBezTo>
                          <a:pt x="1681105" y="4538283"/>
                          <a:pt x="1658407" y="4595393"/>
                          <a:pt x="1624528" y="4648292"/>
                        </a:cubicBezTo>
                        <a:cubicBezTo>
                          <a:pt x="1600329" y="4686139"/>
                          <a:pt x="1560691" y="4701529"/>
                          <a:pt x="1518052" y="4708741"/>
                        </a:cubicBezTo>
                        <a:cubicBezTo>
                          <a:pt x="1445455" y="4720889"/>
                          <a:pt x="1373778" y="4712226"/>
                          <a:pt x="1304666" y="4691076"/>
                        </a:cubicBezTo>
                        <a:cubicBezTo>
                          <a:pt x="1187930" y="4655358"/>
                          <a:pt x="1071194" y="4621285"/>
                          <a:pt x="948940" y="4610057"/>
                        </a:cubicBezTo>
                        <a:cubicBezTo>
                          <a:pt x="753509" y="4592102"/>
                          <a:pt x="566063" y="4611654"/>
                          <a:pt x="391976" y="4689962"/>
                        </a:cubicBezTo>
                        <a:cubicBezTo>
                          <a:pt x="389701" y="4696109"/>
                          <a:pt x="387959" y="4700707"/>
                          <a:pt x="386168" y="4705401"/>
                        </a:cubicBezTo>
                        <a:cubicBezTo>
                          <a:pt x="181196" y="4270877"/>
                          <a:pt x="75190" y="3796287"/>
                          <a:pt x="75791" y="3315846"/>
                        </a:cubicBezTo>
                        <a:cubicBezTo>
                          <a:pt x="75791" y="2411141"/>
                          <a:pt x="444342" y="1592489"/>
                          <a:pt x="1039493" y="1001791"/>
                        </a:cubicBezTo>
                        <a:close/>
                        <a:moveTo>
                          <a:pt x="3336173" y="6576227"/>
                        </a:moveTo>
                        <a:cubicBezTo>
                          <a:pt x="3068324" y="6576399"/>
                          <a:pt x="2801471" y="6543629"/>
                          <a:pt x="2541622" y="6478656"/>
                        </a:cubicBezTo>
                        <a:cubicBezTo>
                          <a:pt x="2562724" y="6459297"/>
                          <a:pt x="2583051" y="6438873"/>
                          <a:pt x="2602991" y="6418159"/>
                        </a:cubicBezTo>
                        <a:cubicBezTo>
                          <a:pt x="2603274" y="6417860"/>
                          <a:pt x="2603582" y="6417584"/>
                          <a:pt x="2603911" y="6417336"/>
                        </a:cubicBezTo>
                        <a:cubicBezTo>
                          <a:pt x="2641749" y="6383630"/>
                          <a:pt x="2676716" y="6346834"/>
                          <a:pt x="2708450" y="6307327"/>
                        </a:cubicBezTo>
                        <a:lnTo>
                          <a:pt x="2709225" y="6306456"/>
                        </a:lnTo>
                        <a:cubicBezTo>
                          <a:pt x="2741651" y="6270593"/>
                          <a:pt x="2773352" y="6234198"/>
                          <a:pt x="2787630" y="6186865"/>
                        </a:cubicBezTo>
                        <a:cubicBezTo>
                          <a:pt x="2790388" y="6179605"/>
                          <a:pt x="2794841" y="6167506"/>
                          <a:pt x="2797600" y="6160536"/>
                        </a:cubicBezTo>
                        <a:cubicBezTo>
                          <a:pt x="2820492" y="6108218"/>
                          <a:pt x="2843190" y="6055803"/>
                          <a:pt x="2878666" y="6010502"/>
                        </a:cubicBezTo>
                        <a:cubicBezTo>
                          <a:pt x="2879464" y="6009456"/>
                          <a:pt x="2880355" y="6008484"/>
                          <a:pt x="2881328" y="6007599"/>
                        </a:cubicBezTo>
                        <a:cubicBezTo>
                          <a:pt x="2917191" y="5974155"/>
                          <a:pt x="2962540" y="5956877"/>
                          <a:pt x="3005275" y="5935001"/>
                        </a:cubicBezTo>
                        <a:cubicBezTo>
                          <a:pt x="3006472" y="5934421"/>
                          <a:pt x="3007719" y="5933950"/>
                          <a:pt x="3009002" y="5933598"/>
                        </a:cubicBezTo>
                        <a:cubicBezTo>
                          <a:pt x="3134837" y="5899187"/>
                          <a:pt x="3198190" y="5815991"/>
                          <a:pt x="3191269" y="5691608"/>
                        </a:cubicBezTo>
                        <a:cubicBezTo>
                          <a:pt x="3186913" y="5614171"/>
                          <a:pt x="3159229" y="5544139"/>
                          <a:pt x="3117559" y="5479286"/>
                        </a:cubicBezTo>
                        <a:cubicBezTo>
                          <a:pt x="3110251" y="5466605"/>
                          <a:pt x="3103427" y="5453635"/>
                          <a:pt x="3095489" y="5441342"/>
                        </a:cubicBezTo>
                        <a:cubicBezTo>
                          <a:pt x="3022892" y="5329736"/>
                          <a:pt x="2935776" y="5226213"/>
                          <a:pt x="2904946" y="5092053"/>
                        </a:cubicBezTo>
                        <a:cubicBezTo>
                          <a:pt x="2904946" y="5091327"/>
                          <a:pt x="2904656" y="5090650"/>
                          <a:pt x="2904559" y="5089924"/>
                        </a:cubicBezTo>
                        <a:cubicBezTo>
                          <a:pt x="2894879" y="5027393"/>
                          <a:pt x="2898993" y="4966460"/>
                          <a:pt x="2927161" y="4908576"/>
                        </a:cubicBezTo>
                        <a:cubicBezTo>
                          <a:pt x="2929037" y="4908287"/>
                          <a:pt x="2930322" y="4906532"/>
                          <a:pt x="2930033" y="4904656"/>
                        </a:cubicBezTo>
                        <a:cubicBezTo>
                          <a:pt x="2930028" y="4904623"/>
                          <a:pt x="2930023" y="4904591"/>
                          <a:pt x="2930017" y="4904559"/>
                        </a:cubicBezTo>
                        <a:cubicBezTo>
                          <a:pt x="2958378" y="4865841"/>
                          <a:pt x="2993708" y="4838109"/>
                          <a:pt x="3039928" y="4827122"/>
                        </a:cubicBezTo>
                        <a:lnTo>
                          <a:pt x="3092295" y="4823976"/>
                        </a:lnTo>
                        <a:cubicBezTo>
                          <a:pt x="3123727" y="4827022"/>
                          <a:pt x="3155418" y="4826111"/>
                          <a:pt x="3186623" y="4821266"/>
                        </a:cubicBezTo>
                        <a:cubicBezTo>
                          <a:pt x="3244023" y="4811877"/>
                          <a:pt x="3281386" y="4775046"/>
                          <a:pt x="3290921" y="4718033"/>
                        </a:cubicBezTo>
                        <a:cubicBezTo>
                          <a:pt x="3295823" y="4693743"/>
                          <a:pt x="3296233" y="4668761"/>
                          <a:pt x="3292131" y="4644323"/>
                        </a:cubicBezTo>
                        <a:cubicBezTo>
                          <a:pt x="3291774" y="4642458"/>
                          <a:pt x="3291660" y="4640555"/>
                          <a:pt x="3291792" y="4638661"/>
                        </a:cubicBezTo>
                        <a:cubicBezTo>
                          <a:pt x="3295518" y="4589585"/>
                          <a:pt x="3299777" y="4540655"/>
                          <a:pt x="3338931" y="4500823"/>
                        </a:cubicBezTo>
                        <a:lnTo>
                          <a:pt x="3376730" y="4475123"/>
                        </a:lnTo>
                        <a:lnTo>
                          <a:pt x="3420288" y="4455764"/>
                        </a:lnTo>
                        <a:cubicBezTo>
                          <a:pt x="3424437" y="4453922"/>
                          <a:pt x="3429065" y="4453447"/>
                          <a:pt x="3433501" y="4454409"/>
                        </a:cubicBezTo>
                        <a:cubicBezTo>
                          <a:pt x="3493563" y="4467670"/>
                          <a:pt x="3494676" y="4466218"/>
                          <a:pt x="3491579" y="4417385"/>
                        </a:cubicBezTo>
                        <a:lnTo>
                          <a:pt x="3493321" y="4391685"/>
                        </a:lnTo>
                        <a:cubicBezTo>
                          <a:pt x="3505711" y="4334237"/>
                          <a:pt x="3543510" y="4303068"/>
                          <a:pt x="3600426" y="4291647"/>
                        </a:cubicBezTo>
                        <a:cubicBezTo>
                          <a:pt x="3601382" y="4291443"/>
                          <a:pt x="3602353" y="4291314"/>
                          <a:pt x="3603330" y="4291259"/>
                        </a:cubicBezTo>
                        <a:cubicBezTo>
                          <a:pt x="3656568" y="4287872"/>
                          <a:pt x="3704046" y="4274030"/>
                          <a:pt x="3734004" y="4224761"/>
                        </a:cubicBezTo>
                        <a:cubicBezTo>
                          <a:pt x="3763334" y="4185461"/>
                          <a:pt x="3767883" y="4143161"/>
                          <a:pt x="3749201" y="4098103"/>
                        </a:cubicBezTo>
                        <a:cubicBezTo>
                          <a:pt x="3732165" y="4052222"/>
                          <a:pt x="3715145" y="4006324"/>
                          <a:pt x="3698142" y="3960410"/>
                        </a:cubicBezTo>
                        <a:cubicBezTo>
                          <a:pt x="3697434" y="3958529"/>
                          <a:pt x="3696994" y="3956558"/>
                          <a:pt x="3696835" y="3954554"/>
                        </a:cubicBezTo>
                        <a:cubicBezTo>
                          <a:pt x="3694156" y="3926786"/>
                          <a:pt x="3699764" y="3898846"/>
                          <a:pt x="3712951" y="3874262"/>
                        </a:cubicBezTo>
                        <a:cubicBezTo>
                          <a:pt x="3713811" y="3872721"/>
                          <a:pt x="3714833" y="3871277"/>
                          <a:pt x="3716000" y="3869954"/>
                        </a:cubicBezTo>
                        <a:cubicBezTo>
                          <a:pt x="3744507" y="3837867"/>
                          <a:pt x="3782064" y="3826396"/>
                          <a:pt x="3822476" y="3821073"/>
                        </a:cubicBezTo>
                        <a:lnTo>
                          <a:pt x="3933792" y="3831381"/>
                        </a:lnTo>
                        <a:cubicBezTo>
                          <a:pt x="3960321" y="3839412"/>
                          <a:pt x="3987867" y="3843585"/>
                          <a:pt x="4015584" y="3843771"/>
                        </a:cubicBezTo>
                        <a:lnTo>
                          <a:pt x="4017617" y="3843771"/>
                        </a:lnTo>
                        <a:cubicBezTo>
                          <a:pt x="4137112" y="3860468"/>
                          <a:pt x="4257768" y="3859307"/>
                          <a:pt x="4377892" y="3866373"/>
                        </a:cubicBezTo>
                        <a:cubicBezTo>
                          <a:pt x="4379432" y="3866466"/>
                          <a:pt x="4380957" y="3866725"/>
                          <a:pt x="4382441" y="3867147"/>
                        </a:cubicBezTo>
                        <a:cubicBezTo>
                          <a:pt x="4400692" y="3872290"/>
                          <a:pt x="4419635" y="3874543"/>
                          <a:pt x="4438583" y="3873826"/>
                        </a:cubicBezTo>
                        <a:cubicBezTo>
                          <a:pt x="4440290" y="3873795"/>
                          <a:pt x="4441995" y="3873957"/>
                          <a:pt x="4443665" y="3874310"/>
                        </a:cubicBezTo>
                        <a:cubicBezTo>
                          <a:pt x="4481657" y="3883119"/>
                          <a:pt x="4519843" y="3889459"/>
                          <a:pt x="4559094" y="3883990"/>
                        </a:cubicBezTo>
                        <a:cubicBezTo>
                          <a:pt x="4559706" y="3883942"/>
                          <a:pt x="4560321" y="3883942"/>
                          <a:pt x="4560933" y="3883990"/>
                        </a:cubicBezTo>
                        <a:cubicBezTo>
                          <a:pt x="4626319" y="3883070"/>
                          <a:pt x="4673604" y="3850111"/>
                          <a:pt x="4703369" y="3786565"/>
                        </a:cubicBezTo>
                        <a:lnTo>
                          <a:pt x="4767351" y="3693399"/>
                        </a:lnTo>
                        <a:lnTo>
                          <a:pt x="4781870" y="3678879"/>
                        </a:lnTo>
                        <a:cubicBezTo>
                          <a:pt x="4783017" y="3677746"/>
                          <a:pt x="4784282" y="3676740"/>
                          <a:pt x="4785645" y="3675879"/>
                        </a:cubicBezTo>
                        <a:cubicBezTo>
                          <a:pt x="4819927" y="3653577"/>
                          <a:pt x="4857723" y="3637214"/>
                          <a:pt x="4897445" y="3627481"/>
                        </a:cubicBezTo>
                        <a:cubicBezTo>
                          <a:pt x="4955522" y="3613638"/>
                          <a:pt x="5014907" y="3606379"/>
                          <a:pt x="5071678" y="3587068"/>
                        </a:cubicBezTo>
                        <a:cubicBezTo>
                          <a:pt x="5072358" y="3586830"/>
                          <a:pt x="5073053" y="3586636"/>
                          <a:pt x="5073759" y="3586487"/>
                        </a:cubicBezTo>
                        <a:cubicBezTo>
                          <a:pt x="5122645" y="3575758"/>
                          <a:pt x="5170788" y="3561887"/>
                          <a:pt x="5217888" y="3544962"/>
                        </a:cubicBezTo>
                        <a:lnTo>
                          <a:pt x="5363082" y="3499032"/>
                        </a:lnTo>
                        <a:cubicBezTo>
                          <a:pt x="5459200" y="3472752"/>
                          <a:pt x="5555803" y="3448601"/>
                          <a:pt x="5653761" y="3430113"/>
                        </a:cubicBezTo>
                        <a:lnTo>
                          <a:pt x="5841690" y="3410028"/>
                        </a:lnTo>
                        <a:lnTo>
                          <a:pt x="5876585" y="3409012"/>
                        </a:lnTo>
                        <a:lnTo>
                          <a:pt x="5996418" y="3415400"/>
                        </a:lnTo>
                        <a:lnTo>
                          <a:pt x="6091666" y="3428661"/>
                        </a:lnTo>
                        <a:lnTo>
                          <a:pt x="6186914" y="3450295"/>
                        </a:lnTo>
                        <a:lnTo>
                          <a:pt x="6295131" y="3485142"/>
                        </a:lnTo>
                        <a:lnTo>
                          <a:pt x="6384039" y="3521005"/>
                        </a:lnTo>
                        <a:lnTo>
                          <a:pt x="6470864" y="3563595"/>
                        </a:lnTo>
                        <a:lnTo>
                          <a:pt x="6472026" y="3564176"/>
                        </a:lnTo>
                        <a:cubicBezTo>
                          <a:pt x="6509066" y="3585019"/>
                          <a:pt x="6545640" y="3606573"/>
                          <a:pt x="6581744" y="3628835"/>
                        </a:cubicBezTo>
                        <a:cubicBezTo>
                          <a:pt x="6424209" y="5282596"/>
                          <a:pt x="5031314" y="6576227"/>
                          <a:pt x="3336173" y="6576227"/>
                        </a:cubicBezTo>
                        <a:close/>
                      </a:path>
                    </a:pathLst>
                  </a:custGeom>
                  <a:solidFill>
                    <a:srgbClr val="004494"/>
                  </a:solidFill>
                  <a:ln>
                    <a:noFill/>
                  </a:ln>
                </p:spPr>
                <p:txBody>
                  <a:bodyPr spcFirstLastPara="1" wrap="square" lIns="121900" tIns="60925" rIns="121900" bIns="609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500"/>
                      <a:buFont typeface="Arial"/>
                      <a:buNone/>
                    </a:pPr>
                    <a:endParaRPr sz="2500" b="0" i="0" u="none" strike="noStrike" cap="none">
                      <a:solidFill>
                        <a:srgbClr val="000000"/>
                      </a:solidFill>
                      <a:latin typeface="Trebuchet MS"/>
                      <a:ea typeface="Trebuchet MS"/>
                      <a:cs typeface="Trebuchet MS"/>
                      <a:sym typeface="Trebuchet MS"/>
                    </a:endParaRPr>
                  </a:p>
                </p:txBody>
              </p:sp>
              <p:grpSp>
                <p:nvGrpSpPr>
                  <p:cNvPr id="151" name="Google Shape;1466;p125">
                    <a:extLst>
                      <a:ext uri="{FF2B5EF4-FFF2-40B4-BE49-F238E27FC236}">
                        <a16:creationId xmlns:a16="http://schemas.microsoft.com/office/drawing/2014/main" id="{B51A011E-8D9D-418B-D17A-D3C04AAD3144}"/>
                      </a:ext>
                    </a:extLst>
                  </p:cNvPr>
                  <p:cNvGrpSpPr/>
                  <p:nvPr/>
                </p:nvGrpSpPr>
                <p:grpSpPr>
                  <a:xfrm>
                    <a:off x="4872789" y="2657390"/>
                    <a:ext cx="3113636" cy="948165"/>
                    <a:chOff x="4872789" y="2657390"/>
                    <a:chExt cx="3113636" cy="948165"/>
                  </a:xfrm>
                </p:grpSpPr>
                <p:sp>
                  <p:nvSpPr>
                    <p:cNvPr id="153" name="Google Shape;1467;p125">
                      <a:extLst>
                        <a:ext uri="{FF2B5EF4-FFF2-40B4-BE49-F238E27FC236}">
                          <a16:creationId xmlns:a16="http://schemas.microsoft.com/office/drawing/2014/main" id="{2F9BCCE2-BB3E-79D8-AFB4-AE98645B3C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2789" y="2658067"/>
                      <a:ext cx="492884" cy="9470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92884" h="947052" extrusionOk="0">
                          <a:moveTo>
                            <a:pt x="492884" y="109960"/>
                          </a:moveTo>
                          <a:lnTo>
                            <a:pt x="492884" y="860468"/>
                          </a:lnTo>
                          <a:cubicBezTo>
                            <a:pt x="492884" y="916658"/>
                            <a:pt x="462442" y="947053"/>
                            <a:pt x="407414" y="947053"/>
                          </a:cubicBezTo>
                          <a:cubicBezTo>
                            <a:pt x="351224" y="947053"/>
                            <a:pt x="321991" y="916658"/>
                            <a:pt x="321991" y="860468"/>
                          </a:cubicBezTo>
                          <a:lnTo>
                            <a:pt x="321991" y="194221"/>
                          </a:lnTo>
                          <a:lnTo>
                            <a:pt x="125350" y="362791"/>
                          </a:lnTo>
                          <a:cubicBezTo>
                            <a:pt x="87890" y="395557"/>
                            <a:pt x="50430" y="390911"/>
                            <a:pt x="19987" y="354612"/>
                          </a:cubicBezTo>
                          <a:cubicBezTo>
                            <a:pt x="-9293" y="318314"/>
                            <a:pt x="-6922" y="282015"/>
                            <a:pt x="30538" y="249250"/>
                          </a:cubicBezTo>
                          <a:lnTo>
                            <a:pt x="280998" y="33879"/>
                          </a:lnTo>
                          <a:cubicBezTo>
                            <a:pt x="310037" y="9292"/>
                            <a:pt x="337188" y="0"/>
                            <a:pt x="374648" y="0"/>
                          </a:cubicBezTo>
                          <a:lnTo>
                            <a:pt x="382827" y="0"/>
                          </a:lnTo>
                          <a:cubicBezTo>
                            <a:pt x="453053" y="-48"/>
                            <a:pt x="492884" y="39735"/>
                            <a:pt x="492884" y="10996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60925" rIns="121900" bIns="609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endParaRPr sz="2500" b="0" i="0" u="none" strike="noStrike" cap="none">
                        <a:solidFill>
                          <a:srgbClr val="000000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p:txBody>
                </p:sp>
                <p:sp>
                  <p:nvSpPr>
                    <p:cNvPr id="154" name="Google Shape;1468;p125">
                      <a:extLst>
                        <a:ext uri="{FF2B5EF4-FFF2-40B4-BE49-F238E27FC236}">
                          <a16:creationId xmlns:a16="http://schemas.microsoft.com/office/drawing/2014/main" id="{BB58F6F1-D4CF-76C2-496D-F849876CA9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2143" y="2657874"/>
                      <a:ext cx="923385" cy="9474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23385" h="947439" extrusionOk="0">
                          <a:moveTo>
                            <a:pt x="923386" y="111315"/>
                          </a:moveTo>
                          <a:lnTo>
                            <a:pt x="923386" y="860662"/>
                          </a:lnTo>
                          <a:cubicBezTo>
                            <a:pt x="923386" y="916852"/>
                            <a:pt x="894347" y="947246"/>
                            <a:pt x="839125" y="947246"/>
                          </a:cubicBezTo>
                          <a:cubicBezTo>
                            <a:pt x="783903" y="947246"/>
                            <a:pt x="754816" y="916852"/>
                            <a:pt x="754816" y="860662"/>
                          </a:cubicBezTo>
                          <a:lnTo>
                            <a:pt x="760672" y="255687"/>
                          </a:lnTo>
                          <a:lnTo>
                            <a:pt x="531265" y="636095"/>
                          </a:lnTo>
                          <a:cubicBezTo>
                            <a:pt x="510212" y="671232"/>
                            <a:pt x="489110" y="687591"/>
                            <a:pt x="462201" y="687591"/>
                          </a:cubicBezTo>
                          <a:cubicBezTo>
                            <a:pt x="435292" y="687591"/>
                            <a:pt x="411867" y="671232"/>
                            <a:pt x="391976" y="636095"/>
                          </a:cubicBezTo>
                          <a:lnTo>
                            <a:pt x="162569" y="256848"/>
                          </a:lnTo>
                          <a:lnTo>
                            <a:pt x="167409" y="860856"/>
                          </a:lnTo>
                          <a:cubicBezTo>
                            <a:pt x="168570" y="917046"/>
                            <a:pt x="139289" y="947440"/>
                            <a:pt x="84261" y="947440"/>
                          </a:cubicBezTo>
                          <a:cubicBezTo>
                            <a:pt x="30442" y="947440"/>
                            <a:pt x="0" y="917046"/>
                            <a:pt x="0" y="860856"/>
                          </a:cubicBezTo>
                          <a:lnTo>
                            <a:pt x="0" y="111315"/>
                          </a:lnTo>
                          <a:cubicBezTo>
                            <a:pt x="0" y="39928"/>
                            <a:pt x="39783" y="0"/>
                            <a:pt x="111315" y="0"/>
                          </a:cubicBezTo>
                          <a:lnTo>
                            <a:pt x="120656" y="0"/>
                          </a:lnTo>
                          <a:cubicBezTo>
                            <a:pt x="166296" y="0"/>
                            <a:pt x="200271" y="22215"/>
                            <a:pt x="226019" y="65531"/>
                          </a:cubicBezTo>
                          <a:lnTo>
                            <a:pt x="462443" y="461185"/>
                          </a:lnTo>
                          <a:lnTo>
                            <a:pt x="697706" y="65531"/>
                          </a:lnTo>
                          <a:cubicBezTo>
                            <a:pt x="722292" y="21973"/>
                            <a:pt x="757429" y="0"/>
                            <a:pt x="803068" y="0"/>
                          </a:cubicBezTo>
                          <a:lnTo>
                            <a:pt x="812458" y="0"/>
                          </a:lnTo>
                          <a:cubicBezTo>
                            <a:pt x="883603" y="145"/>
                            <a:pt x="923386" y="39928"/>
                            <a:pt x="923386" y="1113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60925" rIns="121900" bIns="609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endParaRPr sz="2500" b="0" i="0" u="none" strike="noStrike" cap="none">
                        <a:solidFill>
                          <a:srgbClr val="000000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p:txBody>
                </p:sp>
                <p:sp>
                  <p:nvSpPr>
                    <p:cNvPr id="155" name="Google Shape;1469;p125">
                      <a:extLst>
                        <a:ext uri="{FF2B5EF4-FFF2-40B4-BE49-F238E27FC236}">
                          <a16:creationId xmlns:a16="http://schemas.microsoft.com/office/drawing/2014/main" id="{87B2CA87-FCC2-2512-DA73-69FBC636CF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22076" y="2657390"/>
                      <a:ext cx="764349" cy="94816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64349" h="948165" extrusionOk="0">
                          <a:moveTo>
                            <a:pt x="764350" y="467670"/>
                          </a:moveTo>
                          <a:lnTo>
                            <a:pt x="764350" y="590988"/>
                          </a:lnTo>
                          <a:cubicBezTo>
                            <a:pt x="764350" y="805101"/>
                            <a:pt x="611945" y="948166"/>
                            <a:pt x="382732" y="948166"/>
                          </a:cubicBezTo>
                          <a:cubicBezTo>
                            <a:pt x="153519" y="948166"/>
                            <a:pt x="0" y="803940"/>
                            <a:pt x="0" y="586342"/>
                          </a:cubicBezTo>
                          <a:lnTo>
                            <a:pt x="0" y="365308"/>
                          </a:lnTo>
                          <a:cubicBezTo>
                            <a:pt x="0" y="145436"/>
                            <a:pt x="154874" y="0"/>
                            <a:pt x="387184" y="0"/>
                          </a:cubicBezTo>
                          <a:cubicBezTo>
                            <a:pt x="518682" y="0"/>
                            <a:pt x="645485" y="55851"/>
                            <a:pt x="702497" y="159375"/>
                          </a:cubicBezTo>
                          <a:cubicBezTo>
                            <a:pt x="718807" y="188413"/>
                            <a:pt x="715274" y="245475"/>
                            <a:pt x="662956" y="265270"/>
                          </a:cubicBezTo>
                          <a:cubicBezTo>
                            <a:pt x="615236" y="282693"/>
                            <a:pt x="580341" y="264108"/>
                            <a:pt x="562869" y="244313"/>
                          </a:cubicBezTo>
                          <a:cubicBezTo>
                            <a:pt x="511713" y="178008"/>
                            <a:pt x="444197" y="150082"/>
                            <a:pt x="387184" y="150082"/>
                          </a:cubicBezTo>
                          <a:cubicBezTo>
                            <a:pt x="256897" y="150082"/>
                            <a:pt x="169393" y="239667"/>
                            <a:pt x="169393" y="374601"/>
                          </a:cubicBezTo>
                          <a:lnTo>
                            <a:pt x="169393" y="577050"/>
                          </a:lnTo>
                          <a:cubicBezTo>
                            <a:pt x="169393" y="709660"/>
                            <a:pt x="255493" y="798083"/>
                            <a:pt x="382344" y="798083"/>
                          </a:cubicBezTo>
                          <a:cubicBezTo>
                            <a:pt x="515003" y="798083"/>
                            <a:pt x="594086" y="712032"/>
                            <a:pt x="594086" y="581696"/>
                          </a:cubicBezTo>
                          <a:lnTo>
                            <a:pt x="594086" y="538670"/>
                          </a:lnTo>
                          <a:lnTo>
                            <a:pt x="433550" y="538670"/>
                          </a:lnTo>
                          <a:cubicBezTo>
                            <a:pt x="385829" y="538670"/>
                            <a:pt x="359113" y="513068"/>
                            <a:pt x="359113" y="465347"/>
                          </a:cubicBezTo>
                          <a:cubicBezTo>
                            <a:pt x="359113" y="418836"/>
                            <a:pt x="385829" y="393234"/>
                            <a:pt x="433550" y="393234"/>
                          </a:cubicBezTo>
                          <a:lnTo>
                            <a:pt x="688365" y="393234"/>
                          </a:lnTo>
                          <a:cubicBezTo>
                            <a:pt x="737586" y="393234"/>
                            <a:pt x="764350" y="419998"/>
                            <a:pt x="764350" y="4676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60925" rIns="121900" bIns="609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endParaRPr sz="2500" b="0" i="0" u="none" strike="noStrike" cap="none">
                        <a:solidFill>
                          <a:srgbClr val="000000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p:txBody>
                </p:sp>
              </p:grpSp>
              <p:sp>
                <p:nvSpPr>
                  <p:cNvPr id="152" name="Google Shape;1470;p125">
                    <a:extLst>
                      <a:ext uri="{FF2B5EF4-FFF2-40B4-BE49-F238E27FC236}">
                        <a16:creationId xmlns:a16="http://schemas.microsoft.com/office/drawing/2014/main" id="{AADE3BA5-4B38-E6F1-1321-DF4AB664AAF6}"/>
                      </a:ext>
                    </a:extLst>
                  </p:cNvPr>
                  <p:cNvSpPr/>
                  <p:nvPr/>
                </p:nvSpPr>
                <p:spPr>
                  <a:xfrm>
                    <a:off x="5474908" y="2766140"/>
                    <a:ext cx="635369" cy="7307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5369" h="730713" extrusionOk="0">
                        <a:moveTo>
                          <a:pt x="635369" y="352822"/>
                        </a:moveTo>
                        <a:cubicBezTo>
                          <a:pt x="635369" y="396380"/>
                          <a:pt x="609089" y="421595"/>
                          <a:pt x="562772" y="421595"/>
                        </a:cubicBezTo>
                        <a:lnTo>
                          <a:pt x="405237" y="421595"/>
                        </a:lnTo>
                        <a:lnTo>
                          <a:pt x="405237" y="641903"/>
                        </a:lnTo>
                        <a:cubicBezTo>
                          <a:pt x="405237" y="699448"/>
                          <a:pt x="375230" y="730714"/>
                          <a:pt x="317685" y="730714"/>
                        </a:cubicBezTo>
                        <a:cubicBezTo>
                          <a:pt x="261446" y="730714"/>
                          <a:pt x="230181" y="699448"/>
                          <a:pt x="230181" y="641903"/>
                        </a:cubicBezTo>
                        <a:lnTo>
                          <a:pt x="230181" y="421595"/>
                        </a:lnTo>
                        <a:lnTo>
                          <a:pt x="72597" y="421595"/>
                        </a:lnTo>
                        <a:cubicBezTo>
                          <a:pt x="26329" y="421595"/>
                          <a:pt x="0" y="396573"/>
                          <a:pt x="0" y="352822"/>
                        </a:cubicBezTo>
                        <a:cubicBezTo>
                          <a:pt x="0" y="309070"/>
                          <a:pt x="26280" y="284000"/>
                          <a:pt x="72597" y="284000"/>
                        </a:cubicBezTo>
                        <a:lnTo>
                          <a:pt x="230181" y="284000"/>
                        </a:lnTo>
                        <a:lnTo>
                          <a:pt x="230181" y="90021"/>
                        </a:lnTo>
                        <a:cubicBezTo>
                          <a:pt x="230181" y="32524"/>
                          <a:pt x="261446" y="0"/>
                          <a:pt x="317685" y="0"/>
                        </a:cubicBezTo>
                        <a:cubicBezTo>
                          <a:pt x="373923" y="0"/>
                          <a:pt x="405237" y="32524"/>
                          <a:pt x="405237" y="90021"/>
                        </a:cubicBezTo>
                        <a:lnTo>
                          <a:pt x="405237" y="284000"/>
                        </a:lnTo>
                        <a:lnTo>
                          <a:pt x="562821" y="284000"/>
                        </a:lnTo>
                        <a:cubicBezTo>
                          <a:pt x="608992" y="284000"/>
                          <a:pt x="635369" y="309022"/>
                          <a:pt x="635369" y="352822"/>
                        </a:cubicBezTo>
                        <a:close/>
                      </a:path>
                    </a:pathLst>
                  </a:custGeom>
                  <a:solidFill>
                    <a:srgbClr val="FFD617"/>
                  </a:solidFill>
                  <a:ln>
                    <a:noFill/>
                  </a:ln>
                </p:spPr>
                <p:txBody>
                  <a:bodyPr spcFirstLastPara="1" wrap="square" lIns="121900" tIns="60925" rIns="121900" bIns="609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500"/>
                      <a:buFont typeface="Arial"/>
                      <a:buNone/>
                    </a:pPr>
                    <a:endParaRPr sz="2500" b="0" i="0" u="none" strike="noStrike" cap="none">
                      <a:solidFill>
                        <a:srgbClr val="000000"/>
                      </a:solidFill>
                      <a:latin typeface="Trebuchet MS"/>
                      <a:ea typeface="Trebuchet MS"/>
                      <a:cs typeface="Trebuchet MS"/>
                      <a:sym typeface="Trebuchet MS"/>
                    </a:endParaRPr>
                  </a:p>
                </p:txBody>
              </p:sp>
            </p:grpSp>
            <p:pic>
              <p:nvPicPr>
                <p:cNvPr id="156" name="Google Shape;1519;p126">
                  <a:extLst>
                    <a:ext uri="{FF2B5EF4-FFF2-40B4-BE49-F238E27FC236}">
                      <a16:creationId xmlns:a16="http://schemas.microsoft.com/office/drawing/2014/main" id="{4882696B-A566-3B9E-8287-4E59AE5608A1}"/>
                    </a:ext>
                  </a:extLst>
                </p:cNvPr>
                <p:cNvPicPr preferRelativeResize="0"/>
                <p:nvPr/>
              </p:nvPicPr>
              <p:blipFill>
                <a:blip r:embed="rId26">
                  <a:alphaModFix/>
                </a:blip>
                <a:stretch>
                  <a:fillRect/>
                </a:stretch>
              </p:blipFill>
              <p:spPr>
                <a:xfrm>
                  <a:off x="2084652" y="598381"/>
                  <a:ext cx="509044" cy="5305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" name="Google Shape;1516;p126">
                  <a:extLst>
                    <a:ext uri="{FF2B5EF4-FFF2-40B4-BE49-F238E27FC236}">
                      <a16:creationId xmlns:a16="http://schemas.microsoft.com/office/drawing/2014/main" id="{BE750C35-4456-CFCA-DD0E-5972B90FF378}"/>
                    </a:ext>
                  </a:extLst>
                </p:cNvPr>
                <p:cNvPicPr preferRelativeResize="0"/>
                <p:nvPr/>
              </p:nvPicPr>
              <p:blipFill>
                <a:blip r:embed="rId27">
                  <a:alphaModFix/>
                </a:blip>
                <a:stretch>
                  <a:fillRect/>
                </a:stretch>
              </p:blipFill>
              <p:spPr>
                <a:xfrm>
                  <a:off x="581469" y="686782"/>
                  <a:ext cx="1368829" cy="42455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158" name="Google Shape;1546;p126">
                  <a:extLst>
                    <a:ext uri="{FF2B5EF4-FFF2-40B4-BE49-F238E27FC236}">
                      <a16:creationId xmlns:a16="http://schemas.microsoft.com/office/drawing/2014/main" id="{1A595404-1E9C-2D2B-0C59-1F84E87E4A15}"/>
                    </a:ext>
                  </a:extLst>
                </p:cNvPr>
                <p:cNvGrpSpPr/>
                <p:nvPr/>
              </p:nvGrpSpPr>
              <p:grpSpPr>
                <a:xfrm>
                  <a:off x="583189" y="1737491"/>
                  <a:ext cx="1365387" cy="277083"/>
                  <a:chOff x="4601557" y="1957997"/>
                  <a:chExt cx="1298361" cy="240775"/>
                </a:xfrm>
              </p:grpSpPr>
              <p:sp>
                <p:nvSpPr>
                  <p:cNvPr id="159" name="Google Shape;1547;p126">
                    <a:extLst>
                      <a:ext uri="{FF2B5EF4-FFF2-40B4-BE49-F238E27FC236}">
                        <a16:creationId xmlns:a16="http://schemas.microsoft.com/office/drawing/2014/main" id="{8E487A86-713A-C080-07BE-749748ED6A77}"/>
                      </a:ext>
                    </a:extLst>
                  </p:cNvPr>
                  <p:cNvSpPr/>
                  <p:nvPr/>
                </p:nvSpPr>
                <p:spPr>
                  <a:xfrm>
                    <a:off x="4858831" y="2065893"/>
                    <a:ext cx="79242" cy="1074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242" h="107421" extrusionOk="0">
                        <a:moveTo>
                          <a:pt x="182" y="53693"/>
                        </a:moveTo>
                        <a:cubicBezTo>
                          <a:pt x="182" y="38114"/>
                          <a:pt x="338" y="22300"/>
                          <a:pt x="182" y="6617"/>
                        </a:cubicBezTo>
                        <a:cubicBezTo>
                          <a:pt x="182" y="1839"/>
                          <a:pt x="1376" y="-238"/>
                          <a:pt x="6518" y="73"/>
                        </a:cubicBezTo>
                        <a:cubicBezTo>
                          <a:pt x="18903" y="774"/>
                          <a:pt x="31393" y="-1095"/>
                          <a:pt x="43701" y="1138"/>
                        </a:cubicBezTo>
                        <a:cubicBezTo>
                          <a:pt x="57934" y="3257"/>
                          <a:pt x="69640" y="13452"/>
                          <a:pt x="73692" y="27260"/>
                        </a:cubicBezTo>
                        <a:cubicBezTo>
                          <a:pt x="78724" y="40496"/>
                          <a:pt x="75407" y="55457"/>
                          <a:pt x="65253" y="65326"/>
                        </a:cubicBezTo>
                        <a:cubicBezTo>
                          <a:pt x="60709" y="69974"/>
                          <a:pt x="60709" y="73116"/>
                          <a:pt x="64007" y="78310"/>
                        </a:cubicBezTo>
                        <a:cubicBezTo>
                          <a:pt x="69200" y="86281"/>
                          <a:pt x="73485" y="94798"/>
                          <a:pt x="78236" y="103029"/>
                        </a:cubicBezTo>
                        <a:cubicBezTo>
                          <a:pt x="79924" y="105964"/>
                          <a:pt x="79716" y="107573"/>
                          <a:pt x="75847" y="107288"/>
                        </a:cubicBezTo>
                        <a:lnTo>
                          <a:pt x="74523" y="107288"/>
                        </a:lnTo>
                        <a:cubicBezTo>
                          <a:pt x="53075" y="107807"/>
                          <a:pt x="53179" y="107755"/>
                          <a:pt x="42325" y="88514"/>
                        </a:cubicBezTo>
                        <a:cubicBezTo>
                          <a:pt x="39728" y="83659"/>
                          <a:pt x="38222" y="77011"/>
                          <a:pt x="29835" y="78284"/>
                        </a:cubicBezTo>
                        <a:cubicBezTo>
                          <a:pt x="26304" y="78829"/>
                          <a:pt x="24642" y="79452"/>
                          <a:pt x="24642" y="83295"/>
                        </a:cubicBezTo>
                        <a:cubicBezTo>
                          <a:pt x="24876" y="89267"/>
                          <a:pt x="24642" y="95239"/>
                          <a:pt x="24642" y="101212"/>
                        </a:cubicBezTo>
                        <a:cubicBezTo>
                          <a:pt x="24798" y="105314"/>
                          <a:pt x="23629" y="107080"/>
                          <a:pt x="19085" y="107210"/>
                        </a:cubicBezTo>
                        <a:cubicBezTo>
                          <a:pt x="0" y="107807"/>
                          <a:pt x="0" y="107963"/>
                          <a:pt x="0" y="89034"/>
                        </a:cubicBezTo>
                        <a:close/>
                        <a:moveTo>
                          <a:pt x="32873" y="23936"/>
                        </a:moveTo>
                        <a:cubicBezTo>
                          <a:pt x="30562" y="25286"/>
                          <a:pt x="25083" y="21028"/>
                          <a:pt x="24824" y="27805"/>
                        </a:cubicBezTo>
                        <a:cubicBezTo>
                          <a:pt x="24616" y="35595"/>
                          <a:pt x="24824" y="43255"/>
                          <a:pt x="24824" y="50993"/>
                        </a:cubicBezTo>
                        <a:cubicBezTo>
                          <a:pt x="24824" y="52940"/>
                          <a:pt x="25343" y="54550"/>
                          <a:pt x="27706" y="54524"/>
                        </a:cubicBezTo>
                        <a:cubicBezTo>
                          <a:pt x="32094" y="54524"/>
                          <a:pt x="36586" y="55251"/>
                          <a:pt x="40897" y="53901"/>
                        </a:cubicBezTo>
                        <a:cubicBezTo>
                          <a:pt x="48172" y="51648"/>
                          <a:pt x="52751" y="44466"/>
                          <a:pt x="51725" y="36919"/>
                        </a:cubicBezTo>
                        <a:cubicBezTo>
                          <a:pt x="50375" y="29129"/>
                          <a:pt x="43130" y="23988"/>
                          <a:pt x="32873" y="23936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0" name="Google Shape;1548;p126">
                    <a:extLst>
                      <a:ext uri="{FF2B5EF4-FFF2-40B4-BE49-F238E27FC236}">
                        <a16:creationId xmlns:a16="http://schemas.microsoft.com/office/drawing/2014/main" id="{685C64AE-0E91-71D3-7D8F-E75826CBBF58}"/>
                      </a:ext>
                    </a:extLst>
                  </p:cNvPr>
                  <p:cNvSpPr/>
                  <p:nvPr/>
                </p:nvSpPr>
                <p:spPr>
                  <a:xfrm>
                    <a:off x="5048048" y="2065874"/>
                    <a:ext cx="79068" cy="1081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068" h="108167" extrusionOk="0">
                        <a:moveTo>
                          <a:pt x="130" y="53245"/>
                        </a:moveTo>
                        <a:cubicBezTo>
                          <a:pt x="130" y="37665"/>
                          <a:pt x="338" y="22241"/>
                          <a:pt x="0" y="6765"/>
                        </a:cubicBezTo>
                        <a:cubicBezTo>
                          <a:pt x="0" y="1312"/>
                          <a:pt x="1792" y="-194"/>
                          <a:pt x="6933" y="92"/>
                        </a:cubicBezTo>
                        <a:cubicBezTo>
                          <a:pt x="19111" y="767"/>
                          <a:pt x="31393" y="-1103"/>
                          <a:pt x="43494" y="1157"/>
                        </a:cubicBezTo>
                        <a:cubicBezTo>
                          <a:pt x="57472" y="3293"/>
                          <a:pt x="69011" y="13209"/>
                          <a:pt x="73225" y="26707"/>
                        </a:cubicBezTo>
                        <a:cubicBezTo>
                          <a:pt x="78399" y="40111"/>
                          <a:pt x="75193" y="55304"/>
                          <a:pt x="65046" y="65475"/>
                        </a:cubicBezTo>
                        <a:cubicBezTo>
                          <a:pt x="60891" y="69889"/>
                          <a:pt x="60398" y="73005"/>
                          <a:pt x="63565" y="77965"/>
                        </a:cubicBezTo>
                        <a:cubicBezTo>
                          <a:pt x="68551" y="85755"/>
                          <a:pt x="72783" y="94116"/>
                          <a:pt x="77561" y="102087"/>
                        </a:cubicBezTo>
                        <a:cubicBezTo>
                          <a:pt x="79691" y="105671"/>
                          <a:pt x="80158" y="107800"/>
                          <a:pt x="74965" y="107281"/>
                        </a:cubicBezTo>
                        <a:cubicBezTo>
                          <a:pt x="74526" y="107216"/>
                          <a:pt x="74079" y="107216"/>
                          <a:pt x="73640" y="107281"/>
                        </a:cubicBezTo>
                        <a:cubicBezTo>
                          <a:pt x="58061" y="110656"/>
                          <a:pt x="48271" y="104321"/>
                          <a:pt x="42663" y="89546"/>
                        </a:cubicBezTo>
                        <a:cubicBezTo>
                          <a:pt x="40507" y="83807"/>
                          <a:pt x="37989" y="76718"/>
                          <a:pt x="28745" y="78302"/>
                        </a:cubicBezTo>
                        <a:cubicBezTo>
                          <a:pt x="25369" y="78900"/>
                          <a:pt x="24123" y="79964"/>
                          <a:pt x="24201" y="83262"/>
                        </a:cubicBezTo>
                        <a:cubicBezTo>
                          <a:pt x="24201" y="89676"/>
                          <a:pt x="24071" y="96089"/>
                          <a:pt x="24201" y="102503"/>
                        </a:cubicBezTo>
                        <a:cubicBezTo>
                          <a:pt x="24201" y="105982"/>
                          <a:pt x="22902" y="106969"/>
                          <a:pt x="19527" y="107177"/>
                        </a:cubicBezTo>
                        <a:cubicBezTo>
                          <a:pt x="156" y="108345"/>
                          <a:pt x="182" y="108423"/>
                          <a:pt x="182" y="89000"/>
                        </a:cubicBezTo>
                        <a:close/>
                        <a:moveTo>
                          <a:pt x="24097" y="39015"/>
                        </a:moveTo>
                        <a:cubicBezTo>
                          <a:pt x="24097" y="56413"/>
                          <a:pt x="24097" y="56413"/>
                          <a:pt x="38196" y="54595"/>
                        </a:cubicBezTo>
                        <a:cubicBezTo>
                          <a:pt x="46214" y="53513"/>
                          <a:pt x="52069" y="46473"/>
                          <a:pt x="51673" y="38392"/>
                        </a:cubicBezTo>
                        <a:cubicBezTo>
                          <a:pt x="50946" y="28863"/>
                          <a:pt x="42766" y="23462"/>
                          <a:pt x="29394" y="24111"/>
                        </a:cubicBezTo>
                        <a:cubicBezTo>
                          <a:pt x="18774" y="24656"/>
                          <a:pt x="26408" y="32991"/>
                          <a:pt x="24201" y="37094"/>
                        </a:cubicBezTo>
                        <a:cubicBezTo>
                          <a:pt x="23837" y="37561"/>
                          <a:pt x="24097" y="38496"/>
                          <a:pt x="24097" y="39015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" name="Google Shape;1549;p126">
                    <a:extLst>
                      <a:ext uri="{FF2B5EF4-FFF2-40B4-BE49-F238E27FC236}">
                        <a16:creationId xmlns:a16="http://schemas.microsoft.com/office/drawing/2014/main" id="{28C3D1D1-2A0E-239F-70C0-F8589A1BE74E}"/>
                      </a:ext>
                    </a:extLst>
                  </p:cNvPr>
                  <p:cNvSpPr/>
                  <p:nvPr/>
                </p:nvSpPr>
                <p:spPr>
                  <a:xfrm>
                    <a:off x="5738692" y="2065808"/>
                    <a:ext cx="70576" cy="107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76" h="107449" extrusionOk="0">
                        <a:moveTo>
                          <a:pt x="188" y="53414"/>
                        </a:moveTo>
                        <a:cubicBezTo>
                          <a:pt x="188" y="37471"/>
                          <a:pt x="318" y="21554"/>
                          <a:pt x="188" y="5610"/>
                        </a:cubicBezTo>
                        <a:cubicBezTo>
                          <a:pt x="188" y="1222"/>
                          <a:pt x="1590" y="-50"/>
                          <a:pt x="5901" y="2"/>
                        </a:cubicBezTo>
                        <a:cubicBezTo>
                          <a:pt x="25462" y="244"/>
                          <a:pt x="44997" y="296"/>
                          <a:pt x="64507" y="157"/>
                        </a:cubicBezTo>
                        <a:cubicBezTo>
                          <a:pt x="68869" y="157"/>
                          <a:pt x="70219" y="1585"/>
                          <a:pt x="70349" y="5896"/>
                        </a:cubicBezTo>
                        <a:cubicBezTo>
                          <a:pt x="70817" y="24072"/>
                          <a:pt x="70946" y="24072"/>
                          <a:pt x="52770" y="24072"/>
                        </a:cubicBezTo>
                        <a:cubicBezTo>
                          <a:pt x="45214" y="24072"/>
                          <a:pt x="37658" y="24254"/>
                          <a:pt x="30127" y="24072"/>
                        </a:cubicBezTo>
                        <a:cubicBezTo>
                          <a:pt x="25947" y="24072"/>
                          <a:pt x="24077" y="25111"/>
                          <a:pt x="24181" y="29629"/>
                        </a:cubicBezTo>
                        <a:cubicBezTo>
                          <a:pt x="24493" y="44196"/>
                          <a:pt x="22961" y="41288"/>
                          <a:pt x="35528" y="41496"/>
                        </a:cubicBezTo>
                        <a:cubicBezTo>
                          <a:pt x="45292" y="41651"/>
                          <a:pt x="55055" y="41651"/>
                          <a:pt x="64818" y="41496"/>
                        </a:cubicBezTo>
                        <a:cubicBezTo>
                          <a:pt x="68869" y="41496"/>
                          <a:pt x="70167" y="42898"/>
                          <a:pt x="70323" y="46871"/>
                        </a:cubicBezTo>
                        <a:cubicBezTo>
                          <a:pt x="71102" y="65385"/>
                          <a:pt x="71206" y="65385"/>
                          <a:pt x="53108" y="65385"/>
                        </a:cubicBezTo>
                        <a:cubicBezTo>
                          <a:pt x="45318" y="65385"/>
                          <a:pt x="37528" y="65514"/>
                          <a:pt x="29738" y="65385"/>
                        </a:cubicBezTo>
                        <a:cubicBezTo>
                          <a:pt x="25895" y="65385"/>
                          <a:pt x="24207" y="66397"/>
                          <a:pt x="24077" y="70578"/>
                        </a:cubicBezTo>
                        <a:cubicBezTo>
                          <a:pt x="23662" y="83042"/>
                          <a:pt x="23480" y="83042"/>
                          <a:pt x="35762" y="83016"/>
                        </a:cubicBezTo>
                        <a:cubicBezTo>
                          <a:pt x="45318" y="83016"/>
                          <a:pt x="54847" y="83172"/>
                          <a:pt x="64325" y="83016"/>
                        </a:cubicBezTo>
                        <a:cubicBezTo>
                          <a:pt x="68609" y="83016"/>
                          <a:pt x="70089" y="84314"/>
                          <a:pt x="70193" y="88702"/>
                        </a:cubicBezTo>
                        <a:cubicBezTo>
                          <a:pt x="70661" y="107450"/>
                          <a:pt x="70791" y="107450"/>
                          <a:pt x="52199" y="107450"/>
                        </a:cubicBezTo>
                        <a:cubicBezTo>
                          <a:pt x="37086" y="107450"/>
                          <a:pt x="22000" y="107268"/>
                          <a:pt x="6887" y="107450"/>
                        </a:cubicBezTo>
                        <a:cubicBezTo>
                          <a:pt x="1694" y="107450"/>
                          <a:pt x="-123" y="106126"/>
                          <a:pt x="6" y="100725"/>
                        </a:cubicBezTo>
                        <a:cubicBezTo>
                          <a:pt x="370" y="84833"/>
                          <a:pt x="188" y="69124"/>
                          <a:pt x="188" y="53414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2" name="Google Shape;1550;p126">
                    <a:extLst>
                      <a:ext uri="{FF2B5EF4-FFF2-40B4-BE49-F238E27FC236}">
                        <a16:creationId xmlns:a16="http://schemas.microsoft.com/office/drawing/2014/main" id="{026FDE92-C4A0-DA32-D4A1-46EC96A6F493}"/>
                      </a:ext>
                    </a:extLst>
                  </p:cNvPr>
                  <p:cNvSpPr/>
                  <p:nvPr/>
                </p:nvSpPr>
                <p:spPr>
                  <a:xfrm>
                    <a:off x="5246788" y="2065934"/>
                    <a:ext cx="84147" cy="106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147" h="106449" extrusionOk="0">
                        <a:moveTo>
                          <a:pt x="162" y="52484"/>
                        </a:moveTo>
                        <a:cubicBezTo>
                          <a:pt x="162" y="37242"/>
                          <a:pt x="370" y="21973"/>
                          <a:pt x="32" y="6705"/>
                        </a:cubicBezTo>
                        <a:cubicBezTo>
                          <a:pt x="32" y="1330"/>
                          <a:pt x="1772" y="-254"/>
                          <a:pt x="6939" y="32"/>
                        </a:cubicBezTo>
                        <a:cubicBezTo>
                          <a:pt x="20831" y="759"/>
                          <a:pt x="34879" y="-1500"/>
                          <a:pt x="48485" y="3382"/>
                        </a:cubicBezTo>
                        <a:cubicBezTo>
                          <a:pt x="72563" y="11960"/>
                          <a:pt x="87250" y="36327"/>
                          <a:pt x="83591" y="61624"/>
                        </a:cubicBezTo>
                        <a:cubicBezTo>
                          <a:pt x="79517" y="87409"/>
                          <a:pt x="57297" y="106404"/>
                          <a:pt x="31192" y="106416"/>
                        </a:cubicBezTo>
                        <a:cubicBezTo>
                          <a:pt x="23194" y="106416"/>
                          <a:pt x="15196" y="106104"/>
                          <a:pt x="7225" y="106416"/>
                        </a:cubicBezTo>
                        <a:cubicBezTo>
                          <a:pt x="1824" y="106701"/>
                          <a:pt x="-124" y="105221"/>
                          <a:pt x="6" y="99509"/>
                        </a:cubicBezTo>
                        <a:cubicBezTo>
                          <a:pt x="396" y="83903"/>
                          <a:pt x="162" y="68193"/>
                          <a:pt x="162" y="52484"/>
                        </a:cubicBezTo>
                        <a:close/>
                        <a:moveTo>
                          <a:pt x="24077" y="53652"/>
                        </a:moveTo>
                        <a:cubicBezTo>
                          <a:pt x="24077" y="61858"/>
                          <a:pt x="24077" y="70037"/>
                          <a:pt x="24077" y="78216"/>
                        </a:cubicBezTo>
                        <a:cubicBezTo>
                          <a:pt x="24077" y="81306"/>
                          <a:pt x="24700" y="83410"/>
                          <a:pt x="28413" y="83410"/>
                        </a:cubicBezTo>
                        <a:cubicBezTo>
                          <a:pt x="40046" y="83098"/>
                          <a:pt x="49757" y="79047"/>
                          <a:pt x="55860" y="68791"/>
                        </a:cubicBezTo>
                        <a:cubicBezTo>
                          <a:pt x="61949" y="59396"/>
                          <a:pt x="61867" y="47280"/>
                          <a:pt x="55652" y="37969"/>
                        </a:cubicBezTo>
                        <a:cubicBezTo>
                          <a:pt x="49394" y="27920"/>
                          <a:pt x="39890" y="23583"/>
                          <a:pt x="28050" y="23947"/>
                        </a:cubicBezTo>
                        <a:cubicBezTo>
                          <a:pt x="24622" y="23947"/>
                          <a:pt x="24025" y="25687"/>
                          <a:pt x="24051" y="28543"/>
                        </a:cubicBezTo>
                        <a:cubicBezTo>
                          <a:pt x="24129" y="36852"/>
                          <a:pt x="24077" y="45239"/>
                          <a:pt x="24077" y="53652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3" name="Google Shape;1551;p126">
                    <a:extLst>
                      <a:ext uri="{FF2B5EF4-FFF2-40B4-BE49-F238E27FC236}">
                        <a16:creationId xmlns:a16="http://schemas.microsoft.com/office/drawing/2014/main" id="{A676D4EA-CE16-CA3D-DE02-BE92C64A715D}"/>
                      </a:ext>
                    </a:extLst>
                  </p:cNvPr>
                  <p:cNvSpPr/>
                  <p:nvPr/>
                </p:nvSpPr>
                <p:spPr>
                  <a:xfrm>
                    <a:off x="5139732" y="2065808"/>
                    <a:ext cx="69823" cy="106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823" h="106515" extrusionOk="0">
                        <a:moveTo>
                          <a:pt x="133" y="52817"/>
                        </a:moveTo>
                        <a:cubicBezTo>
                          <a:pt x="133" y="37107"/>
                          <a:pt x="263" y="21398"/>
                          <a:pt x="133" y="5688"/>
                        </a:cubicBezTo>
                        <a:cubicBezTo>
                          <a:pt x="133" y="1352"/>
                          <a:pt x="1379" y="-51"/>
                          <a:pt x="5767" y="1"/>
                        </a:cubicBezTo>
                        <a:cubicBezTo>
                          <a:pt x="25329" y="261"/>
                          <a:pt x="44873" y="313"/>
                          <a:pt x="64399" y="157"/>
                        </a:cubicBezTo>
                        <a:cubicBezTo>
                          <a:pt x="68502" y="157"/>
                          <a:pt x="69593" y="1481"/>
                          <a:pt x="69593" y="5350"/>
                        </a:cubicBezTo>
                        <a:cubicBezTo>
                          <a:pt x="70034" y="23890"/>
                          <a:pt x="70138" y="23890"/>
                          <a:pt x="51624" y="23890"/>
                        </a:cubicBezTo>
                        <a:cubicBezTo>
                          <a:pt x="44068" y="23890"/>
                          <a:pt x="36512" y="24046"/>
                          <a:pt x="28981" y="23890"/>
                        </a:cubicBezTo>
                        <a:cubicBezTo>
                          <a:pt x="25164" y="23890"/>
                          <a:pt x="23996" y="25215"/>
                          <a:pt x="24074" y="28902"/>
                        </a:cubicBezTo>
                        <a:cubicBezTo>
                          <a:pt x="24385" y="44248"/>
                          <a:pt x="22438" y="41028"/>
                          <a:pt x="36148" y="41314"/>
                        </a:cubicBezTo>
                        <a:cubicBezTo>
                          <a:pt x="45470" y="41496"/>
                          <a:pt x="54818" y="41496"/>
                          <a:pt x="64140" y="41314"/>
                        </a:cubicBezTo>
                        <a:cubicBezTo>
                          <a:pt x="68061" y="41314"/>
                          <a:pt x="69489" y="42326"/>
                          <a:pt x="69593" y="46507"/>
                        </a:cubicBezTo>
                        <a:cubicBezTo>
                          <a:pt x="70086" y="65203"/>
                          <a:pt x="70216" y="65203"/>
                          <a:pt x="51780" y="65203"/>
                        </a:cubicBezTo>
                        <a:cubicBezTo>
                          <a:pt x="44224" y="65203"/>
                          <a:pt x="36667" y="65333"/>
                          <a:pt x="29111" y="65203"/>
                        </a:cubicBezTo>
                        <a:cubicBezTo>
                          <a:pt x="25450" y="65203"/>
                          <a:pt x="24152" y="66241"/>
                          <a:pt x="23918" y="70058"/>
                        </a:cubicBezTo>
                        <a:cubicBezTo>
                          <a:pt x="23476" y="83457"/>
                          <a:pt x="23321" y="83431"/>
                          <a:pt x="36434" y="83431"/>
                        </a:cubicBezTo>
                        <a:cubicBezTo>
                          <a:pt x="45756" y="83431"/>
                          <a:pt x="55077" y="83561"/>
                          <a:pt x="64399" y="83431"/>
                        </a:cubicBezTo>
                        <a:cubicBezTo>
                          <a:pt x="68087" y="83431"/>
                          <a:pt x="69333" y="84548"/>
                          <a:pt x="69593" y="88339"/>
                        </a:cubicBezTo>
                        <a:cubicBezTo>
                          <a:pt x="70320" y="106515"/>
                          <a:pt x="70449" y="106515"/>
                          <a:pt x="51987" y="106515"/>
                        </a:cubicBezTo>
                        <a:cubicBezTo>
                          <a:pt x="36667" y="106515"/>
                          <a:pt x="21347" y="106359"/>
                          <a:pt x="6027" y="106515"/>
                        </a:cubicBezTo>
                        <a:cubicBezTo>
                          <a:pt x="1379" y="106515"/>
                          <a:pt x="-75" y="105139"/>
                          <a:pt x="3" y="100491"/>
                        </a:cubicBezTo>
                        <a:cubicBezTo>
                          <a:pt x="289" y="84703"/>
                          <a:pt x="133" y="68760"/>
                          <a:pt x="133" y="52817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4" name="Google Shape;1552;p126">
                    <a:extLst>
                      <a:ext uri="{FF2B5EF4-FFF2-40B4-BE49-F238E27FC236}">
                        <a16:creationId xmlns:a16="http://schemas.microsoft.com/office/drawing/2014/main" id="{9574C211-76E8-83B8-3139-0866C1654B56}"/>
                      </a:ext>
                    </a:extLst>
                  </p:cNvPr>
                  <p:cNvSpPr/>
                  <p:nvPr/>
                </p:nvSpPr>
                <p:spPr>
                  <a:xfrm>
                    <a:off x="5469189" y="2065807"/>
                    <a:ext cx="69671" cy="1065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671" h="106542" extrusionOk="0">
                        <a:moveTo>
                          <a:pt x="58" y="53104"/>
                        </a:moveTo>
                        <a:cubicBezTo>
                          <a:pt x="58" y="37394"/>
                          <a:pt x="214" y="21685"/>
                          <a:pt x="58" y="6001"/>
                        </a:cubicBezTo>
                        <a:cubicBezTo>
                          <a:pt x="58" y="1353"/>
                          <a:pt x="1408" y="-75"/>
                          <a:pt x="6082" y="3"/>
                        </a:cubicBezTo>
                        <a:cubicBezTo>
                          <a:pt x="25384" y="263"/>
                          <a:pt x="44694" y="263"/>
                          <a:pt x="64013" y="3"/>
                        </a:cubicBezTo>
                        <a:cubicBezTo>
                          <a:pt x="68479" y="3"/>
                          <a:pt x="69570" y="1483"/>
                          <a:pt x="69596" y="5768"/>
                        </a:cubicBezTo>
                        <a:cubicBezTo>
                          <a:pt x="69777" y="23944"/>
                          <a:pt x="69933" y="23944"/>
                          <a:pt x="51913" y="23944"/>
                        </a:cubicBezTo>
                        <a:cubicBezTo>
                          <a:pt x="44590" y="23944"/>
                          <a:pt x="37242" y="24126"/>
                          <a:pt x="29919" y="23944"/>
                        </a:cubicBezTo>
                        <a:cubicBezTo>
                          <a:pt x="25842" y="23788"/>
                          <a:pt x="23895" y="24697"/>
                          <a:pt x="24051" y="29345"/>
                        </a:cubicBezTo>
                        <a:cubicBezTo>
                          <a:pt x="24492" y="44068"/>
                          <a:pt x="22467" y="41108"/>
                          <a:pt x="35891" y="41367"/>
                        </a:cubicBezTo>
                        <a:cubicBezTo>
                          <a:pt x="45421" y="41523"/>
                          <a:pt x="54977" y="41523"/>
                          <a:pt x="64454" y="41367"/>
                        </a:cubicBezTo>
                        <a:cubicBezTo>
                          <a:pt x="68141" y="41367"/>
                          <a:pt x="69647" y="42406"/>
                          <a:pt x="69518" y="46249"/>
                        </a:cubicBezTo>
                        <a:cubicBezTo>
                          <a:pt x="69232" y="50892"/>
                          <a:pt x="69232" y="55549"/>
                          <a:pt x="69518" y="60193"/>
                        </a:cubicBezTo>
                        <a:cubicBezTo>
                          <a:pt x="69803" y="64503"/>
                          <a:pt x="67830" y="65386"/>
                          <a:pt x="64013" y="65386"/>
                        </a:cubicBezTo>
                        <a:cubicBezTo>
                          <a:pt x="52458" y="65204"/>
                          <a:pt x="40929" y="65386"/>
                          <a:pt x="29374" y="65256"/>
                        </a:cubicBezTo>
                        <a:cubicBezTo>
                          <a:pt x="25375" y="65256"/>
                          <a:pt x="23895" y="66373"/>
                          <a:pt x="23999" y="70450"/>
                        </a:cubicBezTo>
                        <a:cubicBezTo>
                          <a:pt x="24440" y="86523"/>
                          <a:pt x="21973" y="83121"/>
                          <a:pt x="36852" y="83433"/>
                        </a:cubicBezTo>
                        <a:cubicBezTo>
                          <a:pt x="45940" y="83614"/>
                          <a:pt x="55028" y="83614"/>
                          <a:pt x="64143" y="83433"/>
                        </a:cubicBezTo>
                        <a:cubicBezTo>
                          <a:pt x="68167" y="83433"/>
                          <a:pt x="69336" y="84627"/>
                          <a:pt x="69544" y="88626"/>
                        </a:cubicBezTo>
                        <a:cubicBezTo>
                          <a:pt x="70011" y="106543"/>
                          <a:pt x="70141" y="106543"/>
                          <a:pt x="52276" y="106543"/>
                        </a:cubicBezTo>
                        <a:cubicBezTo>
                          <a:pt x="36956" y="106543"/>
                          <a:pt x="21636" y="106335"/>
                          <a:pt x="6316" y="106543"/>
                        </a:cubicBezTo>
                        <a:cubicBezTo>
                          <a:pt x="1122" y="106543"/>
                          <a:pt x="-98" y="105011"/>
                          <a:pt x="6" y="100129"/>
                        </a:cubicBezTo>
                        <a:cubicBezTo>
                          <a:pt x="240" y="84549"/>
                          <a:pt x="58" y="68814"/>
                          <a:pt x="58" y="53104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5" name="Google Shape;1553;p126">
                    <a:extLst>
                      <a:ext uri="{FF2B5EF4-FFF2-40B4-BE49-F238E27FC236}">
                        <a16:creationId xmlns:a16="http://schemas.microsoft.com/office/drawing/2014/main" id="{69BB276E-9ED8-F733-1134-42E49A966829}"/>
                      </a:ext>
                    </a:extLst>
                  </p:cNvPr>
                  <p:cNvSpPr/>
                  <p:nvPr/>
                </p:nvSpPr>
                <p:spPr>
                  <a:xfrm>
                    <a:off x="5820059" y="2064964"/>
                    <a:ext cx="79799" cy="1074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799" h="107432" extrusionOk="0">
                        <a:moveTo>
                          <a:pt x="65895" y="36965"/>
                        </a:moveTo>
                        <a:cubicBezTo>
                          <a:pt x="60534" y="38097"/>
                          <a:pt x="55092" y="35430"/>
                          <a:pt x="52704" y="30499"/>
                        </a:cubicBezTo>
                        <a:cubicBezTo>
                          <a:pt x="46887" y="20840"/>
                          <a:pt x="32788" y="21748"/>
                          <a:pt x="26166" y="30915"/>
                        </a:cubicBezTo>
                        <a:cubicBezTo>
                          <a:pt x="23336" y="34835"/>
                          <a:pt x="23284" y="37873"/>
                          <a:pt x="28763" y="39146"/>
                        </a:cubicBezTo>
                        <a:cubicBezTo>
                          <a:pt x="36735" y="41015"/>
                          <a:pt x="44732" y="42781"/>
                          <a:pt x="52730" y="44599"/>
                        </a:cubicBezTo>
                        <a:cubicBezTo>
                          <a:pt x="53587" y="44806"/>
                          <a:pt x="54470" y="44936"/>
                          <a:pt x="55326" y="45170"/>
                        </a:cubicBezTo>
                        <a:cubicBezTo>
                          <a:pt x="66388" y="48338"/>
                          <a:pt x="76852" y="52960"/>
                          <a:pt x="79215" y="65476"/>
                        </a:cubicBezTo>
                        <a:cubicBezTo>
                          <a:pt x="81682" y="78796"/>
                          <a:pt x="76177" y="89858"/>
                          <a:pt x="65765" y="98167"/>
                        </a:cubicBezTo>
                        <a:cubicBezTo>
                          <a:pt x="41824" y="117252"/>
                          <a:pt x="6354" y="105308"/>
                          <a:pt x="538" y="76459"/>
                        </a:cubicBezTo>
                        <a:cubicBezTo>
                          <a:pt x="-371" y="71941"/>
                          <a:pt x="278" y="69630"/>
                          <a:pt x="5497" y="70124"/>
                        </a:cubicBezTo>
                        <a:cubicBezTo>
                          <a:pt x="8601" y="70344"/>
                          <a:pt x="11716" y="70344"/>
                          <a:pt x="14819" y="70124"/>
                        </a:cubicBezTo>
                        <a:cubicBezTo>
                          <a:pt x="19857" y="69838"/>
                          <a:pt x="23232" y="70435"/>
                          <a:pt x="26166" y="76096"/>
                        </a:cubicBezTo>
                        <a:cubicBezTo>
                          <a:pt x="31515" y="86482"/>
                          <a:pt x="47744" y="85989"/>
                          <a:pt x="54080" y="76096"/>
                        </a:cubicBezTo>
                        <a:cubicBezTo>
                          <a:pt x="56677" y="72149"/>
                          <a:pt x="56183" y="69578"/>
                          <a:pt x="51146" y="68514"/>
                        </a:cubicBezTo>
                        <a:cubicBezTo>
                          <a:pt x="43122" y="66852"/>
                          <a:pt x="35099" y="65164"/>
                          <a:pt x="27153" y="63191"/>
                        </a:cubicBezTo>
                        <a:cubicBezTo>
                          <a:pt x="15209" y="60204"/>
                          <a:pt x="3342" y="56128"/>
                          <a:pt x="641" y="42418"/>
                        </a:cubicBezTo>
                        <a:cubicBezTo>
                          <a:pt x="-2215" y="27643"/>
                          <a:pt x="4718" y="16218"/>
                          <a:pt x="16455" y="7597"/>
                        </a:cubicBezTo>
                        <a:cubicBezTo>
                          <a:pt x="38552" y="-8606"/>
                          <a:pt x="71140" y="2404"/>
                          <a:pt x="78488" y="28370"/>
                        </a:cubicBezTo>
                        <a:cubicBezTo>
                          <a:pt x="80773" y="36419"/>
                          <a:pt x="80306" y="37069"/>
                          <a:pt x="72075" y="37094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6" name="Google Shape;1554;p126">
                    <a:extLst>
                      <a:ext uri="{FF2B5EF4-FFF2-40B4-BE49-F238E27FC236}">
                        <a16:creationId xmlns:a16="http://schemas.microsoft.com/office/drawing/2014/main" id="{564CF2A7-2E1A-9E03-4873-C1A7EB361F1F}"/>
                      </a:ext>
                    </a:extLst>
                  </p:cNvPr>
                  <p:cNvSpPr/>
                  <p:nvPr/>
                </p:nvSpPr>
                <p:spPr>
                  <a:xfrm>
                    <a:off x="5647275" y="2064812"/>
                    <a:ext cx="80245" cy="107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245" h="107649" extrusionOk="0">
                        <a:moveTo>
                          <a:pt x="14407" y="70328"/>
                        </a:moveTo>
                        <a:cubicBezTo>
                          <a:pt x="19211" y="69627"/>
                          <a:pt x="23677" y="70328"/>
                          <a:pt x="27391" y="77027"/>
                        </a:cubicBezTo>
                        <a:cubicBezTo>
                          <a:pt x="32584" y="86323"/>
                          <a:pt x="47437" y="85933"/>
                          <a:pt x="53643" y="77494"/>
                        </a:cubicBezTo>
                        <a:cubicBezTo>
                          <a:pt x="57148" y="72743"/>
                          <a:pt x="56239" y="69990"/>
                          <a:pt x="50604" y="68588"/>
                        </a:cubicBezTo>
                        <a:cubicBezTo>
                          <a:pt x="42815" y="66666"/>
                          <a:pt x="35025" y="65108"/>
                          <a:pt x="27235" y="63395"/>
                        </a:cubicBezTo>
                        <a:cubicBezTo>
                          <a:pt x="25521" y="63005"/>
                          <a:pt x="23781" y="62538"/>
                          <a:pt x="22042" y="61993"/>
                        </a:cubicBezTo>
                        <a:cubicBezTo>
                          <a:pt x="-575" y="54488"/>
                          <a:pt x="-6521" y="35845"/>
                          <a:pt x="7630" y="16552"/>
                        </a:cubicBezTo>
                        <a:cubicBezTo>
                          <a:pt x="16980" y="3601"/>
                          <a:pt x="33150" y="-2528"/>
                          <a:pt x="48735" y="972"/>
                        </a:cubicBezTo>
                        <a:cubicBezTo>
                          <a:pt x="64834" y="5048"/>
                          <a:pt x="75610" y="14760"/>
                          <a:pt x="79557" y="31404"/>
                        </a:cubicBezTo>
                        <a:cubicBezTo>
                          <a:pt x="80673" y="36130"/>
                          <a:pt x="79271" y="37454"/>
                          <a:pt x="74831" y="37091"/>
                        </a:cubicBezTo>
                        <a:cubicBezTo>
                          <a:pt x="72169" y="36896"/>
                          <a:pt x="69496" y="36896"/>
                          <a:pt x="66833" y="37091"/>
                        </a:cubicBezTo>
                        <a:cubicBezTo>
                          <a:pt x="61147" y="37454"/>
                          <a:pt x="57070" y="36909"/>
                          <a:pt x="53435" y="30781"/>
                        </a:cubicBezTo>
                        <a:cubicBezTo>
                          <a:pt x="47540" y="20888"/>
                          <a:pt x="33025" y="21849"/>
                          <a:pt x="26482" y="31352"/>
                        </a:cubicBezTo>
                        <a:cubicBezTo>
                          <a:pt x="23651" y="35455"/>
                          <a:pt x="23885" y="38233"/>
                          <a:pt x="29364" y="39402"/>
                        </a:cubicBezTo>
                        <a:cubicBezTo>
                          <a:pt x="37362" y="41142"/>
                          <a:pt x="45359" y="42959"/>
                          <a:pt x="53357" y="44725"/>
                        </a:cubicBezTo>
                        <a:lnTo>
                          <a:pt x="54032" y="44855"/>
                        </a:lnTo>
                        <a:cubicBezTo>
                          <a:pt x="65068" y="47737"/>
                          <a:pt x="75740" y="51606"/>
                          <a:pt x="79115" y="63914"/>
                        </a:cubicBezTo>
                        <a:cubicBezTo>
                          <a:pt x="82803" y="77313"/>
                          <a:pt x="77090" y="88115"/>
                          <a:pt x="67457" y="97125"/>
                        </a:cubicBezTo>
                        <a:cubicBezTo>
                          <a:pt x="46684" y="116678"/>
                          <a:pt x="11058" y="107719"/>
                          <a:pt x="2073" y="80714"/>
                        </a:cubicBezTo>
                        <a:cubicBezTo>
                          <a:pt x="-1094" y="71133"/>
                          <a:pt x="-523" y="70328"/>
                          <a:pt x="9630" y="70328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7" name="Google Shape;1555;p126">
                    <a:extLst>
                      <a:ext uri="{FF2B5EF4-FFF2-40B4-BE49-F238E27FC236}">
                        <a16:creationId xmlns:a16="http://schemas.microsoft.com/office/drawing/2014/main" id="{5CD3F31A-70D8-4156-F8E3-AF2531669ECB}"/>
                      </a:ext>
                    </a:extLst>
                  </p:cNvPr>
                  <p:cNvSpPr/>
                  <p:nvPr/>
                </p:nvSpPr>
                <p:spPr>
                  <a:xfrm>
                    <a:off x="5378023" y="2064815"/>
                    <a:ext cx="79648" cy="1075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648" h="107576" extrusionOk="0">
                        <a:moveTo>
                          <a:pt x="65647" y="37114"/>
                        </a:moveTo>
                        <a:cubicBezTo>
                          <a:pt x="60921" y="37685"/>
                          <a:pt x="56429" y="37114"/>
                          <a:pt x="52664" y="30415"/>
                        </a:cubicBezTo>
                        <a:cubicBezTo>
                          <a:pt x="47470" y="21197"/>
                          <a:pt x="32748" y="21950"/>
                          <a:pt x="26464" y="30415"/>
                        </a:cubicBezTo>
                        <a:cubicBezTo>
                          <a:pt x="22906" y="35270"/>
                          <a:pt x="23685" y="37971"/>
                          <a:pt x="29476" y="39399"/>
                        </a:cubicBezTo>
                        <a:cubicBezTo>
                          <a:pt x="37421" y="41372"/>
                          <a:pt x="45497" y="42852"/>
                          <a:pt x="53443" y="44852"/>
                        </a:cubicBezTo>
                        <a:cubicBezTo>
                          <a:pt x="64478" y="47604"/>
                          <a:pt x="75358" y="51473"/>
                          <a:pt x="78578" y="63833"/>
                        </a:cubicBezTo>
                        <a:cubicBezTo>
                          <a:pt x="81954" y="76816"/>
                          <a:pt x="77098" y="87826"/>
                          <a:pt x="67516" y="96732"/>
                        </a:cubicBezTo>
                        <a:cubicBezTo>
                          <a:pt x="45679" y="117038"/>
                          <a:pt x="9274" y="107457"/>
                          <a:pt x="1250" y="79387"/>
                        </a:cubicBezTo>
                        <a:cubicBezTo>
                          <a:pt x="-1061" y="71286"/>
                          <a:pt x="-282" y="70247"/>
                          <a:pt x="8235" y="70247"/>
                        </a:cubicBezTo>
                        <a:cubicBezTo>
                          <a:pt x="10442" y="70247"/>
                          <a:pt x="12676" y="70247"/>
                          <a:pt x="14883" y="70247"/>
                        </a:cubicBezTo>
                        <a:cubicBezTo>
                          <a:pt x="20076" y="69857"/>
                          <a:pt x="23789" y="70377"/>
                          <a:pt x="26178" y="76427"/>
                        </a:cubicBezTo>
                        <a:cubicBezTo>
                          <a:pt x="28567" y="82477"/>
                          <a:pt x="34539" y="83853"/>
                          <a:pt x="40745" y="83671"/>
                        </a:cubicBezTo>
                        <a:cubicBezTo>
                          <a:pt x="46414" y="83469"/>
                          <a:pt x="51569" y="80331"/>
                          <a:pt x="54351" y="75388"/>
                        </a:cubicBezTo>
                        <a:cubicBezTo>
                          <a:pt x="56766" y="71649"/>
                          <a:pt x="54819" y="69624"/>
                          <a:pt x="51080" y="68767"/>
                        </a:cubicBezTo>
                        <a:cubicBezTo>
                          <a:pt x="43082" y="66949"/>
                          <a:pt x="35085" y="65183"/>
                          <a:pt x="27087" y="63418"/>
                        </a:cubicBezTo>
                        <a:cubicBezTo>
                          <a:pt x="25992" y="63249"/>
                          <a:pt x="24908" y="63015"/>
                          <a:pt x="23841" y="62717"/>
                        </a:cubicBezTo>
                        <a:cubicBezTo>
                          <a:pt x="13455" y="59055"/>
                          <a:pt x="2912" y="55109"/>
                          <a:pt x="601" y="42515"/>
                        </a:cubicBezTo>
                        <a:cubicBezTo>
                          <a:pt x="-2125" y="27818"/>
                          <a:pt x="4678" y="16704"/>
                          <a:pt x="15792" y="8006"/>
                        </a:cubicBezTo>
                        <a:cubicBezTo>
                          <a:pt x="36565" y="-8301"/>
                          <a:pt x="69100" y="1514"/>
                          <a:pt x="77799" y="26494"/>
                        </a:cubicBezTo>
                        <a:cubicBezTo>
                          <a:pt x="81071" y="35945"/>
                          <a:pt x="80396" y="37088"/>
                          <a:pt x="70373" y="37088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8" name="Google Shape;1556;p126">
                    <a:extLst>
                      <a:ext uri="{FF2B5EF4-FFF2-40B4-BE49-F238E27FC236}">
                        <a16:creationId xmlns:a16="http://schemas.microsoft.com/office/drawing/2014/main" id="{0F0D68F5-78D2-1CC4-986F-D190C29941DF}"/>
                      </a:ext>
                    </a:extLst>
                  </p:cNvPr>
                  <p:cNvSpPr/>
                  <p:nvPr/>
                </p:nvSpPr>
                <p:spPr>
                  <a:xfrm>
                    <a:off x="4951487" y="2065025"/>
                    <a:ext cx="84342" cy="1074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342" h="107453" extrusionOk="0">
                        <a:moveTo>
                          <a:pt x="71997" y="107324"/>
                        </a:moveTo>
                        <a:cubicBezTo>
                          <a:pt x="70225" y="107194"/>
                          <a:pt x="68446" y="107194"/>
                          <a:pt x="66674" y="107324"/>
                        </a:cubicBezTo>
                        <a:cubicBezTo>
                          <a:pt x="62363" y="107948"/>
                          <a:pt x="59871" y="106338"/>
                          <a:pt x="59377" y="101975"/>
                        </a:cubicBezTo>
                        <a:cubicBezTo>
                          <a:pt x="58884" y="97613"/>
                          <a:pt x="56469" y="95743"/>
                          <a:pt x="51743" y="96003"/>
                        </a:cubicBezTo>
                        <a:cubicBezTo>
                          <a:pt x="44888" y="96418"/>
                          <a:pt x="37981" y="96263"/>
                          <a:pt x="31100" y="96003"/>
                        </a:cubicBezTo>
                        <a:cubicBezTo>
                          <a:pt x="27594" y="96003"/>
                          <a:pt x="25621" y="96964"/>
                          <a:pt x="25361" y="100625"/>
                        </a:cubicBezTo>
                        <a:cubicBezTo>
                          <a:pt x="24998" y="106208"/>
                          <a:pt x="21908" y="107973"/>
                          <a:pt x="16507" y="107298"/>
                        </a:cubicBezTo>
                        <a:cubicBezTo>
                          <a:pt x="12753" y="106883"/>
                          <a:pt x="8965" y="106883"/>
                          <a:pt x="5211" y="107298"/>
                        </a:cubicBezTo>
                        <a:cubicBezTo>
                          <a:pt x="18" y="107792"/>
                          <a:pt x="-657" y="105948"/>
                          <a:pt x="460" y="101300"/>
                        </a:cubicBezTo>
                        <a:cubicBezTo>
                          <a:pt x="6951" y="74685"/>
                          <a:pt x="13105" y="47991"/>
                          <a:pt x="19545" y="21350"/>
                        </a:cubicBezTo>
                        <a:cubicBezTo>
                          <a:pt x="21155" y="14729"/>
                          <a:pt x="20376" y="5952"/>
                          <a:pt x="25231" y="2083"/>
                        </a:cubicBezTo>
                        <a:cubicBezTo>
                          <a:pt x="30087" y="-1786"/>
                          <a:pt x="38890" y="940"/>
                          <a:pt x="46004" y="837"/>
                        </a:cubicBezTo>
                        <a:cubicBezTo>
                          <a:pt x="60078" y="629"/>
                          <a:pt x="60026" y="837"/>
                          <a:pt x="63246" y="14365"/>
                        </a:cubicBezTo>
                        <a:cubicBezTo>
                          <a:pt x="69842" y="42339"/>
                          <a:pt x="76480" y="70288"/>
                          <a:pt x="83162" y="98210"/>
                        </a:cubicBezTo>
                        <a:cubicBezTo>
                          <a:pt x="85317" y="107220"/>
                          <a:pt x="85343" y="107220"/>
                          <a:pt x="76073" y="107220"/>
                        </a:cubicBezTo>
                        <a:close/>
                        <a:moveTo>
                          <a:pt x="42940" y="32308"/>
                        </a:moveTo>
                        <a:lnTo>
                          <a:pt x="41460" y="32619"/>
                        </a:lnTo>
                        <a:cubicBezTo>
                          <a:pt x="38587" y="44616"/>
                          <a:pt x="35713" y="56612"/>
                          <a:pt x="32840" y="68609"/>
                        </a:cubicBezTo>
                        <a:cubicBezTo>
                          <a:pt x="32528" y="69881"/>
                          <a:pt x="32190" y="71776"/>
                          <a:pt x="33826" y="71984"/>
                        </a:cubicBezTo>
                        <a:cubicBezTo>
                          <a:pt x="39524" y="72772"/>
                          <a:pt x="45305" y="72729"/>
                          <a:pt x="50990" y="71854"/>
                        </a:cubicBezTo>
                        <a:cubicBezTo>
                          <a:pt x="52652" y="71569"/>
                          <a:pt x="51561" y="69569"/>
                          <a:pt x="51302" y="68401"/>
                        </a:cubicBezTo>
                        <a:cubicBezTo>
                          <a:pt x="48549" y="56378"/>
                          <a:pt x="45719" y="44356"/>
                          <a:pt x="42940" y="32308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" name="Google Shape;1557;p126">
                    <a:extLst>
                      <a:ext uri="{FF2B5EF4-FFF2-40B4-BE49-F238E27FC236}">
                        <a16:creationId xmlns:a16="http://schemas.microsoft.com/office/drawing/2014/main" id="{7A90C228-65B3-CB5A-1C2B-70271DB6206D}"/>
                      </a:ext>
                    </a:extLst>
                  </p:cNvPr>
                  <p:cNvSpPr/>
                  <p:nvPr/>
                </p:nvSpPr>
                <p:spPr>
                  <a:xfrm>
                    <a:off x="5551020" y="2065714"/>
                    <a:ext cx="84458" cy="1072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458" h="107252" extrusionOk="0">
                        <a:moveTo>
                          <a:pt x="72571" y="106635"/>
                        </a:moveTo>
                        <a:cubicBezTo>
                          <a:pt x="70571" y="106635"/>
                          <a:pt x="68546" y="106480"/>
                          <a:pt x="66572" y="106635"/>
                        </a:cubicBezTo>
                        <a:cubicBezTo>
                          <a:pt x="62392" y="107051"/>
                          <a:pt x="59691" y="105960"/>
                          <a:pt x="59380" y="101209"/>
                        </a:cubicBezTo>
                        <a:cubicBezTo>
                          <a:pt x="59068" y="96457"/>
                          <a:pt x="56446" y="95055"/>
                          <a:pt x="51798" y="95340"/>
                        </a:cubicBezTo>
                        <a:cubicBezTo>
                          <a:pt x="45366" y="95782"/>
                          <a:pt x="38911" y="95782"/>
                          <a:pt x="32479" y="95340"/>
                        </a:cubicBezTo>
                        <a:cubicBezTo>
                          <a:pt x="27623" y="94977"/>
                          <a:pt x="25416" y="96924"/>
                          <a:pt x="25052" y="101390"/>
                        </a:cubicBezTo>
                        <a:cubicBezTo>
                          <a:pt x="24689" y="105856"/>
                          <a:pt x="22456" y="107077"/>
                          <a:pt x="18353" y="106584"/>
                        </a:cubicBezTo>
                        <a:cubicBezTo>
                          <a:pt x="12277" y="105908"/>
                          <a:pt x="3916" y="109362"/>
                          <a:pt x="748" y="105026"/>
                        </a:cubicBezTo>
                        <a:cubicBezTo>
                          <a:pt x="-1615" y="101780"/>
                          <a:pt x="2254" y="93860"/>
                          <a:pt x="3630" y="88096"/>
                        </a:cubicBezTo>
                        <a:cubicBezTo>
                          <a:pt x="10044" y="60779"/>
                          <a:pt x="16743" y="33566"/>
                          <a:pt x="22923" y="6172"/>
                        </a:cubicBezTo>
                        <a:cubicBezTo>
                          <a:pt x="24066" y="979"/>
                          <a:pt x="26221" y="-164"/>
                          <a:pt x="30973" y="18"/>
                        </a:cubicBezTo>
                        <a:cubicBezTo>
                          <a:pt x="38762" y="330"/>
                          <a:pt x="46552" y="330"/>
                          <a:pt x="54342" y="18"/>
                        </a:cubicBezTo>
                        <a:cubicBezTo>
                          <a:pt x="58731" y="-138"/>
                          <a:pt x="60392" y="1446"/>
                          <a:pt x="61379" y="5731"/>
                        </a:cubicBezTo>
                        <a:cubicBezTo>
                          <a:pt x="68754" y="37600"/>
                          <a:pt x="76310" y="69417"/>
                          <a:pt x="84048" y="101183"/>
                        </a:cubicBezTo>
                        <a:cubicBezTo>
                          <a:pt x="85060" y="105389"/>
                          <a:pt x="84385" y="106973"/>
                          <a:pt x="79945" y="106584"/>
                        </a:cubicBezTo>
                        <a:cubicBezTo>
                          <a:pt x="77452" y="106454"/>
                          <a:pt x="75011" y="106635"/>
                          <a:pt x="72571" y="106635"/>
                        </a:cubicBezTo>
                        <a:close/>
                        <a:moveTo>
                          <a:pt x="42943" y="31593"/>
                        </a:moveTo>
                        <a:lnTo>
                          <a:pt x="41515" y="31593"/>
                        </a:lnTo>
                        <a:cubicBezTo>
                          <a:pt x="38737" y="43356"/>
                          <a:pt x="35906" y="54963"/>
                          <a:pt x="33180" y="66855"/>
                        </a:cubicBezTo>
                        <a:cubicBezTo>
                          <a:pt x="32686" y="68984"/>
                          <a:pt x="32167" y="72048"/>
                          <a:pt x="35776" y="71503"/>
                        </a:cubicBezTo>
                        <a:cubicBezTo>
                          <a:pt x="40970" y="70776"/>
                          <a:pt x="46994" y="74100"/>
                          <a:pt x="51642" y="69296"/>
                        </a:cubicBezTo>
                        <a:cubicBezTo>
                          <a:pt x="51927" y="68958"/>
                          <a:pt x="51642" y="67998"/>
                          <a:pt x="51512" y="67348"/>
                        </a:cubicBezTo>
                        <a:cubicBezTo>
                          <a:pt x="48621" y="55456"/>
                          <a:pt x="45765" y="43537"/>
                          <a:pt x="42943" y="31593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0" name="Google Shape;1558;p126">
                    <a:extLst>
                      <a:ext uri="{FF2B5EF4-FFF2-40B4-BE49-F238E27FC236}">
                        <a16:creationId xmlns:a16="http://schemas.microsoft.com/office/drawing/2014/main" id="{CEB2E1AA-B8F2-D004-DAE7-54F0098F4556}"/>
                      </a:ext>
                    </a:extLst>
                  </p:cNvPr>
                  <p:cNvSpPr/>
                  <p:nvPr/>
                </p:nvSpPr>
                <p:spPr>
                  <a:xfrm>
                    <a:off x="4622639" y="1979439"/>
                    <a:ext cx="92723" cy="920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2723" h="92013" extrusionOk="0">
                        <a:moveTo>
                          <a:pt x="28592" y="63547"/>
                        </a:moveTo>
                        <a:cubicBezTo>
                          <a:pt x="24518" y="69434"/>
                          <a:pt x="22007" y="76261"/>
                          <a:pt x="21295" y="83385"/>
                        </a:cubicBezTo>
                        <a:cubicBezTo>
                          <a:pt x="20828" y="86734"/>
                          <a:pt x="19529" y="88059"/>
                          <a:pt x="16102" y="87799"/>
                        </a:cubicBezTo>
                        <a:cubicBezTo>
                          <a:pt x="13895" y="87617"/>
                          <a:pt x="11662" y="87799"/>
                          <a:pt x="9428" y="87799"/>
                        </a:cubicBezTo>
                        <a:cubicBezTo>
                          <a:pt x="-2776" y="87799"/>
                          <a:pt x="-283" y="88267"/>
                          <a:pt x="1483" y="78270"/>
                        </a:cubicBezTo>
                        <a:cubicBezTo>
                          <a:pt x="8416" y="38853"/>
                          <a:pt x="43366" y="5564"/>
                          <a:pt x="83043" y="189"/>
                        </a:cubicBezTo>
                        <a:cubicBezTo>
                          <a:pt x="86990" y="-356"/>
                          <a:pt x="89093" y="7"/>
                          <a:pt x="89145" y="4993"/>
                        </a:cubicBezTo>
                        <a:cubicBezTo>
                          <a:pt x="89145" y="18469"/>
                          <a:pt x="89482" y="18417"/>
                          <a:pt x="76655" y="22364"/>
                        </a:cubicBezTo>
                        <a:cubicBezTo>
                          <a:pt x="72656" y="23585"/>
                          <a:pt x="68865" y="24961"/>
                          <a:pt x="63672" y="26830"/>
                        </a:cubicBezTo>
                        <a:cubicBezTo>
                          <a:pt x="68299" y="29277"/>
                          <a:pt x="73301" y="30935"/>
                          <a:pt x="78473" y="31738"/>
                        </a:cubicBezTo>
                        <a:cubicBezTo>
                          <a:pt x="82261" y="32230"/>
                          <a:pt x="85250" y="35198"/>
                          <a:pt x="85769" y="38983"/>
                        </a:cubicBezTo>
                        <a:cubicBezTo>
                          <a:pt x="87639" y="47153"/>
                          <a:pt x="89803" y="55255"/>
                          <a:pt x="92261" y="63287"/>
                        </a:cubicBezTo>
                        <a:cubicBezTo>
                          <a:pt x="93337" y="66003"/>
                          <a:pt x="92491" y="69103"/>
                          <a:pt x="90184" y="70895"/>
                        </a:cubicBezTo>
                        <a:cubicBezTo>
                          <a:pt x="83796" y="77023"/>
                          <a:pt x="77460" y="83229"/>
                          <a:pt x="71384" y="89669"/>
                        </a:cubicBezTo>
                        <a:cubicBezTo>
                          <a:pt x="69523" y="91901"/>
                          <a:pt x="66409" y="92632"/>
                          <a:pt x="63750" y="91460"/>
                        </a:cubicBezTo>
                        <a:cubicBezTo>
                          <a:pt x="55960" y="89149"/>
                          <a:pt x="48014" y="86709"/>
                          <a:pt x="39991" y="85151"/>
                        </a:cubicBezTo>
                        <a:cubicBezTo>
                          <a:pt x="35739" y="84754"/>
                          <a:pt x="32375" y="81380"/>
                          <a:pt x="31993" y="77127"/>
                        </a:cubicBezTo>
                        <a:cubicBezTo>
                          <a:pt x="31422" y="72998"/>
                          <a:pt x="30098" y="69129"/>
                          <a:pt x="28592" y="63547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1" name="Google Shape;1559;p126">
                    <a:extLst>
                      <a:ext uri="{FF2B5EF4-FFF2-40B4-BE49-F238E27FC236}">
                        <a16:creationId xmlns:a16="http://schemas.microsoft.com/office/drawing/2014/main" id="{E3CFC35D-8D09-525B-D461-2B3F27985E5B}"/>
                      </a:ext>
                    </a:extLst>
                  </p:cNvPr>
                  <p:cNvSpPr/>
                  <p:nvPr/>
                </p:nvSpPr>
                <p:spPr>
                  <a:xfrm>
                    <a:off x="4623108" y="2085475"/>
                    <a:ext cx="92610" cy="889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2610" h="88915" extrusionOk="0">
                        <a:moveTo>
                          <a:pt x="69098" y="63453"/>
                        </a:moveTo>
                        <a:cubicBezTo>
                          <a:pt x="73895" y="65844"/>
                          <a:pt x="79085" y="67348"/>
                          <a:pt x="84418" y="67893"/>
                        </a:cubicBezTo>
                        <a:cubicBezTo>
                          <a:pt x="87975" y="68335"/>
                          <a:pt x="88858" y="69841"/>
                          <a:pt x="88702" y="73086"/>
                        </a:cubicBezTo>
                        <a:cubicBezTo>
                          <a:pt x="87820" y="91263"/>
                          <a:pt x="93221" y="91055"/>
                          <a:pt x="72447" y="85888"/>
                        </a:cubicBezTo>
                        <a:cubicBezTo>
                          <a:pt x="34438" y="76072"/>
                          <a:pt x="5983" y="44478"/>
                          <a:pt x="183" y="5652"/>
                        </a:cubicBezTo>
                        <a:cubicBezTo>
                          <a:pt x="-492" y="1264"/>
                          <a:pt x="625" y="459"/>
                          <a:pt x="4753" y="459"/>
                        </a:cubicBezTo>
                        <a:cubicBezTo>
                          <a:pt x="18645" y="251"/>
                          <a:pt x="18593" y="121"/>
                          <a:pt x="22540" y="13130"/>
                        </a:cubicBezTo>
                        <a:cubicBezTo>
                          <a:pt x="23730" y="17951"/>
                          <a:pt x="25713" y="22541"/>
                          <a:pt x="28409" y="26711"/>
                        </a:cubicBezTo>
                        <a:cubicBezTo>
                          <a:pt x="29941" y="21517"/>
                          <a:pt x="31551" y="17155"/>
                          <a:pt x="32459" y="12585"/>
                        </a:cubicBezTo>
                        <a:cubicBezTo>
                          <a:pt x="32804" y="9872"/>
                          <a:pt x="34940" y="7737"/>
                          <a:pt x="37653" y="7392"/>
                        </a:cubicBezTo>
                        <a:cubicBezTo>
                          <a:pt x="46455" y="5184"/>
                          <a:pt x="55258" y="2899"/>
                          <a:pt x="64008" y="407"/>
                        </a:cubicBezTo>
                        <a:cubicBezTo>
                          <a:pt x="66520" y="-543"/>
                          <a:pt x="69358" y="208"/>
                          <a:pt x="71071" y="2276"/>
                        </a:cubicBezTo>
                        <a:cubicBezTo>
                          <a:pt x="77355" y="8846"/>
                          <a:pt x="83821" y="15259"/>
                          <a:pt x="90390" y="21517"/>
                        </a:cubicBezTo>
                        <a:cubicBezTo>
                          <a:pt x="92471" y="23226"/>
                          <a:pt x="93179" y="26100"/>
                          <a:pt x="92130" y="28580"/>
                        </a:cubicBezTo>
                        <a:cubicBezTo>
                          <a:pt x="89793" y="36370"/>
                          <a:pt x="87508" y="44160"/>
                          <a:pt x="85872" y="52313"/>
                        </a:cubicBezTo>
                        <a:cubicBezTo>
                          <a:pt x="85363" y="56812"/>
                          <a:pt x="81645" y="60264"/>
                          <a:pt x="77121" y="60441"/>
                        </a:cubicBezTo>
                        <a:cubicBezTo>
                          <a:pt x="74183" y="60508"/>
                          <a:pt x="71354" y="61570"/>
                          <a:pt x="69098" y="63453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2" name="Google Shape;1560;p126">
                    <a:extLst>
                      <a:ext uri="{FF2B5EF4-FFF2-40B4-BE49-F238E27FC236}">
                        <a16:creationId xmlns:a16="http://schemas.microsoft.com/office/drawing/2014/main" id="{9A39CF3B-9537-97A1-C7F2-6E1F97465961}"/>
                      </a:ext>
                    </a:extLst>
                  </p:cNvPr>
                  <p:cNvSpPr/>
                  <p:nvPr/>
                </p:nvSpPr>
                <p:spPr>
                  <a:xfrm>
                    <a:off x="4730141" y="1979491"/>
                    <a:ext cx="88470" cy="919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470" h="91980" extrusionOk="0">
                        <a:moveTo>
                          <a:pt x="63567" y="68116"/>
                        </a:moveTo>
                        <a:cubicBezTo>
                          <a:pt x="62424" y="70012"/>
                          <a:pt x="61853" y="70531"/>
                          <a:pt x="61827" y="71077"/>
                        </a:cubicBezTo>
                        <a:cubicBezTo>
                          <a:pt x="61411" y="82450"/>
                          <a:pt x="53803" y="85929"/>
                          <a:pt x="44144" y="87357"/>
                        </a:cubicBezTo>
                        <a:cubicBezTo>
                          <a:pt x="37185" y="88396"/>
                          <a:pt x="29992" y="93667"/>
                          <a:pt x="23786" y="91434"/>
                        </a:cubicBezTo>
                        <a:cubicBezTo>
                          <a:pt x="17580" y="89201"/>
                          <a:pt x="14205" y="81801"/>
                          <a:pt x="8726" y="77776"/>
                        </a:cubicBezTo>
                        <a:cubicBezTo>
                          <a:pt x="-103" y="71258"/>
                          <a:pt x="-2232" y="63676"/>
                          <a:pt x="2338" y="53939"/>
                        </a:cubicBezTo>
                        <a:cubicBezTo>
                          <a:pt x="2821" y="52697"/>
                          <a:pt x="3212" y="51421"/>
                          <a:pt x="3507" y="50122"/>
                        </a:cubicBezTo>
                        <a:cubicBezTo>
                          <a:pt x="8362" y="33555"/>
                          <a:pt x="8362" y="33555"/>
                          <a:pt x="25916" y="28284"/>
                        </a:cubicBezTo>
                        <a:cubicBezTo>
                          <a:pt x="20357" y="24455"/>
                          <a:pt x="13966" y="22007"/>
                          <a:pt x="7272" y="21143"/>
                        </a:cubicBezTo>
                        <a:cubicBezTo>
                          <a:pt x="2079" y="20312"/>
                          <a:pt x="-129" y="18547"/>
                          <a:pt x="53" y="12704"/>
                        </a:cubicBezTo>
                        <a:cubicBezTo>
                          <a:pt x="547" y="-1499"/>
                          <a:pt x="261" y="-1733"/>
                          <a:pt x="14283" y="2136"/>
                        </a:cubicBezTo>
                        <a:cubicBezTo>
                          <a:pt x="54946" y="13379"/>
                          <a:pt x="79198" y="39943"/>
                          <a:pt x="88105" y="80892"/>
                        </a:cubicBezTo>
                        <a:cubicBezTo>
                          <a:pt x="89169" y="85877"/>
                          <a:pt x="88105" y="88033"/>
                          <a:pt x="82314" y="87903"/>
                        </a:cubicBezTo>
                        <a:cubicBezTo>
                          <a:pt x="69591" y="87643"/>
                          <a:pt x="69591" y="87903"/>
                          <a:pt x="66189" y="76218"/>
                        </a:cubicBezTo>
                        <a:cubicBezTo>
                          <a:pt x="65462" y="73933"/>
                          <a:pt x="64683" y="71674"/>
                          <a:pt x="63567" y="68116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3" name="Google Shape;1561;p126">
                    <a:extLst>
                      <a:ext uri="{FF2B5EF4-FFF2-40B4-BE49-F238E27FC236}">
                        <a16:creationId xmlns:a16="http://schemas.microsoft.com/office/drawing/2014/main" id="{6326D4BA-F96A-1D36-2B92-513DC94BFB0C}"/>
                      </a:ext>
                    </a:extLst>
                  </p:cNvPr>
                  <p:cNvSpPr/>
                  <p:nvPr/>
                </p:nvSpPr>
                <p:spPr>
                  <a:xfrm>
                    <a:off x="4730110" y="2085655"/>
                    <a:ext cx="88419" cy="880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419" h="88062" extrusionOk="0">
                        <a:moveTo>
                          <a:pt x="21533" y="60988"/>
                        </a:moveTo>
                        <a:cubicBezTo>
                          <a:pt x="7979" y="61871"/>
                          <a:pt x="7563" y="52523"/>
                          <a:pt x="3954" y="44344"/>
                        </a:cubicBezTo>
                        <a:cubicBezTo>
                          <a:pt x="-2719" y="29050"/>
                          <a:pt x="1591" y="19130"/>
                          <a:pt x="13535" y="8562"/>
                        </a:cubicBezTo>
                        <a:cubicBezTo>
                          <a:pt x="21325" y="1603"/>
                          <a:pt x="27765" y="-2162"/>
                          <a:pt x="37502" y="2668"/>
                        </a:cubicBezTo>
                        <a:cubicBezTo>
                          <a:pt x="38344" y="2976"/>
                          <a:pt x="39214" y="3203"/>
                          <a:pt x="40099" y="3343"/>
                        </a:cubicBezTo>
                        <a:cubicBezTo>
                          <a:pt x="45292" y="4719"/>
                          <a:pt x="50485" y="5940"/>
                          <a:pt x="55497" y="7524"/>
                        </a:cubicBezTo>
                        <a:cubicBezTo>
                          <a:pt x="62118" y="9471"/>
                          <a:pt x="58483" y="17079"/>
                          <a:pt x="62716" y="20507"/>
                        </a:cubicBezTo>
                        <a:cubicBezTo>
                          <a:pt x="66195" y="15651"/>
                          <a:pt x="66766" y="9809"/>
                          <a:pt x="67909" y="4278"/>
                        </a:cubicBezTo>
                        <a:cubicBezTo>
                          <a:pt x="68636" y="1032"/>
                          <a:pt x="69934" y="-318"/>
                          <a:pt x="73102" y="71"/>
                        </a:cubicBezTo>
                        <a:cubicBezTo>
                          <a:pt x="74193" y="71"/>
                          <a:pt x="75309" y="71"/>
                          <a:pt x="76426" y="71"/>
                        </a:cubicBezTo>
                        <a:cubicBezTo>
                          <a:pt x="90577" y="71"/>
                          <a:pt x="89409" y="-1694"/>
                          <a:pt x="86812" y="12353"/>
                        </a:cubicBezTo>
                        <a:cubicBezTo>
                          <a:pt x="79360" y="50524"/>
                          <a:pt x="43500" y="83371"/>
                          <a:pt x="5226" y="87941"/>
                        </a:cubicBezTo>
                        <a:cubicBezTo>
                          <a:pt x="708" y="88486"/>
                          <a:pt x="33" y="87240"/>
                          <a:pt x="33" y="83293"/>
                        </a:cubicBezTo>
                        <a:cubicBezTo>
                          <a:pt x="-123" y="69531"/>
                          <a:pt x="-253" y="69583"/>
                          <a:pt x="12860" y="65584"/>
                        </a:cubicBezTo>
                        <a:cubicBezTo>
                          <a:pt x="16194" y="65095"/>
                          <a:pt x="19257" y="63472"/>
                          <a:pt x="21533" y="60988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4" name="Google Shape;1562;p126">
                    <a:extLst>
                      <a:ext uri="{FF2B5EF4-FFF2-40B4-BE49-F238E27FC236}">
                        <a16:creationId xmlns:a16="http://schemas.microsoft.com/office/drawing/2014/main" id="{D85D5848-A220-80A0-50B7-5C31C7CF399A}"/>
                      </a:ext>
                    </a:extLst>
                  </p:cNvPr>
                  <p:cNvSpPr/>
                  <p:nvPr/>
                </p:nvSpPr>
                <p:spPr>
                  <a:xfrm>
                    <a:off x="5342375" y="2065826"/>
                    <a:ext cx="24096" cy="106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096" h="106640" extrusionOk="0">
                        <a:moveTo>
                          <a:pt x="24071" y="53812"/>
                        </a:moveTo>
                        <a:cubicBezTo>
                          <a:pt x="24071" y="69392"/>
                          <a:pt x="24071" y="85179"/>
                          <a:pt x="24071" y="100863"/>
                        </a:cubicBezTo>
                        <a:cubicBezTo>
                          <a:pt x="24071" y="105095"/>
                          <a:pt x="22980" y="106939"/>
                          <a:pt x="18488" y="106601"/>
                        </a:cubicBezTo>
                        <a:cubicBezTo>
                          <a:pt x="14062" y="106290"/>
                          <a:pt x="9619" y="106290"/>
                          <a:pt x="5193" y="106601"/>
                        </a:cubicBezTo>
                        <a:cubicBezTo>
                          <a:pt x="961" y="106887"/>
                          <a:pt x="0" y="105043"/>
                          <a:pt x="0" y="101174"/>
                        </a:cubicBezTo>
                        <a:cubicBezTo>
                          <a:pt x="121" y="69374"/>
                          <a:pt x="121" y="37557"/>
                          <a:pt x="0" y="5722"/>
                        </a:cubicBezTo>
                        <a:cubicBezTo>
                          <a:pt x="0" y="1438"/>
                          <a:pt x="1169" y="-276"/>
                          <a:pt x="5609" y="36"/>
                        </a:cubicBezTo>
                        <a:cubicBezTo>
                          <a:pt x="10035" y="347"/>
                          <a:pt x="14477" y="347"/>
                          <a:pt x="18903" y="36"/>
                        </a:cubicBezTo>
                        <a:cubicBezTo>
                          <a:pt x="23136" y="-250"/>
                          <a:pt x="24097" y="1542"/>
                          <a:pt x="24097" y="5437"/>
                        </a:cubicBezTo>
                        <a:cubicBezTo>
                          <a:pt x="23993" y="21536"/>
                          <a:pt x="24071" y="37661"/>
                          <a:pt x="24071" y="53812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5" name="Google Shape;1563;p126">
                    <a:extLst>
                      <a:ext uri="{FF2B5EF4-FFF2-40B4-BE49-F238E27FC236}">
                        <a16:creationId xmlns:a16="http://schemas.microsoft.com/office/drawing/2014/main" id="{EFA0FCE2-892E-F0D2-D00D-C6EBFD6DB421}"/>
                      </a:ext>
                    </a:extLst>
                  </p:cNvPr>
                  <p:cNvSpPr/>
                  <p:nvPr/>
                </p:nvSpPr>
                <p:spPr>
                  <a:xfrm>
                    <a:off x="5807662" y="1982213"/>
                    <a:ext cx="52143" cy="532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143" h="53215" extrusionOk="0">
                        <a:moveTo>
                          <a:pt x="39083" y="27691"/>
                        </a:moveTo>
                        <a:cubicBezTo>
                          <a:pt x="37213" y="34416"/>
                          <a:pt x="35058" y="41090"/>
                          <a:pt x="33578" y="47919"/>
                        </a:cubicBezTo>
                        <a:cubicBezTo>
                          <a:pt x="32565" y="52619"/>
                          <a:pt x="29761" y="52904"/>
                          <a:pt x="25788" y="53112"/>
                        </a:cubicBezTo>
                        <a:cubicBezTo>
                          <a:pt x="22632" y="53713"/>
                          <a:pt x="19587" y="51642"/>
                          <a:pt x="18986" y="48486"/>
                        </a:cubicBezTo>
                        <a:cubicBezTo>
                          <a:pt x="18950" y="48299"/>
                          <a:pt x="18924" y="48109"/>
                          <a:pt x="18907" y="47919"/>
                        </a:cubicBezTo>
                        <a:cubicBezTo>
                          <a:pt x="17404" y="41010"/>
                          <a:pt x="15121" y="34293"/>
                          <a:pt x="12104" y="27899"/>
                        </a:cubicBezTo>
                        <a:cubicBezTo>
                          <a:pt x="12104" y="34572"/>
                          <a:pt x="11818" y="41297"/>
                          <a:pt x="12104" y="47971"/>
                        </a:cubicBezTo>
                        <a:cubicBezTo>
                          <a:pt x="12363" y="52930"/>
                          <a:pt x="9741" y="53164"/>
                          <a:pt x="5976" y="53164"/>
                        </a:cubicBezTo>
                        <a:cubicBezTo>
                          <a:pt x="2211" y="53164"/>
                          <a:pt x="-100" y="52541"/>
                          <a:pt x="3" y="47789"/>
                        </a:cubicBezTo>
                        <a:cubicBezTo>
                          <a:pt x="289" y="33637"/>
                          <a:pt x="185" y="19486"/>
                          <a:pt x="3" y="5334"/>
                        </a:cubicBezTo>
                        <a:cubicBezTo>
                          <a:pt x="3" y="1725"/>
                          <a:pt x="938" y="323"/>
                          <a:pt x="4833" y="141"/>
                        </a:cubicBezTo>
                        <a:cubicBezTo>
                          <a:pt x="17816" y="-301"/>
                          <a:pt x="17816" y="-456"/>
                          <a:pt x="21322" y="11774"/>
                        </a:cubicBezTo>
                        <a:cubicBezTo>
                          <a:pt x="22802" y="16837"/>
                          <a:pt x="24178" y="21927"/>
                          <a:pt x="26048" y="28652"/>
                        </a:cubicBezTo>
                        <a:cubicBezTo>
                          <a:pt x="28410" y="20343"/>
                          <a:pt x="30618" y="13695"/>
                          <a:pt x="32124" y="6892"/>
                        </a:cubicBezTo>
                        <a:cubicBezTo>
                          <a:pt x="33292" y="1699"/>
                          <a:pt x="35889" y="-145"/>
                          <a:pt x="41342" y="115"/>
                        </a:cubicBezTo>
                        <a:cubicBezTo>
                          <a:pt x="53805" y="712"/>
                          <a:pt x="51910" y="-1287"/>
                          <a:pt x="52014" y="10657"/>
                        </a:cubicBezTo>
                        <a:cubicBezTo>
                          <a:pt x="52014" y="23043"/>
                          <a:pt x="51832" y="35455"/>
                          <a:pt x="52144" y="47815"/>
                        </a:cubicBezTo>
                        <a:cubicBezTo>
                          <a:pt x="52144" y="52645"/>
                          <a:pt x="50040" y="53164"/>
                          <a:pt x="46119" y="53138"/>
                        </a:cubicBezTo>
                        <a:cubicBezTo>
                          <a:pt x="42199" y="53112"/>
                          <a:pt x="39758" y="52827"/>
                          <a:pt x="40043" y="47945"/>
                        </a:cubicBezTo>
                        <a:cubicBezTo>
                          <a:pt x="40433" y="41349"/>
                          <a:pt x="40043" y="34702"/>
                          <a:pt x="40043" y="28055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6" name="Google Shape;1564;p126">
                    <a:extLst>
                      <a:ext uri="{FF2B5EF4-FFF2-40B4-BE49-F238E27FC236}">
                        <a16:creationId xmlns:a16="http://schemas.microsoft.com/office/drawing/2014/main" id="{BA2EC8C4-9903-2ED4-8E07-81EEBA706179}"/>
                      </a:ext>
                    </a:extLst>
                  </p:cNvPr>
                  <p:cNvSpPr/>
                  <p:nvPr/>
                </p:nvSpPr>
                <p:spPr>
                  <a:xfrm>
                    <a:off x="5750382" y="1981971"/>
                    <a:ext cx="52096" cy="532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096" h="53279" extrusionOk="0">
                        <a:moveTo>
                          <a:pt x="12076" y="27959"/>
                        </a:moveTo>
                        <a:cubicBezTo>
                          <a:pt x="12076" y="34762"/>
                          <a:pt x="11817" y="41592"/>
                          <a:pt x="12076" y="48369"/>
                        </a:cubicBezTo>
                        <a:cubicBezTo>
                          <a:pt x="12336" y="53770"/>
                          <a:pt x="8960" y="53017"/>
                          <a:pt x="5611" y="53173"/>
                        </a:cubicBezTo>
                        <a:cubicBezTo>
                          <a:pt x="2261" y="53328"/>
                          <a:pt x="-76" y="52575"/>
                          <a:pt x="2" y="48161"/>
                        </a:cubicBezTo>
                        <a:cubicBezTo>
                          <a:pt x="236" y="33802"/>
                          <a:pt x="158" y="19416"/>
                          <a:pt x="2" y="5031"/>
                        </a:cubicBezTo>
                        <a:cubicBezTo>
                          <a:pt x="2" y="1707"/>
                          <a:pt x="989" y="435"/>
                          <a:pt x="4520" y="253"/>
                        </a:cubicBezTo>
                        <a:cubicBezTo>
                          <a:pt x="17893" y="-474"/>
                          <a:pt x="18022" y="-474"/>
                          <a:pt x="21372" y="12276"/>
                        </a:cubicBezTo>
                        <a:cubicBezTo>
                          <a:pt x="22582" y="17352"/>
                          <a:pt x="24322" y="22287"/>
                          <a:pt x="26565" y="26999"/>
                        </a:cubicBezTo>
                        <a:cubicBezTo>
                          <a:pt x="28461" y="20195"/>
                          <a:pt x="30590" y="13444"/>
                          <a:pt x="32200" y="6563"/>
                        </a:cubicBezTo>
                        <a:cubicBezTo>
                          <a:pt x="33239" y="2045"/>
                          <a:pt x="35030" y="20"/>
                          <a:pt x="40198" y="175"/>
                        </a:cubicBezTo>
                        <a:cubicBezTo>
                          <a:pt x="52064" y="565"/>
                          <a:pt x="52090" y="175"/>
                          <a:pt x="52090" y="12250"/>
                        </a:cubicBezTo>
                        <a:cubicBezTo>
                          <a:pt x="52090" y="24324"/>
                          <a:pt x="51857" y="35619"/>
                          <a:pt x="52090" y="47408"/>
                        </a:cubicBezTo>
                        <a:cubicBezTo>
                          <a:pt x="52220" y="52316"/>
                          <a:pt x="50273" y="53199"/>
                          <a:pt x="45884" y="53276"/>
                        </a:cubicBezTo>
                        <a:cubicBezTo>
                          <a:pt x="41496" y="53354"/>
                          <a:pt x="39678" y="51822"/>
                          <a:pt x="39912" y="47200"/>
                        </a:cubicBezTo>
                        <a:cubicBezTo>
                          <a:pt x="40276" y="40813"/>
                          <a:pt x="39912" y="34399"/>
                          <a:pt x="39912" y="26116"/>
                        </a:cubicBezTo>
                        <a:cubicBezTo>
                          <a:pt x="36937" y="33061"/>
                          <a:pt x="34708" y="40303"/>
                          <a:pt x="33265" y="47720"/>
                        </a:cubicBezTo>
                        <a:cubicBezTo>
                          <a:pt x="32278" y="52082"/>
                          <a:pt x="30175" y="53302"/>
                          <a:pt x="25890" y="53250"/>
                        </a:cubicBezTo>
                        <a:cubicBezTo>
                          <a:pt x="21606" y="53199"/>
                          <a:pt x="19451" y="52264"/>
                          <a:pt x="18490" y="47798"/>
                        </a:cubicBezTo>
                        <a:cubicBezTo>
                          <a:pt x="17062" y="41020"/>
                          <a:pt x="14881" y="34399"/>
                          <a:pt x="13011" y="27726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7" name="Google Shape;1565;p126">
                    <a:extLst>
                      <a:ext uri="{FF2B5EF4-FFF2-40B4-BE49-F238E27FC236}">
                        <a16:creationId xmlns:a16="http://schemas.microsoft.com/office/drawing/2014/main" id="{4EFC2D88-3B45-3F61-3DBA-511AD631CAB0}"/>
                      </a:ext>
                    </a:extLst>
                  </p:cNvPr>
                  <p:cNvSpPr/>
                  <p:nvPr/>
                </p:nvSpPr>
                <p:spPr>
                  <a:xfrm>
                    <a:off x="4601557" y="2145132"/>
                    <a:ext cx="54139" cy="53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39" h="53417" extrusionOk="0">
                        <a:moveTo>
                          <a:pt x="27005" y="53418"/>
                        </a:moveTo>
                        <a:cubicBezTo>
                          <a:pt x="12273" y="53295"/>
                          <a:pt x="308" y="41480"/>
                          <a:pt x="0" y="26750"/>
                        </a:cubicBezTo>
                        <a:cubicBezTo>
                          <a:pt x="-17" y="11994"/>
                          <a:pt x="11932" y="17"/>
                          <a:pt x="26688" y="0"/>
                        </a:cubicBezTo>
                        <a:cubicBezTo>
                          <a:pt x="26872" y="0"/>
                          <a:pt x="27055" y="1"/>
                          <a:pt x="27239" y="5"/>
                        </a:cubicBezTo>
                        <a:cubicBezTo>
                          <a:pt x="41937" y="-125"/>
                          <a:pt x="53969" y="11663"/>
                          <a:pt x="54140" y="26361"/>
                        </a:cubicBezTo>
                        <a:cubicBezTo>
                          <a:pt x="54125" y="41318"/>
                          <a:pt x="41988" y="53432"/>
                          <a:pt x="27031" y="53418"/>
                        </a:cubicBezTo>
                        <a:cubicBezTo>
                          <a:pt x="27022" y="53418"/>
                          <a:pt x="27014" y="53418"/>
                          <a:pt x="27005" y="53418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8" name="Google Shape;1566;p126">
                    <a:extLst>
                      <a:ext uri="{FF2B5EF4-FFF2-40B4-BE49-F238E27FC236}">
                        <a16:creationId xmlns:a16="http://schemas.microsoft.com/office/drawing/2014/main" id="{D6EDFB63-D229-E46C-1D73-C4002BDCCD43}"/>
                      </a:ext>
                    </a:extLst>
                  </p:cNvPr>
                  <p:cNvSpPr/>
                  <p:nvPr/>
                </p:nvSpPr>
                <p:spPr>
                  <a:xfrm>
                    <a:off x="4789475" y="1957997"/>
                    <a:ext cx="54166" cy="534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66" h="53477" extrusionOk="0">
                        <a:moveTo>
                          <a:pt x="27187" y="53465"/>
                        </a:moveTo>
                        <a:cubicBezTo>
                          <a:pt x="12624" y="53910"/>
                          <a:pt x="457" y="42464"/>
                          <a:pt x="12" y="27901"/>
                        </a:cubicBezTo>
                        <a:cubicBezTo>
                          <a:pt x="2" y="27577"/>
                          <a:pt x="-2" y="27252"/>
                          <a:pt x="1" y="26927"/>
                        </a:cubicBezTo>
                        <a:cubicBezTo>
                          <a:pt x="87" y="11970"/>
                          <a:pt x="12282" y="-86"/>
                          <a:pt x="27239" y="0"/>
                        </a:cubicBezTo>
                        <a:cubicBezTo>
                          <a:pt x="42197" y="87"/>
                          <a:pt x="54252" y="12282"/>
                          <a:pt x="54166" y="27239"/>
                        </a:cubicBezTo>
                        <a:cubicBezTo>
                          <a:pt x="53967" y="41923"/>
                          <a:pt x="41902" y="53665"/>
                          <a:pt x="27219" y="53465"/>
                        </a:cubicBezTo>
                        <a:cubicBezTo>
                          <a:pt x="27208" y="53465"/>
                          <a:pt x="27198" y="53465"/>
                          <a:pt x="27187" y="53465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9" name="Google Shape;1567;p126">
                    <a:extLst>
                      <a:ext uri="{FF2B5EF4-FFF2-40B4-BE49-F238E27FC236}">
                        <a16:creationId xmlns:a16="http://schemas.microsoft.com/office/drawing/2014/main" id="{31A73463-DAA6-DAEA-DB7B-54E46EE397DB}"/>
                      </a:ext>
                    </a:extLst>
                  </p:cNvPr>
                  <p:cNvSpPr/>
                  <p:nvPr/>
                </p:nvSpPr>
                <p:spPr>
                  <a:xfrm>
                    <a:off x="4789473" y="2145337"/>
                    <a:ext cx="54170" cy="534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70" h="53435" extrusionOk="0">
                        <a:moveTo>
                          <a:pt x="26956" y="8"/>
                        </a:moveTo>
                        <a:cubicBezTo>
                          <a:pt x="41637" y="-340"/>
                          <a:pt x="53820" y="11278"/>
                          <a:pt x="54168" y="25959"/>
                        </a:cubicBezTo>
                        <a:cubicBezTo>
                          <a:pt x="54168" y="25964"/>
                          <a:pt x="54168" y="25969"/>
                          <a:pt x="54168" y="25974"/>
                        </a:cubicBezTo>
                        <a:cubicBezTo>
                          <a:pt x="54376" y="40931"/>
                          <a:pt x="42419" y="53225"/>
                          <a:pt x="27462" y="53433"/>
                        </a:cubicBezTo>
                        <a:cubicBezTo>
                          <a:pt x="12505" y="53641"/>
                          <a:pt x="211" y="41684"/>
                          <a:pt x="3" y="26727"/>
                        </a:cubicBezTo>
                        <a:cubicBezTo>
                          <a:pt x="-202" y="12173"/>
                          <a:pt x="11431" y="208"/>
                          <a:pt x="25985" y="3"/>
                        </a:cubicBezTo>
                        <a:cubicBezTo>
                          <a:pt x="26309" y="-1"/>
                          <a:pt x="26632" y="0"/>
                          <a:pt x="26956" y="8"/>
                        </a:cubicBezTo>
                        <a:close/>
                      </a:path>
                    </a:pathLst>
                  </a:custGeom>
                  <a:solidFill>
                    <a:srgbClr val="749EE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0" name="Google Shape;1568;p126">
                    <a:extLst>
                      <a:ext uri="{FF2B5EF4-FFF2-40B4-BE49-F238E27FC236}">
                        <a16:creationId xmlns:a16="http://schemas.microsoft.com/office/drawing/2014/main" id="{446AFAD8-EEE5-0FF0-1F0F-457E7C786D23}"/>
                      </a:ext>
                    </a:extLst>
                  </p:cNvPr>
                  <p:cNvSpPr/>
                  <p:nvPr/>
                </p:nvSpPr>
                <p:spPr>
                  <a:xfrm>
                    <a:off x="4601558" y="1958258"/>
                    <a:ext cx="54191" cy="532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191" h="53239" extrusionOk="0">
                        <a:moveTo>
                          <a:pt x="26979" y="53231"/>
                        </a:moveTo>
                        <a:cubicBezTo>
                          <a:pt x="12276" y="53390"/>
                          <a:pt x="214" y="41629"/>
                          <a:pt x="0" y="26927"/>
                        </a:cubicBezTo>
                        <a:cubicBezTo>
                          <a:pt x="240" y="12015"/>
                          <a:pt x="12376" y="40"/>
                          <a:pt x="27291" y="0"/>
                        </a:cubicBezTo>
                        <a:cubicBezTo>
                          <a:pt x="41965" y="219"/>
                          <a:pt x="53844" y="11995"/>
                          <a:pt x="54192" y="26667"/>
                        </a:cubicBezTo>
                        <a:cubicBezTo>
                          <a:pt x="54211" y="41324"/>
                          <a:pt x="42345" y="53220"/>
                          <a:pt x="27689" y="53239"/>
                        </a:cubicBezTo>
                        <a:cubicBezTo>
                          <a:pt x="27452" y="53240"/>
                          <a:pt x="27215" y="53237"/>
                          <a:pt x="26979" y="53231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1" name="Google Shape;1569;p126">
                    <a:extLst>
                      <a:ext uri="{FF2B5EF4-FFF2-40B4-BE49-F238E27FC236}">
                        <a16:creationId xmlns:a16="http://schemas.microsoft.com/office/drawing/2014/main" id="{D9189993-AD1B-F04F-2FDD-41ADF92A5333}"/>
                      </a:ext>
                    </a:extLst>
                  </p:cNvPr>
                  <p:cNvSpPr/>
                  <p:nvPr/>
                </p:nvSpPr>
                <p:spPr>
                  <a:xfrm>
                    <a:off x="5177827" y="1982132"/>
                    <a:ext cx="41728" cy="532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728" h="53263" extrusionOk="0">
                        <a:moveTo>
                          <a:pt x="29472" y="26708"/>
                        </a:moveTo>
                        <a:cubicBezTo>
                          <a:pt x="29472" y="19489"/>
                          <a:pt x="29706" y="12894"/>
                          <a:pt x="29472" y="6350"/>
                        </a:cubicBezTo>
                        <a:cubicBezTo>
                          <a:pt x="29264" y="1936"/>
                          <a:pt x="30381" y="196"/>
                          <a:pt x="35289" y="93"/>
                        </a:cubicBezTo>
                        <a:cubicBezTo>
                          <a:pt x="40196" y="-11"/>
                          <a:pt x="41572" y="1858"/>
                          <a:pt x="41469" y="6636"/>
                        </a:cubicBezTo>
                        <a:cubicBezTo>
                          <a:pt x="41183" y="19619"/>
                          <a:pt x="41469" y="32732"/>
                          <a:pt x="41261" y="45767"/>
                        </a:cubicBezTo>
                        <a:cubicBezTo>
                          <a:pt x="41261" y="48182"/>
                          <a:pt x="43312" y="52415"/>
                          <a:pt x="38820" y="52700"/>
                        </a:cubicBezTo>
                        <a:cubicBezTo>
                          <a:pt x="34328" y="52986"/>
                          <a:pt x="29550" y="55011"/>
                          <a:pt x="26616" y="49091"/>
                        </a:cubicBezTo>
                        <a:cubicBezTo>
                          <a:pt x="22773" y="41301"/>
                          <a:pt x="18307" y="34056"/>
                          <a:pt x="14126" y="26552"/>
                        </a:cubicBezTo>
                        <a:lnTo>
                          <a:pt x="12205" y="26708"/>
                        </a:lnTo>
                        <a:cubicBezTo>
                          <a:pt x="12205" y="33070"/>
                          <a:pt x="11789" y="39483"/>
                          <a:pt x="12334" y="45793"/>
                        </a:cubicBezTo>
                        <a:cubicBezTo>
                          <a:pt x="12880" y="52103"/>
                          <a:pt x="10854" y="53583"/>
                          <a:pt x="4986" y="53116"/>
                        </a:cubicBezTo>
                        <a:cubicBezTo>
                          <a:pt x="987" y="52830"/>
                          <a:pt x="260" y="51324"/>
                          <a:pt x="286" y="47922"/>
                        </a:cubicBezTo>
                        <a:cubicBezTo>
                          <a:pt x="416" y="34420"/>
                          <a:pt x="286" y="20918"/>
                          <a:pt x="442" y="7441"/>
                        </a:cubicBezTo>
                        <a:cubicBezTo>
                          <a:pt x="442" y="5026"/>
                          <a:pt x="-1584" y="768"/>
                          <a:pt x="3038" y="560"/>
                        </a:cubicBezTo>
                        <a:cubicBezTo>
                          <a:pt x="7660" y="352"/>
                          <a:pt x="12360" y="-1829"/>
                          <a:pt x="15243" y="4117"/>
                        </a:cubicBezTo>
                        <a:cubicBezTo>
                          <a:pt x="18333" y="10479"/>
                          <a:pt x="22046" y="16529"/>
                          <a:pt x="25629" y="22683"/>
                        </a:cubicBezTo>
                        <a:cubicBezTo>
                          <a:pt x="26266" y="24519"/>
                          <a:pt x="27668" y="25987"/>
                          <a:pt x="29472" y="26708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2" name="Google Shape;1570;p126">
                    <a:extLst>
                      <a:ext uri="{FF2B5EF4-FFF2-40B4-BE49-F238E27FC236}">
                        <a16:creationId xmlns:a16="http://schemas.microsoft.com/office/drawing/2014/main" id="{2A2DA30D-F441-67AD-2552-63D9EE91CD9B}"/>
                      </a:ext>
                    </a:extLst>
                  </p:cNvPr>
                  <p:cNvSpPr/>
                  <p:nvPr/>
                </p:nvSpPr>
                <p:spPr>
                  <a:xfrm>
                    <a:off x="5357044" y="1982136"/>
                    <a:ext cx="41738" cy="5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738" h="53325" extrusionOk="0">
                        <a:moveTo>
                          <a:pt x="29526" y="26730"/>
                        </a:moveTo>
                        <a:cubicBezTo>
                          <a:pt x="29526" y="19485"/>
                          <a:pt x="29786" y="12215"/>
                          <a:pt x="29526" y="4970"/>
                        </a:cubicBezTo>
                        <a:cubicBezTo>
                          <a:pt x="29266" y="-379"/>
                          <a:pt x="32590" y="322"/>
                          <a:pt x="35966" y="141"/>
                        </a:cubicBezTo>
                        <a:cubicBezTo>
                          <a:pt x="39341" y="-41"/>
                          <a:pt x="41652" y="764"/>
                          <a:pt x="41574" y="5152"/>
                        </a:cubicBezTo>
                        <a:cubicBezTo>
                          <a:pt x="41315" y="18888"/>
                          <a:pt x="41574" y="32598"/>
                          <a:pt x="41393" y="46309"/>
                        </a:cubicBezTo>
                        <a:cubicBezTo>
                          <a:pt x="41393" y="48594"/>
                          <a:pt x="43080" y="52540"/>
                          <a:pt x="39004" y="52696"/>
                        </a:cubicBezTo>
                        <a:cubicBezTo>
                          <a:pt x="34927" y="52852"/>
                          <a:pt x="29993" y="55163"/>
                          <a:pt x="27085" y="49814"/>
                        </a:cubicBezTo>
                        <a:cubicBezTo>
                          <a:pt x="23277" y="42803"/>
                          <a:pt x="19390" y="35879"/>
                          <a:pt x="15426" y="29041"/>
                        </a:cubicBezTo>
                        <a:cubicBezTo>
                          <a:pt x="14829" y="28002"/>
                          <a:pt x="14517" y="26444"/>
                          <a:pt x="12232" y="26289"/>
                        </a:cubicBezTo>
                        <a:cubicBezTo>
                          <a:pt x="12232" y="33559"/>
                          <a:pt x="11947" y="40778"/>
                          <a:pt x="12232" y="47944"/>
                        </a:cubicBezTo>
                        <a:cubicBezTo>
                          <a:pt x="12492" y="52930"/>
                          <a:pt x="9869" y="53138"/>
                          <a:pt x="6130" y="53138"/>
                        </a:cubicBezTo>
                        <a:cubicBezTo>
                          <a:pt x="2391" y="53138"/>
                          <a:pt x="28" y="52618"/>
                          <a:pt x="132" y="47944"/>
                        </a:cubicBezTo>
                        <a:cubicBezTo>
                          <a:pt x="418" y="34208"/>
                          <a:pt x="132" y="20498"/>
                          <a:pt x="288" y="6762"/>
                        </a:cubicBezTo>
                        <a:cubicBezTo>
                          <a:pt x="288" y="4633"/>
                          <a:pt x="-1140" y="971"/>
                          <a:pt x="2365" y="738"/>
                        </a:cubicBezTo>
                        <a:cubicBezTo>
                          <a:pt x="6390" y="504"/>
                          <a:pt x="11375" y="-1859"/>
                          <a:pt x="14362" y="3334"/>
                        </a:cubicBezTo>
                        <a:cubicBezTo>
                          <a:pt x="18984" y="11332"/>
                          <a:pt x="23476" y="19407"/>
                          <a:pt x="28046" y="27431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3" name="Google Shape;1571;p126">
                    <a:extLst>
                      <a:ext uri="{FF2B5EF4-FFF2-40B4-BE49-F238E27FC236}">
                        <a16:creationId xmlns:a16="http://schemas.microsoft.com/office/drawing/2014/main" id="{1E8BD59E-C894-A934-A36D-B4D91402600C}"/>
                      </a:ext>
                    </a:extLst>
                  </p:cNvPr>
                  <p:cNvSpPr/>
                  <p:nvPr/>
                </p:nvSpPr>
                <p:spPr>
                  <a:xfrm>
                    <a:off x="4989499" y="1982812"/>
                    <a:ext cx="52919" cy="529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919" h="52919" extrusionOk="0">
                        <a:moveTo>
                          <a:pt x="52914" y="25950"/>
                        </a:moveTo>
                        <a:cubicBezTo>
                          <a:pt x="53196" y="40561"/>
                          <a:pt x="41580" y="52633"/>
                          <a:pt x="26970" y="52915"/>
                        </a:cubicBezTo>
                        <a:cubicBezTo>
                          <a:pt x="12359" y="53196"/>
                          <a:pt x="287" y="41581"/>
                          <a:pt x="5" y="26970"/>
                        </a:cubicBezTo>
                        <a:cubicBezTo>
                          <a:pt x="-5" y="26448"/>
                          <a:pt x="0" y="25926"/>
                          <a:pt x="21" y="25405"/>
                        </a:cubicBezTo>
                        <a:cubicBezTo>
                          <a:pt x="604" y="10803"/>
                          <a:pt x="12913" y="-561"/>
                          <a:pt x="27515" y="21"/>
                        </a:cubicBezTo>
                        <a:cubicBezTo>
                          <a:pt x="41509" y="580"/>
                          <a:pt x="52644" y="11947"/>
                          <a:pt x="52914" y="25950"/>
                        </a:cubicBezTo>
                        <a:close/>
                        <a:moveTo>
                          <a:pt x="26948" y="11409"/>
                        </a:moveTo>
                        <a:cubicBezTo>
                          <a:pt x="19034" y="11200"/>
                          <a:pt x="12386" y="17319"/>
                          <a:pt x="11940" y="25223"/>
                        </a:cubicBezTo>
                        <a:cubicBezTo>
                          <a:pt x="11696" y="33254"/>
                          <a:pt x="18008" y="39962"/>
                          <a:pt x="26039" y="40206"/>
                        </a:cubicBezTo>
                        <a:cubicBezTo>
                          <a:pt x="34070" y="40449"/>
                          <a:pt x="40778" y="34137"/>
                          <a:pt x="41022" y="26106"/>
                        </a:cubicBezTo>
                        <a:cubicBezTo>
                          <a:pt x="41124" y="18159"/>
                          <a:pt x="34816" y="11607"/>
                          <a:pt x="26870" y="11409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4" name="Google Shape;1572;p126">
                    <a:extLst>
                      <a:ext uri="{FF2B5EF4-FFF2-40B4-BE49-F238E27FC236}">
                        <a16:creationId xmlns:a16="http://schemas.microsoft.com/office/drawing/2014/main" id="{2B5AEF0C-4CB9-C1A2-07BC-0079653CDA77}"/>
                      </a:ext>
                    </a:extLst>
                  </p:cNvPr>
                  <p:cNvSpPr/>
                  <p:nvPr/>
                </p:nvSpPr>
                <p:spPr>
                  <a:xfrm>
                    <a:off x="5546730" y="1982327"/>
                    <a:ext cx="53036" cy="527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36" h="52766" extrusionOk="0">
                        <a:moveTo>
                          <a:pt x="0" y="26435"/>
                        </a:moveTo>
                        <a:cubicBezTo>
                          <a:pt x="-72" y="11908"/>
                          <a:pt x="11646" y="73"/>
                          <a:pt x="26173" y="0"/>
                        </a:cubicBezTo>
                        <a:cubicBezTo>
                          <a:pt x="26295" y="0"/>
                          <a:pt x="26416" y="0"/>
                          <a:pt x="26538" y="1"/>
                        </a:cubicBezTo>
                        <a:cubicBezTo>
                          <a:pt x="41108" y="-64"/>
                          <a:pt x="52972" y="11696"/>
                          <a:pt x="53036" y="26266"/>
                        </a:cubicBezTo>
                        <a:cubicBezTo>
                          <a:pt x="53101" y="40836"/>
                          <a:pt x="41342" y="52700"/>
                          <a:pt x="26772" y="52765"/>
                        </a:cubicBezTo>
                        <a:cubicBezTo>
                          <a:pt x="12145" y="52923"/>
                          <a:pt x="159" y="41193"/>
                          <a:pt x="1" y="26567"/>
                        </a:cubicBezTo>
                        <a:cubicBezTo>
                          <a:pt x="1" y="26523"/>
                          <a:pt x="1" y="26479"/>
                          <a:pt x="0" y="26435"/>
                        </a:cubicBezTo>
                        <a:close/>
                        <a:moveTo>
                          <a:pt x="26278" y="11868"/>
                        </a:moveTo>
                        <a:cubicBezTo>
                          <a:pt x="18341" y="11925"/>
                          <a:pt x="11933" y="18368"/>
                          <a:pt x="11919" y="26305"/>
                        </a:cubicBezTo>
                        <a:cubicBezTo>
                          <a:pt x="11974" y="34393"/>
                          <a:pt x="18575" y="40905"/>
                          <a:pt x="26663" y="40850"/>
                        </a:cubicBezTo>
                        <a:cubicBezTo>
                          <a:pt x="26743" y="40849"/>
                          <a:pt x="26822" y="40848"/>
                          <a:pt x="26901" y="40846"/>
                        </a:cubicBezTo>
                        <a:cubicBezTo>
                          <a:pt x="34784" y="40382"/>
                          <a:pt x="40959" y="33889"/>
                          <a:pt x="41027" y="25993"/>
                        </a:cubicBezTo>
                        <a:cubicBezTo>
                          <a:pt x="40666" y="18094"/>
                          <a:pt x="34160" y="11873"/>
                          <a:pt x="26252" y="11868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5" name="Google Shape;1573;p126">
                    <a:extLst>
                      <a:ext uri="{FF2B5EF4-FFF2-40B4-BE49-F238E27FC236}">
                        <a16:creationId xmlns:a16="http://schemas.microsoft.com/office/drawing/2014/main" id="{B50AA84D-5CC9-AF93-1B79-DCA969098BC0}"/>
                      </a:ext>
                    </a:extLst>
                  </p:cNvPr>
                  <p:cNvSpPr/>
                  <p:nvPr/>
                </p:nvSpPr>
                <p:spPr>
                  <a:xfrm>
                    <a:off x="5281457" y="1982328"/>
                    <a:ext cx="52763" cy="527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763" h="52763" extrusionOk="0">
                        <a:moveTo>
                          <a:pt x="26539" y="0"/>
                        </a:moveTo>
                        <a:cubicBezTo>
                          <a:pt x="41109" y="87"/>
                          <a:pt x="52850" y="11969"/>
                          <a:pt x="52763" y="26539"/>
                        </a:cubicBezTo>
                        <a:cubicBezTo>
                          <a:pt x="52676" y="41109"/>
                          <a:pt x="40794" y="52849"/>
                          <a:pt x="26224" y="52763"/>
                        </a:cubicBezTo>
                        <a:cubicBezTo>
                          <a:pt x="11654" y="52676"/>
                          <a:pt x="-86" y="40794"/>
                          <a:pt x="0" y="26224"/>
                        </a:cubicBezTo>
                        <a:cubicBezTo>
                          <a:pt x="1" y="26181"/>
                          <a:pt x="1" y="26139"/>
                          <a:pt x="2" y="26096"/>
                        </a:cubicBezTo>
                        <a:cubicBezTo>
                          <a:pt x="431" y="11694"/>
                          <a:pt x="12132" y="188"/>
                          <a:pt x="26539" y="0"/>
                        </a:cubicBezTo>
                        <a:close/>
                        <a:moveTo>
                          <a:pt x="41002" y="26174"/>
                        </a:moveTo>
                        <a:cubicBezTo>
                          <a:pt x="41002" y="18143"/>
                          <a:pt x="34492" y="11633"/>
                          <a:pt x="26461" y="11633"/>
                        </a:cubicBezTo>
                        <a:cubicBezTo>
                          <a:pt x="18430" y="11633"/>
                          <a:pt x="11920" y="18143"/>
                          <a:pt x="11920" y="26174"/>
                        </a:cubicBezTo>
                        <a:cubicBezTo>
                          <a:pt x="11920" y="34205"/>
                          <a:pt x="18430" y="40715"/>
                          <a:pt x="26461" y="40715"/>
                        </a:cubicBezTo>
                        <a:cubicBezTo>
                          <a:pt x="34492" y="40715"/>
                          <a:pt x="41002" y="34205"/>
                          <a:pt x="41002" y="26174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6" name="Google Shape;1574;p126">
                    <a:extLst>
                      <a:ext uri="{FF2B5EF4-FFF2-40B4-BE49-F238E27FC236}">
                        <a16:creationId xmlns:a16="http://schemas.microsoft.com/office/drawing/2014/main" id="{925DCA06-C6FB-328B-584B-7973FAEA5ED9}"/>
                      </a:ext>
                    </a:extLst>
                  </p:cNvPr>
                  <p:cNvSpPr/>
                  <p:nvPr/>
                </p:nvSpPr>
                <p:spPr>
                  <a:xfrm>
                    <a:off x="4944570" y="1982168"/>
                    <a:ext cx="39003" cy="53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003" h="53029" extrusionOk="0">
                        <a:moveTo>
                          <a:pt x="39004" y="52093"/>
                        </a:moveTo>
                        <a:cubicBezTo>
                          <a:pt x="29786" y="54482"/>
                          <a:pt x="23580" y="52327"/>
                          <a:pt x="20646" y="43524"/>
                        </a:cubicBezTo>
                        <a:cubicBezTo>
                          <a:pt x="19985" y="42100"/>
                          <a:pt x="19110" y="40786"/>
                          <a:pt x="18049" y="39629"/>
                        </a:cubicBezTo>
                        <a:cubicBezTo>
                          <a:pt x="16932" y="38149"/>
                          <a:pt x="15271" y="38461"/>
                          <a:pt x="13765" y="38746"/>
                        </a:cubicBezTo>
                        <a:cubicBezTo>
                          <a:pt x="12259" y="39032"/>
                          <a:pt x="12051" y="40538"/>
                          <a:pt x="11999" y="41836"/>
                        </a:cubicBezTo>
                        <a:cubicBezTo>
                          <a:pt x="11856" y="43382"/>
                          <a:pt x="11856" y="44938"/>
                          <a:pt x="11999" y="46484"/>
                        </a:cubicBezTo>
                        <a:cubicBezTo>
                          <a:pt x="12622" y="51184"/>
                          <a:pt x="11168" y="52950"/>
                          <a:pt x="5923" y="53028"/>
                        </a:cubicBezTo>
                        <a:cubicBezTo>
                          <a:pt x="678" y="53106"/>
                          <a:pt x="-49" y="50665"/>
                          <a:pt x="2" y="46277"/>
                        </a:cubicBezTo>
                        <a:cubicBezTo>
                          <a:pt x="193" y="32809"/>
                          <a:pt x="193" y="19332"/>
                          <a:pt x="2" y="5847"/>
                        </a:cubicBezTo>
                        <a:cubicBezTo>
                          <a:pt x="2" y="1770"/>
                          <a:pt x="755" y="-385"/>
                          <a:pt x="5481" y="57"/>
                        </a:cubicBezTo>
                        <a:cubicBezTo>
                          <a:pt x="9636" y="472"/>
                          <a:pt x="13894" y="57"/>
                          <a:pt x="18101" y="187"/>
                        </a:cubicBezTo>
                        <a:cubicBezTo>
                          <a:pt x="25423" y="93"/>
                          <a:pt x="32087" y="4402"/>
                          <a:pt x="35005" y="11118"/>
                        </a:cubicBezTo>
                        <a:cubicBezTo>
                          <a:pt x="38494" y="17323"/>
                          <a:pt x="37769" y="25041"/>
                          <a:pt x="33187" y="30489"/>
                        </a:cubicBezTo>
                        <a:cubicBezTo>
                          <a:pt x="29630" y="34592"/>
                          <a:pt x="30097" y="37422"/>
                          <a:pt x="32824" y="41317"/>
                        </a:cubicBezTo>
                        <a:cubicBezTo>
                          <a:pt x="35161" y="44641"/>
                          <a:pt x="36823" y="48276"/>
                          <a:pt x="39004" y="52093"/>
                        </a:cubicBezTo>
                        <a:close/>
                        <a:moveTo>
                          <a:pt x="17088" y="11949"/>
                        </a:moveTo>
                        <a:cubicBezTo>
                          <a:pt x="9065" y="11612"/>
                          <a:pt x="12414" y="17142"/>
                          <a:pt x="11895" y="20388"/>
                        </a:cubicBezTo>
                        <a:cubicBezTo>
                          <a:pt x="11376" y="23634"/>
                          <a:pt x="11038" y="27140"/>
                          <a:pt x="16517" y="26828"/>
                        </a:cubicBezTo>
                        <a:cubicBezTo>
                          <a:pt x="21477" y="26542"/>
                          <a:pt x="24722" y="24854"/>
                          <a:pt x="25086" y="19661"/>
                        </a:cubicBezTo>
                        <a:cubicBezTo>
                          <a:pt x="25277" y="15636"/>
                          <a:pt x="22169" y="12218"/>
                          <a:pt x="18144" y="12027"/>
                        </a:cubicBezTo>
                        <a:cubicBezTo>
                          <a:pt x="17792" y="12010"/>
                          <a:pt x="17439" y="12019"/>
                          <a:pt x="17088" y="12053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7" name="Google Shape;1575;p126">
                    <a:extLst>
                      <a:ext uri="{FF2B5EF4-FFF2-40B4-BE49-F238E27FC236}">
                        <a16:creationId xmlns:a16="http://schemas.microsoft.com/office/drawing/2014/main" id="{084BD291-196A-1919-1E3B-7D3BFD2EBBCB}"/>
                      </a:ext>
                    </a:extLst>
                  </p:cNvPr>
                  <p:cNvSpPr/>
                  <p:nvPr/>
                </p:nvSpPr>
                <p:spPr>
                  <a:xfrm>
                    <a:off x="5501549" y="1982220"/>
                    <a:ext cx="38164" cy="533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164" h="53355" extrusionOk="0">
                        <a:moveTo>
                          <a:pt x="0" y="26594"/>
                        </a:moveTo>
                        <a:cubicBezTo>
                          <a:pt x="0" y="19298"/>
                          <a:pt x="0" y="11975"/>
                          <a:pt x="0" y="4705"/>
                        </a:cubicBezTo>
                        <a:cubicBezTo>
                          <a:pt x="0" y="1277"/>
                          <a:pt x="1091" y="-125"/>
                          <a:pt x="4622" y="31"/>
                        </a:cubicBezTo>
                        <a:cubicBezTo>
                          <a:pt x="9270" y="238"/>
                          <a:pt x="13944" y="-99"/>
                          <a:pt x="18592" y="31"/>
                        </a:cubicBezTo>
                        <a:cubicBezTo>
                          <a:pt x="33886" y="758"/>
                          <a:pt x="42974" y="17740"/>
                          <a:pt x="33912" y="29944"/>
                        </a:cubicBezTo>
                        <a:cubicBezTo>
                          <a:pt x="30017" y="35137"/>
                          <a:pt x="31315" y="38435"/>
                          <a:pt x="34042" y="42641"/>
                        </a:cubicBezTo>
                        <a:cubicBezTo>
                          <a:pt x="34323" y="42981"/>
                          <a:pt x="34559" y="43357"/>
                          <a:pt x="34743" y="43758"/>
                        </a:cubicBezTo>
                        <a:cubicBezTo>
                          <a:pt x="35652" y="46640"/>
                          <a:pt x="39936" y="48951"/>
                          <a:pt x="37340" y="52301"/>
                        </a:cubicBezTo>
                        <a:cubicBezTo>
                          <a:pt x="35106" y="55027"/>
                          <a:pt x="25836" y="52015"/>
                          <a:pt x="23733" y="48432"/>
                        </a:cubicBezTo>
                        <a:cubicBezTo>
                          <a:pt x="22149" y="45835"/>
                          <a:pt x="20591" y="43083"/>
                          <a:pt x="18929" y="40460"/>
                        </a:cubicBezTo>
                        <a:cubicBezTo>
                          <a:pt x="17978" y="38877"/>
                          <a:pt x="16082" y="38132"/>
                          <a:pt x="14307" y="38643"/>
                        </a:cubicBezTo>
                        <a:cubicBezTo>
                          <a:pt x="11945" y="39084"/>
                          <a:pt x="12048" y="41005"/>
                          <a:pt x="11996" y="42771"/>
                        </a:cubicBezTo>
                        <a:cubicBezTo>
                          <a:pt x="11932" y="43878"/>
                          <a:pt x="11932" y="44988"/>
                          <a:pt x="11996" y="46095"/>
                        </a:cubicBezTo>
                        <a:cubicBezTo>
                          <a:pt x="12438" y="50405"/>
                          <a:pt x="11815" y="52872"/>
                          <a:pt x="6206" y="53002"/>
                        </a:cubicBezTo>
                        <a:cubicBezTo>
                          <a:pt x="78" y="53158"/>
                          <a:pt x="-78" y="50172"/>
                          <a:pt x="52" y="45731"/>
                        </a:cubicBezTo>
                        <a:cubicBezTo>
                          <a:pt x="156" y="39422"/>
                          <a:pt x="0" y="33008"/>
                          <a:pt x="0" y="26594"/>
                        </a:cubicBezTo>
                        <a:close/>
                        <a:moveTo>
                          <a:pt x="11867" y="18960"/>
                        </a:moveTo>
                        <a:cubicBezTo>
                          <a:pt x="12100" y="22621"/>
                          <a:pt x="10387" y="27347"/>
                          <a:pt x="17294" y="26750"/>
                        </a:cubicBezTo>
                        <a:cubicBezTo>
                          <a:pt x="21967" y="26335"/>
                          <a:pt x="25083" y="24777"/>
                          <a:pt x="25083" y="19817"/>
                        </a:cubicBezTo>
                        <a:cubicBezTo>
                          <a:pt x="25083" y="14364"/>
                          <a:pt x="21812" y="12209"/>
                          <a:pt x="16567" y="11897"/>
                        </a:cubicBezTo>
                        <a:cubicBezTo>
                          <a:pt x="10542" y="11508"/>
                          <a:pt x="12074" y="15688"/>
                          <a:pt x="11867" y="18960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8" name="Google Shape;1576;p126">
                    <a:extLst>
                      <a:ext uri="{FF2B5EF4-FFF2-40B4-BE49-F238E27FC236}">
                        <a16:creationId xmlns:a16="http://schemas.microsoft.com/office/drawing/2014/main" id="{92188ADD-F9A3-31AF-AAB7-3861E36D9331}"/>
                      </a:ext>
                    </a:extLst>
                  </p:cNvPr>
                  <p:cNvSpPr/>
                  <p:nvPr/>
                </p:nvSpPr>
                <p:spPr>
                  <a:xfrm>
                    <a:off x="5657382" y="1982197"/>
                    <a:ext cx="38344" cy="535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344" h="53561" extrusionOk="0">
                        <a:moveTo>
                          <a:pt x="16" y="26747"/>
                        </a:moveTo>
                        <a:cubicBezTo>
                          <a:pt x="16" y="19684"/>
                          <a:pt x="198" y="12595"/>
                          <a:pt x="16" y="5507"/>
                        </a:cubicBezTo>
                        <a:cubicBezTo>
                          <a:pt x="-114" y="1664"/>
                          <a:pt x="873" y="-258"/>
                          <a:pt x="5209" y="28"/>
                        </a:cubicBezTo>
                        <a:cubicBezTo>
                          <a:pt x="9546" y="313"/>
                          <a:pt x="14557" y="-154"/>
                          <a:pt x="19179" y="184"/>
                        </a:cubicBezTo>
                        <a:cubicBezTo>
                          <a:pt x="26268" y="399"/>
                          <a:pt x="32584" y="4718"/>
                          <a:pt x="35356" y="11245"/>
                        </a:cubicBezTo>
                        <a:cubicBezTo>
                          <a:pt x="38472" y="18178"/>
                          <a:pt x="38342" y="25215"/>
                          <a:pt x="33071" y="31109"/>
                        </a:cubicBezTo>
                        <a:cubicBezTo>
                          <a:pt x="30319" y="34199"/>
                          <a:pt x="30085" y="36640"/>
                          <a:pt x="32344" y="39808"/>
                        </a:cubicBezTo>
                        <a:cubicBezTo>
                          <a:pt x="33509" y="41160"/>
                          <a:pt x="34352" y="42758"/>
                          <a:pt x="34811" y="44482"/>
                        </a:cubicBezTo>
                        <a:cubicBezTo>
                          <a:pt x="35304" y="47338"/>
                          <a:pt x="40939" y="49416"/>
                          <a:pt x="36888" y="52635"/>
                        </a:cubicBezTo>
                        <a:cubicBezTo>
                          <a:pt x="33772" y="55102"/>
                          <a:pt x="25904" y="52246"/>
                          <a:pt x="23775" y="48715"/>
                        </a:cubicBezTo>
                        <a:cubicBezTo>
                          <a:pt x="22165" y="46118"/>
                          <a:pt x="20633" y="43365"/>
                          <a:pt x="19023" y="40717"/>
                        </a:cubicBezTo>
                        <a:cubicBezTo>
                          <a:pt x="18114" y="39108"/>
                          <a:pt x="16252" y="38294"/>
                          <a:pt x="14453" y="38718"/>
                        </a:cubicBezTo>
                        <a:cubicBezTo>
                          <a:pt x="12064" y="39107"/>
                          <a:pt x="12064" y="40977"/>
                          <a:pt x="12013" y="42768"/>
                        </a:cubicBezTo>
                        <a:cubicBezTo>
                          <a:pt x="11896" y="44090"/>
                          <a:pt x="11896" y="45419"/>
                          <a:pt x="12013" y="46741"/>
                        </a:cubicBezTo>
                        <a:cubicBezTo>
                          <a:pt x="12792" y="51934"/>
                          <a:pt x="10532" y="53025"/>
                          <a:pt x="5651" y="53077"/>
                        </a:cubicBezTo>
                        <a:cubicBezTo>
                          <a:pt x="769" y="53129"/>
                          <a:pt x="-140" y="50870"/>
                          <a:pt x="16" y="46663"/>
                        </a:cubicBezTo>
                        <a:cubicBezTo>
                          <a:pt x="198" y="40042"/>
                          <a:pt x="16" y="33394"/>
                          <a:pt x="16" y="26747"/>
                        </a:cubicBezTo>
                        <a:close/>
                        <a:moveTo>
                          <a:pt x="11883" y="19139"/>
                        </a:moveTo>
                        <a:cubicBezTo>
                          <a:pt x="12350" y="22411"/>
                          <a:pt x="10143" y="26929"/>
                          <a:pt x="16764" y="26773"/>
                        </a:cubicBezTo>
                        <a:cubicBezTo>
                          <a:pt x="21802" y="26591"/>
                          <a:pt x="24866" y="24748"/>
                          <a:pt x="25203" y="19632"/>
                        </a:cubicBezTo>
                        <a:cubicBezTo>
                          <a:pt x="25541" y="15062"/>
                          <a:pt x="21724" y="12154"/>
                          <a:pt x="16479" y="11842"/>
                        </a:cubicBezTo>
                        <a:cubicBezTo>
                          <a:pt x="10247" y="11635"/>
                          <a:pt x="12324" y="16023"/>
                          <a:pt x="11883" y="19139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9" name="Google Shape;1577;p126">
                    <a:extLst>
                      <a:ext uri="{FF2B5EF4-FFF2-40B4-BE49-F238E27FC236}">
                        <a16:creationId xmlns:a16="http://schemas.microsoft.com/office/drawing/2014/main" id="{E104A297-355A-9511-23BF-2EA739686063}"/>
                      </a:ext>
                    </a:extLst>
                  </p:cNvPr>
                  <p:cNvSpPr/>
                  <p:nvPr/>
                </p:nvSpPr>
                <p:spPr>
                  <a:xfrm>
                    <a:off x="4859403" y="1982213"/>
                    <a:ext cx="34194" cy="5314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94" h="53142" extrusionOk="0">
                        <a:moveTo>
                          <a:pt x="0" y="26445"/>
                        </a:moveTo>
                        <a:cubicBezTo>
                          <a:pt x="0" y="19356"/>
                          <a:pt x="0" y="12267"/>
                          <a:pt x="0" y="5204"/>
                        </a:cubicBezTo>
                        <a:cubicBezTo>
                          <a:pt x="0" y="1621"/>
                          <a:pt x="857" y="11"/>
                          <a:pt x="4830" y="11"/>
                        </a:cubicBezTo>
                        <a:cubicBezTo>
                          <a:pt x="13035" y="271"/>
                          <a:pt x="21266" y="349"/>
                          <a:pt x="29446" y="11"/>
                        </a:cubicBezTo>
                        <a:cubicBezTo>
                          <a:pt x="35003" y="-223"/>
                          <a:pt x="33886" y="3309"/>
                          <a:pt x="34146" y="6529"/>
                        </a:cubicBezTo>
                        <a:cubicBezTo>
                          <a:pt x="34431" y="10268"/>
                          <a:pt x="33548" y="12319"/>
                          <a:pt x="29134" y="11981"/>
                        </a:cubicBezTo>
                        <a:cubicBezTo>
                          <a:pt x="24720" y="11644"/>
                          <a:pt x="20280" y="11981"/>
                          <a:pt x="15839" y="11981"/>
                        </a:cubicBezTo>
                        <a:cubicBezTo>
                          <a:pt x="12957" y="11981"/>
                          <a:pt x="11919" y="13150"/>
                          <a:pt x="11919" y="15954"/>
                        </a:cubicBezTo>
                        <a:cubicBezTo>
                          <a:pt x="11919" y="18759"/>
                          <a:pt x="12542" y="20628"/>
                          <a:pt x="15943" y="20524"/>
                        </a:cubicBezTo>
                        <a:cubicBezTo>
                          <a:pt x="20591" y="20395"/>
                          <a:pt x="25291" y="20706"/>
                          <a:pt x="29913" y="20524"/>
                        </a:cubicBezTo>
                        <a:cubicBezTo>
                          <a:pt x="34535" y="20343"/>
                          <a:pt x="34275" y="23121"/>
                          <a:pt x="34068" y="26081"/>
                        </a:cubicBezTo>
                        <a:cubicBezTo>
                          <a:pt x="33860" y="29041"/>
                          <a:pt x="35496" y="32703"/>
                          <a:pt x="30095" y="32469"/>
                        </a:cubicBezTo>
                        <a:cubicBezTo>
                          <a:pt x="25447" y="32261"/>
                          <a:pt x="20773" y="32469"/>
                          <a:pt x="16125" y="32469"/>
                        </a:cubicBezTo>
                        <a:cubicBezTo>
                          <a:pt x="12905" y="32469"/>
                          <a:pt x="11944" y="33871"/>
                          <a:pt x="11893" y="36883"/>
                        </a:cubicBezTo>
                        <a:cubicBezTo>
                          <a:pt x="11841" y="39895"/>
                          <a:pt x="12879" y="41297"/>
                          <a:pt x="16125" y="41194"/>
                        </a:cubicBezTo>
                        <a:cubicBezTo>
                          <a:pt x="20773" y="41012"/>
                          <a:pt x="25447" y="41194"/>
                          <a:pt x="30095" y="41194"/>
                        </a:cubicBezTo>
                        <a:cubicBezTo>
                          <a:pt x="35548" y="40934"/>
                          <a:pt x="33860" y="44829"/>
                          <a:pt x="34068" y="47555"/>
                        </a:cubicBezTo>
                        <a:cubicBezTo>
                          <a:pt x="34275" y="50282"/>
                          <a:pt x="34457" y="53268"/>
                          <a:pt x="29887" y="53138"/>
                        </a:cubicBezTo>
                        <a:cubicBezTo>
                          <a:pt x="21474" y="52852"/>
                          <a:pt x="13009" y="52904"/>
                          <a:pt x="4596" y="53138"/>
                        </a:cubicBezTo>
                        <a:cubicBezTo>
                          <a:pt x="1065" y="53138"/>
                          <a:pt x="-52" y="51918"/>
                          <a:pt x="26" y="48542"/>
                        </a:cubicBezTo>
                        <a:cubicBezTo>
                          <a:pt x="130" y="41038"/>
                          <a:pt x="0" y="33871"/>
                          <a:pt x="0" y="26445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0" name="Google Shape;1578;p126">
                    <a:extLst>
                      <a:ext uri="{FF2B5EF4-FFF2-40B4-BE49-F238E27FC236}">
                        <a16:creationId xmlns:a16="http://schemas.microsoft.com/office/drawing/2014/main" id="{083E14FB-7608-AE38-0E11-8D777ED4D528}"/>
                      </a:ext>
                    </a:extLst>
                  </p:cNvPr>
                  <p:cNvSpPr/>
                  <p:nvPr/>
                </p:nvSpPr>
                <p:spPr>
                  <a:xfrm>
                    <a:off x="5865414" y="1982245"/>
                    <a:ext cx="34504" cy="5321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504" h="53213" extrusionOk="0">
                        <a:moveTo>
                          <a:pt x="0" y="26543"/>
                        </a:moveTo>
                        <a:cubicBezTo>
                          <a:pt x="0" y="19247"/>
                          <a:pt x="0" y="11924"/>
                          <a:pt x="0" y="4628"/>
                        </a:cubicBezTo>
                        <a:cubicBezTo>
                          <a:pt x="0" y="1148"/>
                          <a:pt x="1194" y="-72"/>
                          <a:pt x="4648" y="6"/>
                        </a:cubicBezTo>
                        <a:cubicBezTo>
                          <a:pt x="13087" y="161"/>
                          <a:pt x="21552" y="265"/>
                          <a:pt x="29965" y="6"/>
                        </a:cubicBezTo>
                        <a:cubicBezTo>
                          <a:pt x="34951" y="-150"/>
                          <a:pt x="34405" y="2940"/>
                          <a:pt x="34483" y="6082"/>
                        </a:cubicBezTo>
                        <a:cubicBezTo>
                          <a:pt x="34561" y="9224"/>
                          <a:pt x="34665" y="12340"/>
                          <a:pt x="29835" y="12028"/>
                        </a:cubicBezTo>
                        <a:cubicBezTo>
                          <a:pt x="25395" y="11716"/>
                          <a:pt x="20929" y="12028"/>
                          <a:pt x="16489" y="12028"/>
                        </a:cubicBezTo>
                        <a:cubicBezTo>
                          <a:pt x="13580" y="12028"/>
                          <a:pt x="11970" y="12911"/>
                          <a:pt x="11919" y="16157"/>
                        </a:cubicBezTo>
                        <a:cubicBezTo>
                          <a:pt x="11867" y="19402"/>
                          <a:pt x="13399" y="20363"/>
                          <a:pt x="16385" y="20285"/>
                        </a:cubicBezTo>
                        <a:cubicBezTo>
                          <a:pt x="20825" y="20285"/>
                          <a:pt x="25265" y="20285"/>
                          <a:pt x="29705" y="20285"/>
                        </a:cubicBezTo>
                        <a:cubicBezTo>
                          <a:pt x="34899" y="20078"/>
                          <a:pt x="34353" y="23583"/>
                          <a:pt x="34483" y="26959"/>
                        </a:cubicBezTo>
                        <a:cubicBezTo>
                          <a:pt x="34613" y="30334"/>
                          <a:pt x="33964" y="33009"/>
                          <a:pt x="29524" y="32827"/>
                        </a:cubicBezTo>
                        <a:cubicBezTo>
                          <a:pt x="25083" y="32645"/>
                          <a:pt x="20643" y="32827"/>
                          <a:pt x="16203" y="32827"/>
                        </a:cubicBezTo>
                        <a:cubicBezTo>
                          <a:pt x="13035" y="32827"/>
                          <a:pt x="11944" y="34073"/>
                          <a:pt x="11893" y="37163"/>
                        </a:cubicBezTo>
                        <a:cubicBezTo>
                          <a:pt x="11841" y="40253"/>
                          <a:pt x="13373" y="41344"/>
                          <a:pt x="16359" y="41240"/>
                        </a:cubicBezTo>
                        <a:cubicBezTo>
                          <a:pt x="21007" y="41240"/>
                          <a:pt x="25681" y="41370"/>
                          <a:pt x="30329" y="41240"/>
                        </a:cubicBezTo>
                        <a:cubicBezTo>
                          <a:pt x="35522" y="41032"/>
                          <a:pt x="34250" y="44797"/>
                          <a:pt x="34431" y="47654"/>
                        </a:cubicBezTo>
                        <a:cubicBezTo>
                          <a:pt x="34613" y="50510"/>
                          <a:pt x="34587" y="53314"/>
                          <a:pt x="30121" y="53211"/>
                        </a:cubicBezTo>
                        <a:cubicBezTo>
                          <a:pt x="21474" y="52977"/>
                          <a:pt x="12801" y="53055"/>
                          <a:pt x="4155" y="53211"/>
                        </a:cubicBezTo>
                        <a:cubicBezTo>
                          <a:pt x="857" y="53211"/>
                          <a:pt x="-26" y="51756"/>
                          <a:pt x="26" y="48770"/>
                        </a:cubicBezTo>
                        <a:cubicBezTo>
                          <a:pt x="78" y="41162"/>
                          <a:pt x="0" y="33840"/>
                          <a:pt x="0" y="26543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1" name="Google Shape;1579;p126">
                    <a:extLst>
                      <a:ext uri="{FF2B5EF4-FFF2-40B4-BE49-F238E27FC236}">
                        <a16:creationId xmlns:a16="http://schemas.microsoft.com/office/drawing/2014/main" id="{8CBF165C-5D43-8470-25E8-0DE6BD83EB86}"/>
                      </a:ext>
                    </a:extLst>
                  </p:cNvPr>
                  <p:cNvSpPr/>
                  <p:nvPr/>
                </p:nvSpPr>
                <p:spPr>
                  <a:xfrm>
                    <a:off x="5090555" y="1982313"/>
                    <a:ext cx="34197" cy="529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197" h="52981" extrusionOk="0">
                        <a:moveTo>
                          <a:pt x="0" y="26631"/>
                        </a:moveTo>
                        <a:cubicBezTo>
                          <a:pt x="0" y="19568"/>
                          <a:pt x="182" y="12479"/>
                          <a:pt x="0" y="5416"/>
                        </a:cubicBezTo>
                        <a:cubicBezTo>
                          <a:pt x="0" y="1495"/>
                          <a:pt x="961" y="-114"/>
                          <a:pt x="5193" y="15"/>
                        </a:cubicBezTo>
                        <a:cubicBezTo>
                          <a:pt x="13191" y="327"/>
                          <a:pt x="21188" y="405"/>
                          <a:pt x="29160" y="15"/>
                        </a:cubicBezTo>
                        <a:cubicBezTo>
                          <a:pt x="34353" y="-244"/>
                          <a:pt x="34068" y="2820"/>
                          <a:pt x="34120" y="6325"/>
                        </a:cubicBezTo>
                        <a:cubicBezTo>
                          <a:pt x="34172" y="9831"/>
                          <a:pt x="34120" y="12427"/>
                          <a:pt x="29316" y="11986"/>
                        </a:cubicBezTo>
                        <a:cubicBezTo>
                          <a:pt x="25135" y="11596"/>
                          <a:pt x="20903" y="11986"/>
                          <a:pt x="16696" y="11856"/>
                        </a:cubicBezTo>
                        <a:cubicBezTo>
                          <a:pt x="13399" y="11700"/>
                          <a:pt x="11893" y="12557"/>
                          <a:pt x="11893" y="16218"/>
                        </a:cubicBezTo>
                        <a:cubicBezTo>
                          <a:pt x="11893" y="19880"/>
                          <a:pt x="13892" y="20503"/>
                          <a:pt x="16904" y="20425"/>
                        </a:cubicBezTo>
                        <a:cubicBezTo>
                          <a:pt x="21344" y="20425"/>
                          <a:pt x="25784" y="20425"/>
                          <a:pt x="30225" y="20425"/>
                        </a:cubicBezTo>
                        <a:cubicBezTo>
                          <a:pt x="35080" y="20217"/>
                          <a:pt x="34068" y="23645"/>
                          <a:pt x="34016" y="26319"/>
                        </a:cubicBezTo>
                        <a:cubicBezTo>
                          <a:pt x="33964" y="28994"/>
                          <a:pt x="35262" y="32473"/>
                          <a:pt x="30355" y="32317"/>
                        </a:cubicBezTo>
                        <a:cubicBezTo>
                          <a:pt x="25447" y="32162"/>
                          <a:pt x="21007" y="32473"/>
                          <a:pt x="16359" y="32317"/>
                        </a:cubicBezTo>
                        <a:cubicBezTo>
                          <a:pt x="12723" y="32136"/>
                          <a:pt x="11919" y="33798"/>
                          <a:pt x="11893" y="37069"/>
                        </a:cubicBezTo>
                        <a:cubicBezTo>
                          <a:pt x="11867" y="40341"/>
                          <a:pt x="13425" y="41172"/>
                          <a:pt x="16359" y="41068"/>
                        </a:cubicBezTo>
                        <a:cubicBezTo>
                          <a:pt x="20565" y="40912"/>
                          <a:pt x="24824" y="41380"/>
                          <a:pt x="29004" y="40938"/>
                        </a:cubicBezTo>
                        <a:cubicBezTo>
                          <a:pt x="34198" y="40393"/>
                          <a:pt x="34198" y="43275"/>
                          <a:pt x="34198" y="46936"/>
                        </a:cubicBezTo>
                        <a:cubicBezTo>
                          <a:pt x="34198" y="50598"/>
                          <a:pt x="33990" y="53246"/>
                          <a:pt x="29004" y="52961"/>
                        </a:cubicBezTo>
                        <a:cubicBezTo>
                          <a:pt x="21033" y="52545"/>
                          <a:pt x="13035" y="52675"/>
                          <a:pt x="5037" y="52961"/>
                        </a:cubicBezTo>
                        <a:cubicBezTo>
                          <a:pt x="1220" y="52961"/>
                          <a:pt x="26" y="51740"/>
                          <a:pt x="156" y="48001"/>
                        </a:cubicBezTo>
                        <a:cubicBezTo>
                          <a:pt x="182" y="40808"/>
                          <a:pt x="0" y="33772"/>
                          <a:pt x="0" y="26631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2" name="Google Shape;1580;p126">
                    <a:extLst>
                      <a:ext uri="{FF2B5EF4-FFF2-40B4-BE49-F238E27FC236}">
                        <a16:creationId xmlns:a16="http://schemas.microsoft.com/office/drawing/2014/main" id="{F7BE46B1-FD57-D3FE-23D6-8B10BDD65786}"/>
                      </a:ext>
                    </a:extLst>
                  </p:cNvPr>
                  <p:cNvSpPr/>
                  <p:nvPr/>
                </p:nvSpPr>
                <p:spPr>
                  <a:xfrm>
                    <a:off x="5605115" y="1982291"/>
                    <a:ext cx="47467" cy="524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67" h="52466" extrusionOk="0">
                        <a:moveTo>
                          <a:pt x="35223" y="20811"/>
                        </a:moveTo>
                        <a:lnTo>
                          <a:pt x="35898" y="20811"/>
                        </a:lnTo>
                        <a:cubicBezTo>
                          <a:pt x="47427" y="20811"/>
                          <a:pt x="48882" y="22732"/>
                          <a:pt x="46493" y="34261"/>
                        </a:cubicBezTo>
                        <a:cubicBezTo>
                          <a:pt x="43686" y="45391"/>
                          <a:pt x="33419" y="52996"/>
                          <a:pt x="21955" y="52437"/>
                        </a:cubicBezTo>
                        <a:cubicBezTo>
                          <a:pt x="10217" y="51551"/>
                          <a:pt x="908" y="42186"/>
                          <a:pt x="91" y="30444"/>
                        </a:cubicBezTo>
                        <a:cubicBezTo>
                          <a:pt x="-870" y="12995"/>
                          <a:pt x="5778" y="3205"/>
                          <a:pt x="20241" y="297"/>
                        </a:cubicBezTo>
                        <a:cubicBezTo>
                          <a:pt x="24421" y="-435"/>
                          <a:pt x="28726" y="193"/>
                          <a:pt x="32523" y="2089"/>
                        </a:cubicBezTo>
                        <a:cubicBezTo>
                          <a:pt x="35120" y="3283"/>
                          <a:pt x="40313" y="4010"/>
                          <a:pt x="38209" y="8269"/>
                        </a:cubicBezTo>
                        <a:cubicBezTo>
                          <a:pt x="36574" y="11670"/>
                          <a:pt x="33743" y="16266"/>
                          <a:pt x="27823" y="12943"/>
                        </a:cubicBezTo>
                        <a:cubicBezTo>
                          <a:pt x="23461" y="10502"/>
                          <a:pt x="19150" y="11878"/>
                          <a:pt x="15619" y="15202"/>
                        </a:cubicBezTo>
                        <a:cubicBezTo>
                          <a:pt x="10426" y="20213"/>
                          <a:pt x="11412" y="26653"/>
                          <a:pt x="12711" y="32625"/>
                        </a:cubicBezTo>
                        <a:cubicBezTo>
                          <a:pt x="13881" y="37088"/>
                          <a:pt x="17768" y="40306"/>
                          <a:pt x="22370" y="40623"/>
                        </a:cubicBezTo>
                        <a:cubicBezTo>
                          <a:pt x="25296" y="40979"/>
                          <a:pt x="28231" y="40030"/>
                          <a:pt x="30394" y="38026"/>
                        </a:cubicBezTo>
                        <a:cubicBezTo>
                          <a:pt x="31744" y="36936"/>
                          <a:pt x="33613" y="35819"/>
                          <a:pt x="33198" y="33872"/>
                        </a:cubicBezTo>
                        <a:cubicBezTo>
                          <a:pt x="32653" y="31457"/>
                          <a:pt x="30264" y="32236"/>
                          <a:pt x="28706" y="32366"/>
                        </a:cubicBezTo>
                        <a:cubicBezTo>
                          <a:pt x="23513" y="32859"/>
                          <a:pt x="23305" y="29769"/>
                          <a:pt x="23123" y="25744"/>
                        </a:cubicBezTo>
                        <a:cubicBezTo>
                          <a:pt x="22889" y="20888"/>
                          <a:pt x="25382" y="20239"/>
                          <a:pt x="29251" y="20551"/>
                        </a:cubicBezTo>
                        <a:cubicBezTo>
                          <a:pt x="31225" y="21018"/>
                          <a:pt x="33224" y="20811"/>
                          <a:pt x="35223" y="20811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3" name="Google Shape;1581;p126">
                    <a:extLst>
                      <a:ext uri="{FF2B5EF4-FFF2-40B4-BE49-F238E27FC236}">
                        <a16:creationId xmlns:a16="http://schemas.microsoft.com/office/drawing/2014/main" id="{8F626C12-6F92-204A-1D6A-4E3A154900FB}"/>
                      </a:ext>
                    </a:extLst>
                  </p:cNvPr>
                  <p:cNvSpPr/>
                  <p:nvPr/>
                </p:nvSpPr>
                <p:spPr>
                  <a:xfrm>
                    <a:off x="4899035" y="1982224"/>
                    <a:ext cx="40349" cy="528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349" h="52867" extrusionOk="0">
                        <a:moveTo>
                          <a:pt x="18" y="19059"/>
                        </a:moveTo>
                        <a:cubicBezTo>
                          <a:pt x="18" y="15294"/>
                          <a:pt x="18" y="11529"/>
                          <a:pt x="18" y="7790"/>
                        </a:cubicBezTo>
                        <a:cubicBezTo>
                          <a:pt x="18" y="3428"/>
                          <a:pt x="-657" y="0"/>
                          <a:pt x="6172" y="0"/>
                        </a:cubicBezTo>
                        <a:cubicBezTo>
                          <a:pt x="13002" y="0"/>
                          <a:pt x="11937" y="4207"/>
                          <a:pt x="11963" y="8179"/>
                        </a:cubicBezTo>
                        <a:cubicBezTo>
                          <a:pt x="11963" y="15034"/>
                          <a:pt x="11963" y="21890"/>
                          <a:pt x="11963" y="28719"/>
                        </a:cubicBezTo>
                        <a:cubicBezTo>
                          <a:pt x="11963" y="36716"/>
                          <a:pt x="14767" y="40871"/>
                          <a:pt x="19986" y="41001"/>
                        </a:cubicBezTo>
                        <a:cubicBezTo>
                          <a:pt x="25206" y="41131"/>
                          <a:pt x="28244" y="36950"/>
                          <a:pt x="28270" y="29056"/>
                        </a:cubicBezTo>
                        <a:cubicBezTo>
                          <a:pt x="28296" y="21163"/>
                          <a:pt x="28581" y="13139"/>
                          <a:pt x="28270" y="5193"/>
                        </a:cubicBezTo>
                        <a:cubicBezTo>
                          <a:pt x="28010" y="0"/>
                          <a:pt x="31048" y="312"/>
                          <a:pt x="34554" y="208"/>
                        </a:cubicBezTo>
                        <a:cubicBezTo>
                          <a:pt x="38059" y="104"/>
                          <a:pt x="40474" y="415"/>
                          <a:pt x="40344" y="5037"/>
                        </a:cubicBezTo>
                        <a:cubicBezTo>
                          <a:pt x="40032" y="14307"/>
                          <a:pt x="40474" y="23603"/>
                          <a:pt x="40110" y="32873"/>
                        </a:cubicBezTo>
                        <a:cubicBezTo>
                          <a:pt x="40069" y="43828"/>
                          <a:pt x="31252" y="52726"/>
                          <a:pt x="20298" y="52867"/>
                        </a:cubicBezTo>
                        <a:cubicBezTo>
                          <a:pt x="9366" y="52867"/>
                          <a:pt x="642" y="44117"/>
                          <a:pt x="174" y="32380"/>
                        </a:cubicBezTo>
                        <a:cubicBezTo>
                          <a:pt x="18" y="27966"/>
                          <a:pt x="174" y="23551"/>
                          <a:pt x="174" y="19137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" name="Google Shape;1582;p126">
                    <a:extLst>
                      <a:ext uri="{FF2B5EF4-FFF2-40B4-BE49-F238E27FC236}">
                        <a16:creationId xmlns:a16="http://schemas.microsoft.com/office/drawing/2014/main" id="{64A9F358-81BB-2141-7408-7AED2DDC98D4}"/>
                      </a:ext>
                    </a:extLst>
                  </p:cNvPr>
                  <p:cNvSpPr/>
                  <p:nvPr/>
                </p:nvSpPr>
                <p:spPr>
                  <a:xfrm>
                    <a:off x="5130343" y="1982090"/>
                    <a:ext cx="41837" cy="53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837" h="53455" extrusionOk="0">
                        <a:moveTo>
                          <a:pt x="21284" y="654"/>
                        </a:moveTo>
                        <a:cubicBezTo>
                          <a:pt x="28087" y="-1398"/>
                          <a:pt x="30580" y="1692"/>
                          <a:pt x="31826" y="8210"/>
                        </a:cubicBezTo>
                        <a:cubicBezTo>
                          <a:pt x="34423" y="21193"/>
                          <a:pt x="37824" y="34176"/>
                          <a:pt x="40811" y="46977"/>
                        </a:cubicBezTo>
                        <a:cubicBezTo>
                          <a:pt x="41252" y="48925"/>
                          <a:pt x="43199" y="52171"/>
                          <a:pt x="40187" y="52586"/>
                        </a:cubicBezTo>
                        <a:cubicBezTo>
                          <a:pt x="37175" y="53002"/>
                          <a:pt x="32631" y="54897"/>
                          <a:pt x="29801" y="51080"/>
                        </a:cubicBezTo>
                        <a:cubicBezTo>
                          <a:pt x="25646" y="45471"/>
                          <a:pt x="16039" y="45342"/>
                          <a:pt x="12274" y="50924"/>
                        </a:cubicBezTo>
                        <a:cubicBezTo>
                          <a:pt x="9521" y="55027"/>
                          <a:pt x="5315" y="53002"/>
                          <a:pt x="1887" y="52612"/>
                        </a:cubicBezTo>
                        <a:cubicBezTo>
                          <a:pt x="-1540" y="52223"/>
                          <a:pt x="667" y="49055"/>
                          <a:pt x="1082" y="47211"/>
                        </a:cubicBezTo>
                        <a:cubicBezTo>
                          <a:pt x="3990" y="34488"/>
                          <a:pt x="7340" y="21868"/>
                          <a:pt x="9859" y="9067"/>
                        </a:cubicBezTo>
                        <a:cubicBezTo>
                          <a:pt x="11313" y="2290"/>
                          <a:pt x="13702" y="-1631"/>
                          <a:pt x="21284" y="654"/>
                        </a:cubicBezTo>
                        <a:close/>
                        <a:moveTo>
                          <a:pt x="20687" y="16078"/>
                        </a:moveTo>
                        <a:cubicBezTo>
                          <a:pt x="19492" y="21115"/>
                          <a:pt x="18376" y="25322"/>
                          <a:pt x="17519" y="29554"/>
                        </a:cubicBezTo>
                        <a:cubicBezTo>
                          <a:pt x="17155" y="31320"/>
                          <a:pt x="15156" y="33579"/>
                          <a:pt x="17519" y="34903"/>
                        </a:cubicBezTo>
                        <a:cubicBezTo>
                          <a:pt x="19719" y="36071"/>
                          <a:pt x="22355" y="36071"/>
                          <a:pt x="24556" y="34903"/>
                        </a:cubicBezTo>
                        <a:cubicBezTo>
                          <a:pt x="26893" y="33657"/>
                          <a:pt x="24997" y="31372"/>
                          <a:pt x="24556" y="29580"/>
                        </a:cubicBezTo>
                        <a:cubicBezTo>
                          <a:pt x="23878" y="24926"/>
                          <a:pt x="22576" y="20384"/>
                          <a:pt x="20687" y="16078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5" name="Google Shape;1583;p126">
                    <a:extLst>
                      <a:ext uri="{FF2B5EF4-FFF2-40B4-BE49-F238E27FC236}">
                        <a16:creationId xmlns:a16="http://schemas.microsoft.com/office/drawing/2014/main" id="{ACB67C6E-C769-7F71-5448-8B7B4FD0A1F8}"/>
                      </a:ext>
                    </a:extLst>
                  </p:cNvPr>
                  <p:cNvSpPr/>
                  <p:nvPr/>
                </p:nvSpPr>
                <p:spPr>
                  <a:xfrm>
                    <a:off x="5702561" y="1981989"/>
                    <a:ext cx="42179" cy="53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79" h="53829" extrusionOk="0">
                        <a:moveTo>
                          <a:pt x="21311" y="651"/>
                        </a:moveTo>
                        <a:cubicBezTo>
                          <a:pt x="28322" y="-1557"/>
                          <a:pt x="30607" y="2053"/>
                          <a:pt x="31906" y="8440"/>
                        </a:cubicBezTo>
                        <a:cubicBezTo>
                          <a:pt x="34502" y="21424"/>
                          <a:pt x="38060" y="34225"/>
                          <a:pt x="40942" y="47156"/>
                        </a:cubicBezTo>
                        <a:cubicBezTo>
                          <a:pt x="41357" y="48948"/>
                          <a:pt x="43694" y="52349"/>
                          <a:pt x="40604" y="52765"/>
                        </a:cubicBezTo>
                        <a:cubicBezTo>
                          <a:pt x="37514" y="53180"/>
                          <a:pt x="32633" y="55102"/>
                          <a:pt x="29673" y="51103"/>
                        </a:cubicBezTo>
                        <a:cubicBezTo>
                          <a:pt x="26089" y="46273"/>
                          <a:pt x="15833" y="45754"/>
                          <a:pt x="12613" y="50662"/>
                        </a:cubicBezTo>
                        <a:cubicBezTo>
                          <a:pt x="9393" y="55569"/>
                          <a:pt x="5160" y="53518"/>
                          <a:pt x="1889" y="52713"/>
                        </a:cubicBezTo>
                        <a:cubicBezTo>
                          <a:pt x="-1850" y="51804"/>
                          <a:pt x="1032" y="48195"/>
                          <a:pt x="1525" y="45988"/>
                        </a:cubicBezTo>
                        <a:cubicBezTo>
                          <a:pt x="4122" y="33680"/>
                          <a:pt x="7627" y="21528"/>
                          <a:pt x="10068" y="9168"/>
                        </a:cubicBezTo>
                        <a:cubicBezTo>
                          <a:pt x="11392" y="2390"/>
                          <a:pt x="13677" y="-1634"/>
                          <a:pt x="21311" y="651"/>
                        </a:cubicBezTo>
                        <a:close/>
                        <a:moveTo>
                          <a:pt x="21805" y="17139"/>
                        </a:moveTo>
                        <a:lnTo>
                          <a:pt x="20325" y="17139"/>
                        </a:lnTo>
                        <a:cubicBezTo>
                          <a:pt x="19364" y="21372"/>
                          <a:pt x="18221" y="25578"/>
                          <a:pt x="17468" y="29837"/>
                        </a:cubicBezTo>
                        <a:cubicBezTo>
                          <a:pt x="17157" y="31576"/>
                          <a:pt x="15028" y="33784"/>
                          <a:pt x="17468" y="35030"/>
                        </a:cubicBezTo>
                        <a:cubicBezTo>
                          <a:pt x="19628" y="36212"/>
                          <a:pt x="22242" y="36212"/>
                          <a:pt x="24401" y="35030"/>
                        </a:cubicBezTo>
                        <a:cubicBezTo>
                          <a:pt x="26531" y="33758"/>
                          <a:pt x="25154" y="31473"/>
                          <a:pt x="24739" y="29655"/>
                        </a:cubicBezTo>
                        <a:cubicBezTo>
                          <a:pt x="23778" y="25500"/>
                          <a:pt x="22766" y="21320"/>
                          <a:pt x="21805" y="17139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" name="Google Shape;1584;p126">
                    <a:extLst>
                      <a:ext uri="{FF2B5EF4-FFF2-40B4-BE49-F238E27FC236}">
                        <a16:creationId xmlns:a16="http://schemas.microsoft.com/office/drawing/2014/main" id="{E147DAF6-3F8A-C9A8-1FCC-273E5948CF11}"/>
                      </a:ext>
                    </a:extLst>
                  </p:cNvPr>
                  <p:cNvSpPr/>
                  <p:nvPr/>
                </p:nvSpPr>
                <p:spPr>
                  <a:xfrm>
                    <a:off x="5459016" y="1982239"/>
                    <a:ext cx="37187" cy="530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87" h="53087" extrusionOk="0">
                        <a:moveTo>
                          <a:pt x="0" y="26315"/>
                        </a:moveTo>
                        <a:cubicBezTo>
                          <a:pt x="0" y="19226"/>
                          <a:pt x="0" y="12137"/>
                          <a:pt x="0" y="5048"/>
                        </a:cubicBezTo>
                        <a:cubicBezTo>
                          <a:pt x="0" y="1361"/>
                          <a:pt x="1402" y="-145"/>
                          <a:pt x="5193" y="11"/>
                        </a:cubicBezTo>
                        <a:cubicBezTo>
                          <a:pt x="9841" y="219"/>
                          <a:pt x="14515" y="-171"/>
                          <a:pt x="19163" y="141"/>
                        </a:cubicBezTo>
                        <a:cubicBezTo>
                          <a:pt x="29647" y="684"/>
                          <a:pt x="37705" y="9622"/>
                          <a:pt x="37162" y="20105"/>
                        </a:cubicBezTo>
                        <a:cubicBezTo>
                          <a:pt x="37161" y="20133"/>
                          <a:pt x="37159" y="20160"/>
                          <a:pt x="37158" y="20187"/>
                        </a:cubicBezTo>
                        <a:cubicBezTo>
                          <a:pt x="37491" y="29890"/>
                          <a:pt x="29896" y="38026"/>
                          <a:pt x="20193" y="38359"/>
                        </a:cubicBezTo>
                        <a:cubicBezTo>
                          <a:pt x="19832" y="38372"/>
                          <a:pt x="19472" y="38373"/>
                          <a:pt x="19111" y="38363"/>
                        </a:cubicBezTo>
                        <a:cubicBezTo>
                          <a:pt x="12931" y="38363"/>
                          <a:pt x="11919" y="40960"/>
                          <a:pt x="12594" y="45919"/>
                        </a:cubicBezTo>
                        <a:cubicBezTo>
                          <a:pt x="13373" y="51476"/>
                          <a:pt x="11062" y="53346"/>
                          <a:pt x="5505" y="53060"/>
                        </a:cubicBezTo>
                        <a:cubicBezTo>
                          <a:pt x="1506" y="52826"/>
                          <a:pt x="-52" y="51632"/>
                          <a:pt x="52" y="47607"/>
                        </a:cubicBezTo>
                        <a:cubicBezTo>
                          <a:pt x="130" y="40492"/>
                          <a:pt x="0" y="33404"/>
                          <a:pt x="0" y="26315"/>
                        </a:cubicBezTo>
                        <a:close/>
                        <a:moveTo>
                          <a:pt x="17735" y="11877"/>
                        </a:moveTo>
                        <a:cubicBezTo>
                          <a:pt x="8906" y="11877"/>
                          <a:pt x="12542" y="17668"/>
                          <a:pt x="11919" y="20992"/>
                        </a:cubicBezTo>
                        <a:cubicBezTo>
                          <a:pt x="11114" y="24990"/>
                          <a:pt x="12672" y="26990"/>
                          <a:pt x="17268" y="26730"/>
                        </a:cubicBezTo>
                        <a:cubicBezTo>
                          <a:pt x="22331" y="26471"/>
                          <a:pt x="25603" y="24134"/>
                          <a:pt x="25395" y="19356"/>
                        </a:cubicBezTo>
                        <a:cubicBezTo>
                          <a:pt x="25608" y="15432"/>
                          <a:pt x="22600" y="12079"/>
                          <a:pt x="18676" y="11866"/>
                        </a:cubicBezTo>
                        <a:cubicBezTo>
                          <a:pt x="18362" y="11849"/>
                          <a:pt x="18048" y="11853"/>
                          <a:pt x="17735" y="11877"/>
                        </a:cubicBezTo>
                        <a:close/>
                      </a:path>
                    </a:pathLst>
                  </a:custGeom>
                  <a:solidFill>
                    <a:srgbClr val="EBC96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7" name="Google Shape;1585;p126">
                    <a:extLst>
                      <a:ext uri="{FF2B5EF4-FFF2-40B4-BE49-F238E27FC236}">
                        <a16:creationId xmlns:a16="http://schemas.microsoft.com/office/drawing/2014/main" id="{FB06A95C-6557-56E7-85E7-81099D974951}"/>
                      </a:ext>
                    </a:extLst>
                  </p:cNvPr>
                  <p:cNvSpPr/>
                  <p:nvPr/>
                </p:nvSpPr>
                <p:spPr>
                  <a:xfrm>
                    <a:off x="5047929" y="1982320"/>
                    <a:ext cx="37198" cy="528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98" h="52856" extrusionOk="0">
                        <a:moveTo>
                          <a:pt x="15" y="26598"/>
                        </a:moveTo>
                        <a:cubicBezTo>
                          <a:pt x="15" y="19535"/>
                          <a:pt x="196" y="12472"/>
                          <a:pt x="15" y="5435"/>
                        </a:cubicBezTo>
                        <a:cubicBezTo>
                          <a:pt x="-141" y="1540"/>
                          <a:pt x="898" y="-277"/>
                          <a:pt x="5208" y="34"/>
                        </a:cubicBezTo>
                        <a:cubicBezTo>
                          <a:pt x="9518" y="346"/>
                          <a:pt x="14062" y="34"/>
                          <a:pt x="18503" y="34"/>
                        </a:cubicBezTo>
                        <a:cubicBezTo>
                          <a:pt x="28947" y="466"/>
                          <a:pt x="37193" y="9056"/>
                          <a:pt x="37198" y="19509"/>
                        </a:cubicBezTo>
                        <a:cubicBezTo>
                          <a:pt x="37171" y="29752"/>
                          <a:pt x="28927" y="38077"/>
                          <a:pt x="18684" y="38205"/>
                        </a:cubicBezTo>
                        <a:cubicBezTo>
                          <a:pt x="12842" y="38205"/>
                          <a:pt x="11128" y="40230"/>
                          <a:pt x="12011" y="45449"/>
                        </a:cubicBezTo>
                        <a:cubicBezTo>
                          <a:pt x="12998" y="51214"/>
                          <a:pt x="10869" y="53239"/>
                          <a:pt x="4870" y="52798"/>
                        </a:cubicBezTo>
                        <a:cubicBezTo>
                          <a:pt x="1027" y="52486"/>
                          <a:pt x="-11" y="51292"/>
                          <a:pt x="93" y="47604"/>
                        </a:cubicBezTo>
                        <a:cubicBezTo>
                          <a:pt x="248" y="40723"/>
                          <a:pt x="15" y="33764"/>
                          <a:pt x="15" y="26598"/>
                        </a:cubicBezTo>
                        <a:close/>
                        <a:moveTo>
                          <a:pt x="11803" y="19457"/>
                        </a:moveTo>
                        <a:cubicBezTo>
                          <a:pt x="12427" y="22469"/>
                          <a:pt x="9934" y="27039"/>
                          <a:pt x="16296" y="26754"/>
                        </a:cubicBezTo>
                        <a:cubicBezTo>
                          <a:pt x="21645" y="26494"/>
                          <a:pt x="25488" y="23638"/>
                          <a:pt x="25072" y="19145"/>
                        </a:cubicBezTo>
                        <a:cubicBezTo>
                          <a:pt x="24605" y="14160"/>
                          <a:pt x="21437" y="12135"/>
                          <a:pt x="16529" y="11849"/>
                        </a:cubicBezTo>
                        <a:cubicBezTo>
                          <a:pt x="9622" y="11407"/>
                          <a:pt x="12582" y="16471"/>
                          <a:pt x="11803" y="19457"/>
                        </a:cubicBezTo>
                        <a:close/>
                      </a:path>
                    </a:pathLst>
                  </a:custGeom>
                  <a:solidFill>
                    <a:srgbClr val="BE4C5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8" name="Google Shape;1586;p126">
                    <a:extLst>
                      <a:ext uri="{FF2B5EF4-FFF2-40B4-BE49-F238E27FC236}">
                        <a16:creationId xmlns:a16="http://schemas.microsoft.com/office/drawing/2014/main" id="{00EE46CF-AA60-7110-484A-74377FD89223}"/>
                      </a:ext>
                    </a:extLst>
                  </p:cNvPr>
                  <p:cNvSpPr/>
                  <p:nvPr/>
                </p:nvSpPr>
                <p:spPr>
                  <a:xfrm>
                    <a:off x="5237337" y="1982253"/>
                    <a:ext cx="38824" cy="527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824" h="52779" extrusionOk="0">
                        <a:moveTo>
                          <a:pt x="38591" y="20667"/>
                        </a:moveTo>
                        <a:cubicBezTo>
                          <a:pt x="38591" y="25081"/>
                          <a:pt x="38721" y="29495"/>
                          <a:pt x="38591" y="33909"/>
                        </a:cubicBezTo>
                        <a:cubicBezTo>
                          <a:pt x="38357" y="44562"/>
                          <a:pt x="29532" y="53008"/>
                          <a:pt x="18880" y="52775"/>
                        </a:cubicBezTo>
                        <a:cubicBezTo>
                          <a:pt x="18378" y="52764"/>
                          <a:pt x="17876" y="52733"/>
                          <a:pt x="17377" y="52683"/>
                        </a:cubicBezTo>
                        <a:cubicBezTo>
                          <a:pt x="6382" y="50860"/>
                          <a:pt x="-1215" y="40685"/>
                          <a:pt x="161" y="29625"/>
                        </a:cubicBezTo>
                        <a:cubicBezTo>
                          <a:pt x="836" y="25289"/>
                          <a:pt x="3848" y="26587"/>
                          <a:pt x="6185" y="26587"/>
                        </a:cubicBezTo>
                        <a:cubicBezTo>
                          <a:pt x="8522" y="26587"/>
                          <a:pt x="12079" y="25237"/>
                          <a:pt x="12053" y="29651"/>
                        </a:cubicBezTo>
                        <a:cubicBezTo>
                          <a:pt x="12053" y="35441"/>
                          <a:pt x="12910" y="41206"/>
                          <a:pt x="20155" y="40583"/>
                        </a:cubicBezTo>
                        <a:cubicBezTo>
                          <a:pt x="27400" y="39960"/>
                          <a:pt x="26802" y="33624"/>
                          <a:pt x="26750" y="28223"/>
                        </a:cubicBezTo>
                        <a:cubicBezTo>
                          <a:pt x="26750" y="20433"/>
                          <a:pt x="26958" y="12643"/>
                          <a:pt x="26750" y="5035"/>
                        </a:cubicBezTo>
                        <a:cubicBezTo>
                          <a:pt x="26569" y="647"/>
                          <a:pt x="28568" y="-158"/>
                          <a:pt x="32307" y="23"/>
                        </a:cubicBezTo>
                        <a:cubicBezTo>
                          <a:pt x="35631" y="231"/>
                          <a:pt x="39162" y="-652"/>
                          <a:pt x="38799" y="4775"/>
                        </a:cubicBezTo>
                        <a:cubicBezTo>
                          <a:pt x="38435" y="10202"/>
                          <a:pt x="38617" y="15369"/>
                          <a:pt x="38591" y="20667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9" name="Google Shape;1587;p126">
                    <a:extLst>
                      <a:ext uri="{FF2B5EF4-FFF2-40B4-BE49-F238E27FC236}">
                        <a16:creationId xmlns:a16="http://schemas.microsoft.com/office/drawing/2014/main" id="{C73A4607-8619-76FB-29A5-A8C9D954245B}"/>
                      </a:ext>
                    </a:extLst>
                  </p:cNvPr>
                  <p:cNvSpPr/>
                  <p:nvPr/>
                </p:nvSpPr>
                <p:spPr>
                  <a:xfrm>
                    <a:off x="5403682" y="1982127"/>
                    <a:ext cx="37391" cy="53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391" h="53180" extrusionOk="0">
                        <a:moveTo>
                          <a:pt x="18903" y="45"/>
                        </a:moveTo>
                        <a:cubicBezTo>
                          <a:pt x="23318" y="45"/>
                          <a:pt x="27784" y="357"/>
                          <a:pt x="32198" y="45"/>
                        </a:cubicBezTo>
                        <a:cubicBezTo>
                          <a:pt x="37236" y="-396"/>
                          <a:pt x="37391" y="2434"/>
                          <a:pt x="37391" y="6147"/>
                        </a:cubicBezTo>
                        <a:cubicBezTo>
                          <a:pt x="37391" y="9861"/>
                          <a:pt x="36898" y="12821"/>
                          <a:pt x="32068" y="12016"/>
                        </a:cubicBezTo>
                        <a:cubicBezTo>
                          <a:pt x="25888" y="10977"/>
                          <a:pt x="24019" y="13600"/>
                          <a:pt x="24278" y="19650"/>
                        </a:cubicBezTo>
                        <a:cubicBezTo>
                          <a:pt x="24746" y="29128"/>
                          <a:pt x="24278" y="38657"/>
                          <a:pt x="24486" y="48213"/>
                        </a:cubicBezTo>
                        <a:cubicBezTo>
                          <a:pt x="24694" y="53406"/>
                          <a:pt x="21708" y="53121"/>
                          <a:pt x="18176" y="53172"/>
                        </a:cubicBezTo>
                        <a:cubicBezTo>
                          <a:pt x="14645" y="53224"/>
                          <a:pt x="12230" y="53172"/>
                          <a:pt x="12360" y="48395"/>
                        </a:cubicBezTo>
                        <a:cubicBezTo>
                          <a:pt x="12646" y="38242"/>
                          <a:pt x="12230" y="28063"/>
                          <a:pt x="12542" y="17910"/>
                        </a:cubicBezTo>
                        <a:cubicBezTo>
                          <a:pt x="12697" y="13210"/>
                          <a:pt x="11088" y="11367"/>
                          <a:pt x="6518" y="12094"/>
                        </a:cubicBezTo>
                        <a:cubicBezTo>
                          <a:pt x="1947" y="12821"/>
                          <a:pt x="78" y="11055"/>
                          <a:pt x="0" y="5966"/>
                        </a:cubicBezTo>
                        <a:cubicBezTo>
                          <a:pt x="0" y="357"/>
                          <a:pt x="2597" y="-110"/>
                          <a:pt x="6881" y="149"/>
                        </a:cubicBezTo>
                        <a:cubicBezTo>
                          <a:pt x="11165" y="409"/>
                          <a:pt x="14905" y="45"/>
                          <a:pt x="18903" y="45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0" name="Google Shape;1588;p126">
                    <a:extLst>
                      <a:ext uri="{FF2B5EF4-FFF2-40B4-BE49-F238E27FC236}">
                        <a16:creationId xmlns:a16="http://schemas.microsoft.com/office/drawing/2014/main" id="{BDF7C641-FBAF-F690-0AF4-CB2452C1B06D}"/>
                      </a:ext>
                    </a:extLst>
                  </p:cNvPr>
                  <p:cNvSpPr/>
                  <p:nvPr/>
                </p:nvSpPr>
                <p:spPr>
                  <a:xfrm>
                    <a:off x="5339725" y="1982280"/>
                    <a:ext cx="12086" cy="528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6" h="52862" extrusionOk="0">
                        <a:moveTo>
                          <a:pt x="12076" y="26352"/>
                        </a:moveTo>
                        <a:cubicBezTo>
                          <a:pt x="12076" y="33648"/>
                          <a:pt x="11816" y="40945"/>
                          <a:pt x="12076" y="48241"/>
                        </a:cubicBezTo>
                        <a:cubicBezTo>
                          <a:pt x="12284" y="53097"/>
                          <a:pt x="9479" y="52915"/>
                          <a:pt x="6130" y="52837"/>
                        </a:cubicBezTo>
                        <a:cubicBezTo>
                          <a:pt x="2780" y="52760"/>
                          <a:pt x="-76" y="53435"/>
                          <a:pt x="2" y="48397"/>
                        </a:cubicBezTo>
                        <a:cubicBezTo>
                          <a:pt x="227" y="33821"/>
                          <a:pt x="227" y="19237"/>
                          <a:pt x="2" y="4644"/>
                        </a:cubicBezTo>
                        <a:cubicBezTo>
                          <a:pt x="2" y="-186"/>
                          <a:pt x="2598" y="-56"/>
                          <a:pt x="5948" y="22"/>
                        </a:cubicBezTo>
                        <a:cubicBezTo>
                          <a:pt x="9297" y="100"/>
                          <a:pt x="12258" y="-549"/>
                          <a:pt x="12050" y="4488"/>
                        </a:cubicBezTo>
                        <a:cubicBezTo>
                          <a:pt x="11842" y="11759"/>
                          <a:pt x="12076" y="19055"/>
                          <a:pt x="12076" y="26352"/>
                        </a:cubicBezTo>
                        <a:close/>
                      </a:path>
                    </a:pathLst>
                  </a:custGeom>
                  <a:solidFill>
                    <a:srgbClr val="7AAE96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9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pic>
              <p:nvPicPr>
                <p:cNvPr id="201" name="Graphic 200">
                  <a:extLst>
                    <a:ext uri="{FF2B5EF4-FFF2-40B4-BE49-F238E27FC236}">
                      <a16:creationId xmlns:a16="http://schemas.microsoft.com/office/drawing/2014/main" id="{C11CDC4D-BEDD-ED12-8175-E473FDE84B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2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2510" y="2867508"/>
                  <a:ext cx="1844873" cy="302559"/>
                </a:xfrm>
                <a:prstGeom prst="rect">
                  <a:avLst/>
                </a:prstGeom>
              </p:spPr>
            </p:pic>
            <p:pic>
              <p:nvPicPr>
                <p:cNvPr id="202" name="Picture 201">
                  <a:extLst>
                    <a:ext uri="{FF2B5EF4-FFF2-40B4-BE49-F238E27FC236}">
                      <a16:creationId xmlns:a16="http://schemas.microsoft.com/office/drawing/2014/main" id="{AFDB3ADB-02DA-7071-414D-64400E4907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03344" y="3263937"/>
                  <a:ext cx="1941411" cy="403248"/>
                </a:xfrm>
                <a:prstGeom prst="rect">
                  <a:avLst/>
                </a:prstGeom>
              </p:spPr>
            </p:pic>
            <p:pic>
              <p:nvPicPr>
                <p:cNvPr id="203" name="Google Shape;32;p4">
                  <a:extLst>
                    <a:ext uri="{FF2B5EF4-FFF2-40B4-BE49-F238E27FC236}">
                      <a16:creationId xmlns:a16="http://schemas.microsoft.com/office/drawing/2014/main" id="{CFD27A9F-89B0-9AB9-7A7E-D82BBBF3167D}"/>
                    </a:ext>
                  </a:extLst>
                </p:cNvPr>
                <p:cNvPicPr preferRelativeResize="0"/>
                <p:nvPr/>
              </p:nvPicPr>
              <p:blipFill>
                <a:blip r:embed="rId31">
                  <a:alphaModFix/>
                </a:blip>
                <a:stretch>
                  <a:fillRect/>
                </a:stretch>
              </p:blipFill>
              <p:spPr>
                <a:xfrm>
                  <a:off x="947441" y="1986498"/>
                  <a:ext cx="1837468" cy="46447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04" name="Picture 203" descr="A black background with blue letters&#10;&#10;Description automatically generated">
                  <a:extLst>
                    <a:ext uri="{FF2B5EF4-FFF2-40B4-BE49-F238E27FC236}">
                      <a16:creationId xmlns:a16="http://schemas.microsoft.com/office/drawing/2014/main" id="{29037597-6B9E-5A5B-69FC-736697A969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9092" y="4066606"/>
                  <a:ext cx="1938492" cy="484281"/>
                </a:xfrm>
                <a:prstGeom prst="rect">
                  <a:avLst/>
                </a:prstGeom>
              </p:spPr>
            </p:pic>
            <p:pic>
              <p:nvPicPr>
                <p:cNvPr id="206" name="Picture 205" descr="A logo with text and a dna strand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C20EBA08-EE35-1811-5635-252AA362A3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7530" y="4501869"/>
                  <a:ext cx="809620" cy="542813"/>
                </a:xfrm>
                <a:prstGeom prst="rect">
                  <a:avLst/>
                </a:prstGeom>
              </p:spPr>
            </p:pic>
            <p:pic>
              <p:nvPicPr>
                <p:cNvPr id="212" name="Picture 211" descr="A close-up of a logo&#10;&#10;Description automatically generated">
                  <a:extLst>
                    <a:ext uri="{FF2B5EF4-FFF2-40B4-BE49-F238E27FC236}">
                      <a16:creationId xmlns:a16="http://schemas.microsoft.com/office/drawing/2014/main" id="{2C02BB71-1EF2-429E-23CC-50F954879E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8085" b="46009"/>
                <a:stretch/>
              </p:blipFill>
              <p:spPr>
                <a:xfrm>
                  <a:off x="259441" y="5103277"/>
                  <a:ext cx="3000414" cy="318171"/>
                </a:xfrm>
                <a:prstGeom prst="rect">
                  <a:avLst/>
                </a:prstGeom>
              </p:spPr>
            </p:pic>
            <p:pic>
              <p:nvPicPr>
                <p:cNvPr id="214" name="Graphic 213">
                  <a:extLst>
                    <a:ext uri="{FF2B5EF4-FFF2-40B4-BE49-F238E27FC236}">
                      <a16:creationId xmlns:a16="http://schemas.microsoft.com/office/drawing/2014/main" id="{A4AC0822-686F-FE4F-AA86-446D57139E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09624" y="5570217"/>
                  <a:ext cx="1373944" cy="420344"/>
                </a:xfrm>
                <a:prstGeom prst="rect">
                  <a:avLst/>
                </a:prstGeom>
              </p:spPr>
            </p:pic>
            <p:pic>
              <p:nvPicPr>
                <p:cNvPr id="216" name="Graphic 215">
                  <a:extLst>
                    <a:ext uri="{FF2B5EF4-FFF2-40B4-BE49-F238E27FC236}">
                      <a16:creationId xmlns:a16="http://schemas.microsoft.com/office/drawing/2014/main" id="{C2097542-9AD1-6A53-51B1-FD56D4E34F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76433" y="6126115"/>
                  <a:ext cx="908444" cy="452542"/>
                </a:xfrm>
                <a:prstGeom prst="rect">
                  <a:avLst/>
                </a:prstGeom>
              </p:spPr>
            </p:pic>
            <p:pic>
              <p:nvPicPr>
                <p:cNvPr id="218" name="Picture 217" descr="A logo with colorful drops&#10;&#10;Description automatically generated">
                  <a:extLst>
                    <a:ext uri="{FF2B5EF4-FFF2-40B4-BE49-F238E27FC236}">
                      <a16:creationId xmlns:a16="http://schemas.microsoft.com/office/drawing/2014/main" id="{E24DF765-0F6F-894B-3D11-F6617FC4A6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576" t="18236" r="1576" b="13776"/>
                <a:stretch/>
              </p:blipFill>
              <p:spPr>
                <a:xfrm>
                  <a:off x="1956132" y="6191968"/>
                  <a:ext cx="953336" cy="425360"/>
                </a:xfrm>
                <a:prstGeom prst="rect">
                  <a:avLst/>
                </a:prstGeom>
              </p:spPr>
            </p:pic>
            <p:pic>
              <p:nvPicPr>
                <p:cNvPr id="220" name="Graphic 219">
                  <a:extLst>
                    <a:ext uri="{FF2B5EF4-FFF2-40B4-BE49-F238E27FC236}">
                      <a16:creationId xmlns:a16="http://schemas.microsoft.com/office/drawing/2014/main" id="{92365CC9-135F-13FC-143A-A02728558B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0143" y="2427118"/>
                  <a:ext cx="1043907" cy="415806"/>
                </a:xfrm>
                <a:prstGeom prst="rect">
                  <a:avLst/>
                </a:prstGeom>
              </p:spPr>
            </p:pic>
            <p:pic>
              <p:nvPicPr>
                <p:cNvPr id="223" name="Picture 222" descr="A logo with orange and grey text&#10;&#10;Description automatically generated">
                  <a:extLst>
                    <a:ext uri="{FF2B5EF4-FFF2-40B4-BE49-F238E27FC236}">
                      <a16:creationId xmlns:a16="http://schemas.microsoft.com/office/drawing/2014/main" id="{199F17AF-E88C-FDB8-4CDC-DC4E66CBC7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11311" y="4450659"/>
                  <a:ext cx="776368" cy="586755"/>
                </a:xfrm>
                <a:prstGeom prst="rect">
                  <a:avLst/>
                </a:prstGeom>
              </p:spPr>
            </p:pic>
            <p:pic>
              <p:nvPicPr>
                <p:cNvPr id="225" name="Picture 224" descr="A green light in the dark&#10;&#10;Description automatically generated">
                  <a:extLst>
                    <a:ext uri="{FF2B5EF4-FFF2-40B4-BE49-F238E27FC236}">
                      <a16:creationId xmlns:a16="http://schemas.microsoft.com/office/drawing/2014/main" id="{F7040FED-2254-7B63-2479-CC3106DFC2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03233" y="1260693"/>
                  <a:ext cx="859406" cy="289920"/>
                </a:xfrm>
                <a:prstGeom prst="rect">
                  <a:avLst/>
                </a:prstGeom>
              </p:spPr>
            </p:pic>
            <p:pic>
              <p:nvPicPr>
                <p:cNvPr id="227" name="Picture 226" descr="A yellow head with white squares and dots&#10;&#10;Description automatically generated">
                  <a:extLst>
                    <a:ext uri="{FF2B5EF4-FFF2-40B4-BE49-F238E27FC236}">
                      <a16:creationId xmlns:a16="http://schemas.microsoft.com/office/drawing/2014/main" id="{ACAE704C-90ED-CE3B-D089-27E52CD269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73394" y="5980736"/>
                  <a:ext cx="651442" cy="696681"/>
                </a:xfrm>
                <a:prstGeom prst="rect">
                  <a:avLst/>
                </a:prstGeom>
              </p:spPr>
            </p:pic>
            <p:pic>
              <p:nvPicPr>
                <p:cNvPr id="229" name="Picture 228" descr="A blue and green logo&#10;&#10;Description automatically generated">
                  <a:extLst>
                    <a:ext uri="{FF2B5EF4-FFF2-40B4-BE49-F238E27FC236}">
                      <a16:creationId xmlns:a16="http://schemas.microsoft.com/office/drawing/2014/main" id="{2BEE4192-9E14-279E-0844-2BA3B8F113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26649" y="1332941"/>
                  <a:ext cx="893741" cy="240891"/>
                </a:xfrm>
                <a:prstGeom prst="rect">
                  <a:avLst/>
                </a:prstGeom>
              </p:spPr>
            </p:pic>
            <p:pic>
              <p:nvPicPr>
                <p:cNvPr id="231" name="Picture 230" descr="A blue and white logo&#10;&#10;Description automatically generated">
                  <a:extLst>
                    <a:ext uri="{FF2B5EF4-FFF2-40B4-BE49-F238E27FC236}">
                      <a16:creationId xmlns:a16="http://schemas.microsoft.com/office/drawing/2014/main" id="{A589C1E9-2F00-D10D-A0EB-9D2D97B7BA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7193" y="5590729"/>
                  <a:ext cx="759285" cy="264867"/>
                </a:xfrm>
                <a:prstGeom prst="rect">
                  <a:avLst/>
                </a:prstGeom>
              </p:spPr>
            </p:pic>
            <p:pic>
              <p:nvPicPr>
                <p:cNvPr id="233" name="Picture 232" descr="A yellow and blue heart shaped logo&#10;&#10;Description automatically generated">
                  <a:extLst>
                    <a:ext uri="{FF2B5EF4-FFF2-40B4-BE49-F238E27FC236}">
                      <a16:creationId xmlns:a16="http://schemas.microsoft.com/office/drawing/2014/main" id="{20EA71E1-7C46-4F6F-78EB-0F14937ACF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40201" y="2341683"/>
                  <a:ext cx="799048" cy="599286"/>
                </a:xfrm>
                <a:prstGeom prst="rect">
                  <a:avLst/>
                </a:prstGeom>
              </p:spPr>
            </p:pic>
          </p:grpSp>
          <p:pic>
            <p:nvPicPr>
              <p:cNvPr id="239" name="Picture 238" descr="A couple of logos with a blue square and a white circle&#10;&#10;Description automatically generated">
                <a:extLst>
                  <a:ext uri="{FF2B5EF4-FFF2-40B4-BE49-F238E27FC236}">
                    <a16:creationId xmlns:a16="http://schemas.microsoft.com/office/drawing/2014/main" id="{A5151238-EA3B-490A-2BA6-B36E3C067A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176"/>
              <a:stretch/>
            </p:blipFill>
            <p:spPr>
              <a:xfrm>
                <a:off x="3449199" y="121542"/>
                <a:ext cx="801336" cy="525559"/>
              </a:xfrm>
              <a:prstGeom prst="rect">
                <a:avLst/>
              </a:prstGeom>
            </p:spPr>
          </p:pic>
          <p:pic>
            <p:nvPicPr>
              <p:cNvPr id="240" name="Graphic 239">
                <a:extLst>
                  <a:ext uri="{FF2B5EF4-FFF2-40B4-BE49-F238E27FC236}">
                    <a16:creationId xmlns:a16="http://schemas.microsoft.com/office/drawing/2014/main" id="{FC3B825C-0D98-597D-3904-877CD079D4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0"/>
                  </a:ext>
                </a:extLst>
              </a:blip>
              <a:stretch>
                <a:fillRect/>
              </a:stretch>
            </p:blipFill>
            <p:spPr>
              <a:xfrm>
                <a:off x="3165747" y="5595198"/>
                <a:ext cx="674364" cy="284594"/>
              </a:xfrm>
              <a:prstGeom prst="rect">
                <a:avLst/>
              </a:prstGeom>
            </p:spPr>
          </p:pic>
          <p:pic>
            <p:nvPicPr>
              <p:cNvPr id="242" name="Picture 241" descr="A logo with orange circles and lines&#10;&#10;Description automatically generated">
                <a:extLst>
                  <a:ext uri="{FF2B5EF4-FFF2-40B4-BE49-F238E27FC236}">
                    <a16:creationId xmlns:a16="http://schemas.microsoft.com/office/drawing/2014/main" id="{C194C8CA-A365-38BE-7161-557F4A87E5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5751" y="6028983"/>
                <a:ext cx="859723" cy="513266"/>
              </a:xfrm>
              <a:prstGeom prst="rect">
                <a:avLst/>
              </a:prstGeom>
            </p:spPr>
          </p:pic>
        </p:grpSp>
        <p:pic>
          <p:nvPicPr>
            <p:cNvPr id="245" name="Graphic 244">
              <a:extLst>
                <a:ext uri="{FF2B5EF4-FFF2-40B4-BE49-F238E27FC236}">
                  <a16:creationId xmlns:a16="http://schemas.microsoft.com/office/drawing/2014/main" id="{90057360-2BB0-E632-A6DD-27DAF4F17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p:blipFill>
          <p:spPr>
            <a:xfrm>
              <a:off x="421401" y="3793709"/>
              <a:ext cx="2196881" cy="26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87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3F568-3E7E-649F-F0D9-DD016F057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332656"/>
            <a:ext cx="11292488" cy="7450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Ways of Working – Community driven, Collaborative, Network effects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D4BA12-C0E1-11C7-9A07-198DA002592F}"/>
              </a:ext>
            </a:extLst>
          </p:cNvPr>
          <p:cNvSpPr txBox="1"/>
          <p:nvPr/>
        </p:nvSpPr>
        <p:spPr>
          <a:xfrm>
            <a:off x="455436" y="1661822"/>
            <a:ext cx="25890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latin typeface="Corbel" panose="020B0503020204020204" pitchFamily="34" charset="0"/>
              </a:rPr>
              <a:t>welcoming with credit and freedom to operate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33C592-6389-78AF-37CF-16FBC70EA987}"/>
              </a:ext>
            </a:extLst>
          </p:cNvPr>
          <p:cNvSpPr txBox="1"/>
          <p:nvPr/>
        </p:nvSpPr>
        <p:spPr>
          <a:xfrm>
            <a:off x="441182" y="1077726"/>
            <a:ext cx="25890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b="1" dirty="0">
                <a:latin typeface="Corbel" panose="020B0503020204020204" pitchFamily="34" charset="0"/>
              </a:rPr>
              <a:t>Open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AB548EF-EE85-B9AE-FECC-CA3489917687}"/>
              </a:ext>
            </a:extLst>
          </p:cNvPr>
          <p:cNvGrpSpPr/>
          <p:nvPr/>
        </p:nvGrpSpPr>
        <p:grpSpPr>
          <a:xfrm>
            <a:off x="4200360" y="757890"/>
            <a:ext cx="4111151" cy="4972063"/>
            <a:chOff x="4200360" y="757890"/>
            <a:chExt cx="4111151" cy="4972063"/>
          </a:xfrm>
        </p:grpSpPr>
        <p:pic>
          <p:nvPicPr>
            <p:cNvPr id="36" name="Picture 35" descr="A black and white illustration of a hand with a fist&#10;&#10;Description automatically generated">
              <a:extLst>
                <a:ext uri="{FF2B5EF4-FFF2-40B4-BE49-F238E27FC236}">
                  <a16:creationId xmlns:a16="http://schemas.microsoft.com/office/drawing/2014/main" id="{66F738F7-954A-4BA1-1B56-A37EA7634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9178" y="757890"/>
              <a:ext cx="1932333" cy="1932333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77E5253-388F-2BAF-78CF-E52614C6C1EA}"/>
                </a:ext>
              </a:extLst>
            </p:cNvPr>
            <p:cNvGrpSpPr/>
            <p:nvPr/>
          </p:nvGrpSpPr>
          <p:grpSpPr>
            <a:xfrm>
              <a:off x="4200360" y="1077726"/>
              <a:ext cx="3836903" cy="4652227"/>
              <a:chOff x="4200360" y="1077726"/>
              <a:chExt cx="3836903" cy="4652227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EEBBB2-5DB5-C5E3-D3A4-83029DDAD2B1}"/>
                  </a:ext>
                </a:extLst>
              </p:cNvPr>
              <p:cNvSpPr txBox="1"/>
              <p:nvPr/>
            </p:nvSpPr>
            <p:spPr>
              <a:xfrm>
                <a:off x="4279249" y="1661822"/>
                <a:ext cx="3273309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i="1" dirty="0">
                    <a:latin typeface="Corbel" panose="020B0503020204020204" pitchFamily="34" charset="0"/>
                  </a:rPr>
                  <a:t>community ownership,  responsibility, leadership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E5CEECF-101D-E7E2-6651-512B2CB5A484}"/>
                  </a:ext>
                </a:extLst>
              </p:cNvPr>
              <p:cNvSpPr txBox="1"/>
              <p:nvPr/>
            </p:nvSpPr>
            <p:spPr>
              <a:xfrm>
                <a:off x="4279249" y="2867631"/>
                <a:ext cx="3758014" cy="28623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dirty="0">
                    <a:latin typeface="Corbel" panose="020B0503020204020204" pitchFamily="34" charset="0"/>
                  </a:rPr>
                  <a:t>Leaders nominated and elected by the community, mentoring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r>
                  <a:rPr lang="en-GB" sz="2000" dirty="0">
                    <a:latin typeface="Corbel" panose="020B0503020204020204" pitchFamily="34" charset="0"/>
                  </a:rPr>
                  <a:t>Shared leadership, reward doers, fund knowledge exchange, praise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r>
                  <a:rPr lang="en-GB" sz="2000" dirty="0">
                    <a:latin typeface="Corbel" panose="020B0503020204020204" pitchFamily="34" charset="0"/>
                  </a:rPr>
                  <a:t>Everyone champions, Ego let go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endParaRPr lang="en-GB" sz="2000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E7E4740-0DE1-197C-A6A1-72AD596BFCD3}"/>
                  </a:ext>
                </a:extLst>
              </p:cNvPr>
              <p:cNvSpPr txBox="1"/>
              <p:nvPr/>
            </p:nvSpPr>
            <p:spPr>
              <a:xfrm>
                <a:off x="4200360" y="1077726"/>
                <a:ext cx="290263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52396" indent="0">
                  <a:buNone/>
                </a:pPr>
                <a:r>
                  <a:rPr lang="en-GB" sz="3600" b="1" dirty="0">
                    <a:latin typeface="Corbel" panose="020B0503020204020204" pitchFamily="34" charset="0"/>
                  </a:rPr>
                  <a:t>Empowering</a:t>
                </a:r>
              </a:p>
            </p:txBody>
          </p:sp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CB9EC86-C632-A330-887E-E0738C998C8C}"/>
              </a:ext>
            </a:extLst>
          </p:cNvPr>
          <p:cNvSpPr txBox="1"/>
          <p:nvPr/>
        </p:nvSpPr>
        <p:spPr>
          <a:xfrm>
            <a:off x="438963" y="2867631"/>
            <a:ext cx="362450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Corbel" panose="020B0503020204020204" pitchFamily="34" charset="0"/>
              </a:rPr>
              <a:t>Open distributed development practice</a:t>
            </a:r>
          </a:p>
          <a:p>
            <a:endParaRPr lang="en-GB" sz="2000" dirty="0">
              <a:latin typeface="Corbel" panose="020B0503020204020204" pitchFamily="34" charset="0"/>
            </a:endParaRPr>
          </a:p>
          <a:p>
            <a:r>
              <a:rPr lang="en-GB" sz="2000" dirty="0">
                <a:latin typeface="Corbel" panose="020B0503020204020204" pitchFamily="34" charset="0"/>
              </a:rPr>
              <a:t>Open teams, open licensing</a:t>
            </a:r>
          </a:p>
          <a:p>
            <a:r>
              <a:rPr lang="en-GB" sz="2000" dirty="0">
                <a:latin typeface="Corbel" panose="020B0503020204020204" pitchFamily="34" charset="0"/>
              </a:rPr>
              <a:t>Open opportunities</a:t>
            </a:r>
          </a:p>
          <a:p>
            <a:endParaRPr lang="en-GB" sz="2000" dirty="0">
              <a:latin typeface="Corbel" panose="020B0503020204020204" pitchFamily="34" charset="0"/>
            </a:endParaRPr>
          </a:p>
          <a:p>
            <a:r>
              <a:rPr lang="en-GB" sz="2000" dirty="0">
                <a:latin typeface="Corbel" panose="020B0503020204020204" pitchFamily="34" charset="0"/>
              </a:rPr>
              <a:t>Open meetings, Consensus</a:t>
            </a:r>
          </a:p>
          <a:p>
            <a:r>
              <a:rPr lang="en-GB" sz="2000" dirty="0">
                <a:latin typeface="Corbel" panose="020B0503020204020204" pitchFamily="34" charset="0"/>
              </a:rPr>
              <a:t>Open collaborative minutes</a:t>
            </a:r>
          </a:p>
          <a:p>
            <a:endParaRPr lang="en-GB" sz="2000" dirty="0">
              <a:latin typeface="Corbel" panose="020B0503020204020204" pitchFamily="34" charset="0"/>
            </a:endParaRPr>
          </a:p>
          <a:p>
            <a:endParaRPr lang="en-GB" sz="2000" dirty="0">
              <a:latin typeface="Corbel" panose="020B0503020204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A99A20-453F-735E-0636-36258F56A314}"/>
              </a:ext>
            </a:extLst>
          </p:cNvPr>
          <p:cNvGrpSpPr/>
          <p:nvPr/>
        </p:nvGrpSpPr>
        <p:grpSpPr>
          <a:xfrm>
            <a:off x="597130" y="5254086"/>
            <a:ext cx="10997739" cy="1603914"/>
            <a:chOff x="597130" y="5254086"/>
            <a:chExt cx="10997739" cy="1603914"/>
          </a:xfrm>
        </p:grpSpPr>
        <p:sp>
          <p:nvSpPr>
            <p:cNvPr id="23" name="Arrow: Left-Right 22">
              <a:extLst>
                <a:ext uri="{FF2B5EF4-FFF2-40B4-BE49-F238E27FC236}">
                  <a16:creationId xmlns:a16="http://schemas.microsoft.com/office/drawing/2014/main" id="{E6CD6A66-1E19-1B39-8A4A-CC4EB35B92C1}"/>
                </a:ext>
              </a:extLst>
            </p:cNvPr>
            <p:cNvSpPr/>
            <p:nvPr/>
          </p:nvSpPr>
          <p:spPr>
            <a:xfrm>
              <a:off x="597130" y="5254086"/>
              <a:ext cx="10997739" cy="1119726"/>
            </a:xfrm>
            <a:prstGeom prst="left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E80C557-3809-E2AB-DD18-9C1215E5CD50}"/>
                </a:ext>
              </a:extLst>
            </p:cNvPr>
            <p:cNvSpPr txBox="1"/>
            <p:nvPr/>
          </p:nvSpPr>
          <p:spPr>
            <a:xfrm>
              <a:off x="1255556" y="5619720"/>
              <a:ext cx="26853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Coordination not Control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664D1D-C928-1076-43AC-B14DB15960E3}"/>
                </a:ext>
              </a:extLst>
            </p:cNvPr>
            <p:cNvSpPr txBox="1"/>
            <p:nvPr/>
          </p:nvSpPr>
          <p:spPr>
            <a:xfrm>
              <a:off x="9629451" y="5633206"/>
              <a:ext cx="1351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Resourcing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52428A2-5CA6-DE34-8290-27DEFDA5E1FF}"/>
                </a:ext>
              </a:extLst>
            </p:cNvPr>
            <p:cNvSpPr txBox="1"/>
            <p:nvPr/>
          </p:nvSpPr>
          <p:spPr>
            <a:xfrm>
              <a:off x="3704254" y="5411450"/>
              <a:ext cx="478348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4400" dirty="0"/>
                <a:t>TRUST</a:t>
              </a:r>
            </a:p>
            <a:p>
              <a:pPr algn="ctr"/>
              <a:r>
                <a:rPr lang="en-GB" sz="4400" dirty="0"/>
                <a:t>TRANSPARENCY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33CE94F-9FB8-B52B-5ED7-0A2976BF4CB2}"/>
              </a:ext>
            </a:extLst>
          </p:cNvPr>
          <p:cNvGrpSpPr/>
          <p:nvPr/>
        </p:nvGrpSpPr>
        <p:grpSpPr>
          <a:xfrm>
            <a:off x="8037263" y="1077726"/>
            <a:ext cx="3732175" cy="4652227"/>
            <a:chOff x="8037263" y="1077726"/>
            <a:chExt cx="3732175" cy="465222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E1E861B-DED4-3C01-8568-7EA1BDD6071E}"/>
                </a:ext>
              </a:extLst>
            </p:cNvPr>
            <p:cNvGrpSpPr/>
            <p:nvPr/>
          </p:nvGrpSpPr>
          <p:grpSpPr>
            <a:xfrm>
              <a:off x="8037263" y="1077726"/>
              <a:ext cx="3715773" cy="4652227"/>
              <a:chOff x="8037263" y="1077726"/>
              <a:chExt cx="3715773" cy="4652227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95E1FD2-DC46-9A58-926C-A0772F2A7D76}"/>
                  </a:ext>
                </a:extLst>
              </p:cNvPr>
              <p:cNvSpPr txBox="1"/>
              <p:nvPr/>
            </p:nvSpPr>
            <p:spPr>
              <a:xfrm>
                <a:off x="8258854" y="1661822"/>
                <a:ext cx="3273309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i="1" dirty="0">
                    <a:latin typeface="Corbel" panose="020B0503020204020204" pitchFamily="34" charset="0"/>
                  </a:rPr>
                  <a:t>momentum, knowledge exchange, active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F9A8FE7-EA07-7170-D639-3CEFBDE2D70A}"/>
                  </a:ext>
                </a:extLst>
              </p:cNvPr>
              <p:cNvSpPr txBox="1"/>
              <p:nvPr/>
            </p:nvSpPr>
            <p:spPr>
              <a:xfrm>
                <a:off x="8037263" y="1077726"/>
                <a:ext cx="368616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52396" indent="0">
                  <a:buNone/>
                </a:pPr>
                <a:r>
                  <a:rPr lang="en-GB" sz="3600" b="1" dirty="0">
                    <a:latin typeface="Corbel" panose="020B0503020204020204" pitchFamily="34" charset="0"/>
                  </a:rPr>
                  <a:t>Communication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9859604-2F14-3A3D-ADC7-6A510BB0240E}"/>
                  </a:ext>
                </a:extLst>
              </p:cNvPr>
              <p:cNvSpPr txBox="1"/>
              <p:nvPr/>
            </p:nvSpPr>
            <p:spPr>
              <a:xfrm>
                <a:off x="8284550" y="2867631"/>
                <a:ext cx="3468486" cy="28623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dirty="0">
                    <a:latin typeface="Corbel" panose="020B0503020204020204" pitchFamily="34" charset="0"/>
                  </a:rPr>
                  <a:t>Community not broadcast</a:t>
                </a:r>
              </a:p>
              <a:p>
                <a:r>
                  <a:rPr lang="en-GB" sz="2000" dirty="0">
                    <a:latin typeface="Corbel" panose="020B0503020204020204" pitchFamily="34" charset="0"/>
                  </a:rPr>
                  <a:t>Regular meetings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r>
                  <a:rPr lang="en-GB" sz="2000" dirty="0">
                    <a:latin typeface="Corbel" panose="020B0503020204020204" pitchFamily="34" charset="0"/>
                  </a:rPr>
                  <a:t>Community events designed by the community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r>
                  <a:rPr lang="en-GB" sz="2000" dirty="0">
                    <a:latin typeface="Corbel" panose="020B0503020204020204" pitchFamily="34" charset="0"/>
                  </a:rPr>
                  <a:t>Channels, channels, channels</a:t>
                </a:r>
              </a:p>
              <a:p>
                <a:endParaRPr lang="en-GB" sz="2000" dirty="0">
                  <a:latin typeface="Corbel" panose="020B0503020204020204" pitchFamily="34" charset="0"/>
                </a:endParaRPr>
              </a:p>
              <a:p>
                <a:endParaRPr lang="en-GB" sz="2000" dirty="0">
                  <a:latin typeface="Corbel" panose="020B0503020204020204" pitchFamily="34" charset="0"/>
                </a:endParaRPr>
              </a:p>
            </p:txBody>
          </p:sp>
        </p:grpSp>
        <p:pic>
          <p:nvPicPr>
            <p:cNvPr id="34" name="Picture 3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A26C6192-E8AD-978A-03F4-40FD828D2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830286" y="1563751"/>
              <a:ext cx="939152" cy="707886"/>
            </a:xfrm>
            <a:prstGeom prst="rect">
              <a:avLst/>
            </a:prstGeom>
          </p:spPr>
        </p:pic>
      </p:grpSp>
      <p:pic>
        <p:nvPicPr>
          <p:cNvPr id="38" name="Picture 3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B097575-3787-7B93-CC1B-12C294CCE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444" y="1323825"/>
            <a:ext cx="923574" cy="92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9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 descr="A group of people standing in a group&#10;&#10;Description automatically generated">
            <a:extLst>
              <a:ext uri="{FF2B5EF4-FFF2-40B4-BE49-F238E27FC236}">
                <a16:creationId xmlns:a16="http://schemas.microsoft.com/office/drawing/2014/main" id="{D71C1122-264B-C580-E01B-B2881C550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662F2D-AADB-D1B1-BD76-8B50C7A9C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5920" y="5440673"/>
            <a:ext cx="10871200" cy="648000"/>
          </a:xfrm>
        </p:spPr>
        <p:txBody>
          <a:bodyPr>
            <a:normAutofit fontScale="90000"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BioHackathon</a:t>
            </a:r>
            <a:r>
              <a:rPr lang="en-GB" dirty="0">
                <a:solidFill>
                  <a:schemeClr val="bg1"/>
                </a:solidFill>
              </a:rPr>
              <a:t> 2023: 350 participants</a:t>
            </a:r>
          </a:p>
        </p:txBody>
      </p:sp>
    </p:spTree>
    <p:extLst>
      <p:ext uri="{BB962C8B-B14F-4D97-AF65-F5344CB8AC3E}">
        <p14:creationId xmlns:p14="http://schemas.microsoft.com/office/powerpoint/2010/main" val="2596078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519D16-F645-68CB-AB50-EEFD35093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7825" y="719254"/>
            <a:ext cx="4534131" cy="4351337"/>
          </a:xfrm>
        </p:spPr>
        <p:txBody>
          <a:bodyPr>
            <a:normAutofit fontScale="97500"/>
          </a:bodyPr>
          <a:lstStyle/>
          <a:p>
            <a:pPr marL="152396" indent="0">
              <a:buNone/>
            </a:pPr>
            <a:r>
              <a:rPr lang="en-GB" sz="4500" dirty="0">
                <a:solidFill>
                  <a:schemeClr val="tx1"/>
                </a:solidFill>
              </a:rPr>
              <a:t>Collaboration and sharing takes time and effort to grease  the wheels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US" dirty="0"/>
            </a:b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D5DF13-FB34-D5B2-D222-182FC53A0E7E}"/>
              </a:ext>
            </a:extLst>
          </p:cNvPr>
          <p:cNvSpPr txBox="1"/>
          <p:nvPr/>
        </p:nvSpPr>
        <p:spPr>
          <a:xfrm>
            <a:off x="5684168" y="939958"/>
            <a:ext cx="578000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Support collaboration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Grease the social &amp; technical wheels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endParaRPr lang="en-US" sz="2400" dirty="0">
              <a:latin typeface="Corbel" panose="020B0503020204020204" pitchFamily="34" charset="0"/>
            </a:endParaRP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Connect, integrate and sustain </a:t>
            </a:r>
            <a:r>
              <a:rPr lang="en-US" sz="2400" dirty="0">
                <a:latin typeface="Corbel" panose="020B0503020204020204" pitchFamily="34" charset="0"/>
              </a:rPr>
              <a:t>resources  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Develop and improve services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Support community specific activities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Knowledge exchange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endParaRPr lang="en-US" sz="2400" b="1" dirty="0">
              <a:solidFill>
                <a:schemeClr val="dk2"/>
              </a:solidFill>
              <a:latin typeface="Corbel" panose="020B0503020204020204" pitchFamily="34" charset="0"/>
            </a:endParaRP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endParaRPr lang="en-US" sz="2400" b="1" dirty="0">
              <a:solidFill>
                <a:schemeClr val="dk2"/>
              </a:solidFill>
              <a:latin typeface="Corbel" panose="020B0503020204020204" pitchFamily="34" charset="0"/>
            </a:endParaRP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endParaRPr lang="en-US" sz="2400" b="1" dirty="0">
              <a:solidFill>
                <a:schemeClr val="dk2"/>
              </a:solidFill>
              <a:latin typeface="Corbel" panose="020B0503020204020204" pitchFamily="34" charset="0"/>
            </a:endParaRP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120 projects, EUR 26m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2024-2028, EUR 41m</a:t>
            </a:r>
          </a:p>
          <a:p>
            <a:pPr marL="152397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2400" b="1" dirty="0">
                <a:solidFill>
                  <a:schemeClr val="dk2"/>
                </a:solidFill>
                <a:latin typeface="Corbel" panose="020B0503020204020204" pitchFamily="34" charset="0"/>
              </a:rPr>
              <a:t>(+ Node, Organisation &amp; Project subsidy)</a:t>
            </a:r>
          </a:p>
        </p:txBody>
      </p:sp>
      <p:pic>
        <p:nvPicPr>
          <p:cNvPr id="7" name="Google Shape;1568;p27">
            <a:extLst>
              <a:ext uri="{FF2B5EF4-FFF2-40B4-BE49-F238E27FC236}">
                <a16:creationId xmlns:a16="http://schemas.microsoft.com/office/drawing/2014/main" id="{92092DC3-7D62-E5BA-B630-B92479CE86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6822" y="3429000"/>
            <a:ext cx="3250277" cy="31282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68041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C2709B-D157-88F1-2799-3D252A60D44F}"/>
              </a:ext>
            </a:extLst>
          </p:cNvPr>
          <p:cNvGrpSpPr/>
          <p:nvPr/>
        </p:nvGrpSpPr>
        <p:grpSpPr>
          <a:xfrm>
            <a:off x="199505" y="166256"/>
            <a:ext cx="11889714" cy="6946925"/>
            <a:chOff x="1524000" y="857250"/>
            <a:chExt cx="9144000" cy="587106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2C85542-8B2F-76BB-1DA5-888E5C12B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4000" y="857250"/>
              <a:ext cx="9144000" cy="5143500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F2F17B0-1EE7-1486-BB32-B856FBA50468}"/>
                </a:ext>
              </a:extLst>
            </p:cNvPr>
            <p:cNvCxnSpPr/>
            <p:nvPr/>
          </p:nvCxnSpPr>
          <p:spPr>
            <a:xfrm>
              <a:off x="1678488" y="2066795"/>
              <a:ext cx="313150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894468-391F-8A04-86B3-22AC1B4F8F08}"/>
                </a:ext>
              </a:extLst>
            </p:cNvPr>
            <p:cNvCxnSpPr>
              <a:cxnSpLocks/>
            </p:cNvCxnSpPr>
            <p:nvPr/>
          </p:nvCxnSpPr>
          <p:spPr>
            <a:xfrm>
              <a:off x="3244241" y="2407085"/>
              <a:ext cx="724004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E1B38F2-F7F5-9200-77BB-2875A033F0AB}"/>
                </a:ext>
              </a:extLst>
            </p:cNvPr>
            <p:cNvCxnSpPr>
              <a:cxnSpLocks/>
            </p:cNvCxnSpPr>
            <p:nvPr/>
          </p:nvCxnSpPr>
          <p:spPr>
            <a:xfrm>
              <a:off x="1678488" y="2772427"/>
              <a:ext cx="655111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2FB69EE-0B81-11DC-72BB-ABDFC6B9FA2E}"/>
                </a:ext>
              </a:extLst>
            </p:cNvPr>
            <p:cNvCxnSpPr/>
            <p:nvPr/>
          </p:nvCxnSpPr>
          <p:spPr>
            <a:xfrm>
              <a:off x="7991605" y="5561556"/>
              <a:ext cx="249268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023D5C9-8AF2-5195-B05A-B7457772B0F2}"/>
                </a:ext>
              </a:extLst>
            </p:cNvPr>
            <p:cNvCxnSpPr>
              <a:cxnSpLocks/>
            </p:cNvCxnSpPr>
            <p:nvPr/>
          </p:nvCxnSpPr>
          <p:spPr>
            <a:xfrm>
              <a:off x="1768257" y="6000750"/>
              <a:ext cx="693733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C515360-DA7A-BEAE-7367-571E63BAD341}"/>
                </a:ext>
              </a:extLst>
            </p:cNvPr>
            <p:cNvSpPr txBox="1"/>
            <p:nvPr/>
          </p:nvSpPr>
          <p:spPr>
            <a:xfrm>
              <a:off x="1524000" y="6366091"/>
              <a:ext cx="176486" cy="36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dirty="0"/>
            </a:p>
          </p:txBody>
        </p:sp>
      </p:grpSp>
      <p:pic>
        <p:nvPicPr>
          <p:cNvPr id="3" name="Picture 2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A6C977AE-FF07-9DB2-BA76-B6EACDCC5A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9" y="3602817"/>
            <a:ext cx="2129796" cy="21297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C16032-BAD6-F68E-21C2-5DF5988159C7}"/>
              </a:ext>
            </a:extLst>
          </p:cNvPr>
          <p:cNvSpPr txBox="1"/>
          <p:nvPr/>
        </p:nvSpPr>
        <p:spPr>
          <a:xfrm>
            <a:off x="2654455" y="3604460"/>
            <a:ext cx="387393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200" b="1" dirty="0">
                <a:latin typeface="Corbel" panose="020B0503020204020204" pitchFamily="34" charset="0"/>
              </a:rPr>
              <a:t>Stian Soiland-Reyes</a:t>
            </a:r>
          </a:p>
          <a:p>
            <a:r>
              <a:rPr lang="en-US" sz="2000" b="1" dirty="0">
                <a:latin typeface="Corbel" panose="020B0503020204020204" pitchFamily="34" charset="0"/>
              </a:rPr>
              <a:t>University of Manchester, UK</a:t>
            </a:r>
          </a:p>
          <a:p>
            <a:r>
              <a:rPr lang="en-US" sz="2000" b="1" dirty="0">
                <a:latin typeface="Corbel" panose="020B0503020204020204" pitchFamily="34" charset="0"/>
              </a:rPr>
              <a:t>University of Amsterdam, NL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147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675CC-915D-8ED1-C628-BAC6F123D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071EDFC-12D6-58BE-1BFD-60F9F7664474}"/>
              </a:ext>
            </a:extLst>
          </p:cNvPr>
          <p:cNvSpPr txBox="1"/>
          <p:nvPr/>
        </p:nvSpPr>
        <p:spPr>
          <a:xfrm>
            <a:off x="1127449" y="1872589"/>
            <a:ext cx="5670631" cy="1316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2800" b="1" dirty="0">
                <a:solidFill>
                  <a:srgbClr val="343536"/>
                </a:solidFill>
                <a:latin typeface="Open Sans" panose="020B0606030504020204" pitchFamily="34" charset="0"/>
              </a:rPr>
              <a:t>A collaborative effort across the university</a:t>
            </a:r>
          </a:p>
        </p:txBody>
      </p:sp>
      <p:pic>
        <p:nvPicPr>
          <p:cNvPr id="12" name="Picture 11" descr="A logo on a building&#10;&#10;Description automatically generated">
            <a:extLst>
              <a:ext uri="{FF2B5EF4-FFF2-40B4-BE49-F238E27FC236}">
                <a16:creationId xmlns:a16="http://schemas.microsoft.com/office/drawing/2014/main" id="{8553EFE3-5DE4-5B1B-E3FC-EA9FAADEC8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841" t="24090" r="6091" b="24031"/>
          <a:stretch/>
        </p:blipFill>
        <p:spPr>
          <a:xfrm>
            <a:off x="6960096" y="1012167"/>
            <a:ext cx="4438275" cy="21796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DFB4DC-3B91-BE5F-62AF-D7B8E1E2FEF9}"/>
              </a:ext>
            </a:extLst>
          </p:cNvPr>
          <p:cNvSpPr txBox="1"/>
          <p:nvPr/>
        </p:nvSpPr>
        <p:spPr>
          <a:xfrm>
            <a:off x="959064" y="4190825"/>
            <a:ext cx="5112568" cy="752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dirty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for Open Research</a:t>
            </a:r>
          </a:p>
        </p:txBody>
      </p:sp>
      <p:pic>
        <p:nvPicPr>
          <p:cNvPr id="1026" name="Picture 2" descr="CRUK Logo - School Health Research Network">
            <a:extLst>
              <a:ext uri="{FF2B5EF4-FFF2-40B4-BE49-F238E27FC236}">
                <a16:creationId xmlns:a16="http://schemas.microsoft.com/office/drawing/2014/main" id="{7C9D80CA-AF92-5B1F-3BC0-865C6B794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368" y="3861049"/>
            <a:ext cx="3665549" cy="14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76B2971-BE17-3334-03EA-5D465B5D3796}"/>
              </a:ext>
            </a:extLst>
          </p:cNvPr>
          <p:cNvSpPr txBox="1"/>
          <p:nvPr/>
        </p:nvSpPr>
        <p:spPr>
          <a:xfrm>
            <a:off x="1668825" y="5694957"/>
            <a:ext cx="9067467" cy="752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dirty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School of Engineering Open Research Lead</a:t>
            </a:r>
          </a:p>
        </p:txBody>
      </p:sp>
      <p:pic>
        <p:nvPicPr>
          <p:cNvPr id="3" name="Picture 4" descr="University logo | University brand | StaffNet | The ...">
            <a:extLst>
              <a:ext uri="{FF2B5EF4-FFF2-40B4-BE49-F238E27FC236}">
                <a16:creationId xmlns:a16="http://schemas.microsoft.com/office/drawing/2014/main" id="{F4030AA2-B744-DB3A-42F5-F458700EC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7116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7416" y="389362"/>
            <a:ext cx="4959065" cy="2150088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832879" y="2969828"/>
            <a:ext cx="10763136" cy="3029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latin typeface="Corbel" panose="020B0503020204020204" pitchFamily="34" charset="0"/>
                <a:ea typeface="Calibri"/>
                <a:cs typeface="Calibri"/>
                <a:sym typeface="Calibri"/>
              </a:rPr>
              <a:t>A Data and Computational Method Commons digital infrastructure that</a:t>
            </a:r>
            <a:r>
              <a:rPr lang="en-GB" sz="2800" dirty="0">
                <a:latin typeface="Corbel" panose="020B0503020204020204" pitchFamily="34" charset="0"/>
              </a:rPr>
              <a:t> will connect existing research data tools and services, providing seamless open access for UK Life Science researchers, stewards and informaticians.</a:t>
            </a:r>
          </a:p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latin typeface="Corbel" panose="020B0503020204020204" pitchFamily="34" charset="0"/>
            </a:endParaRPr>
          </a:p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latin typeface="Corbel" panose="020B0503020204020204" pitchFamily="34" charset="0"/>
              </a:rPr>
              <a:t>Five-year investment, starting Q4 2024</a:t>
            </a:r>
          </a:p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800" dirty="0">
              <a:latin typeface="Corbel" panose="020B0503020204020204" pitchFamily="34" charset="0"/>
            </a:endParaRPr>
          </a:p>
          <a:p>
            <a:pPr marL="12700" marR="508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latin typeface="Corbel" panose="020B0503020204020204" pitchFamily="34" charset="0"/>
              </a:rPr>
              <a:t>Roadshow visit Manchester 23 April 2024</a:t>
            </a:r>
          </a:p>
        </p:txBody>
      </p:sp>
      <p:sp>
        <p:nvSpPr>
          <p:cNvPr id="144" name="Google Shape;144;p23"/>
          <p:cNvSpPr txBox="1">
            <a:spLocks noGrp="1"/>
          </p:cNvSpPr>
          <p:nvPr>
            <p:ph type="title"/>
          </p:nvPr>
        </p:nvSpPr>
        <p:spPr>
          <a:xfrm>
            <a:off x="3381247" y="393751"/>
            <a:ext cx="2284730" cy="391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000000"/>
                </a:solidFill>
              </a:rPr>
              <a:t>https://biofair.uk/</a:t>
            </a:r>
            <a:endParaRPr sz="2400"/>
          </a:p>
        </p:txBody>
      </p:sp>
      <p:sp>
        <p:nvSpPr>
          <p:cNvPr id="145" name="Google Shape;145;p23"/>
          <p:cNvSpPr txBox="1"/>
          <p:nvPr/>
        </p:nvSpPr>
        <p:spPr>
          <a:xfrm>
            <a:off x="6526025" y="785546"/>
            <a:ext cx="4959065" cy="13849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buNone/>
            </a:pPr>
            <a:r>
              <a:rPr lang="en-GB" sz="2800" dirty="0">
                <a:latin typeface="Corbel" panose="020B0503020204020204" pitchFamily="34" charset="0"/>
              </a:rPr>
              <a:t>Enable the sharing and reuse of research data and data methods across the UK life sciences</a:t>
            </a:r>
          </a:p>
        </p:txBody>
      </p:sp>
      <p:pic>
        <p:nvPicPr>
          <p:cNvPr id="155" name="Google Shape;155;p2" descr="Image result for elixir uk log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8956" y="4433207"/>
            <a:ext cx="1802823" cy="1394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645;g1ea800db453_35_34">
            <a:extLst>
              <a:ext uri="{FF2B5EF4-FFF2-40B4-BE49-F238E27FC236}">
                <a16:creationId xmlns:a16="http://schemas.microsoft.com/office/drawing/2014/main" id="{51C28C3E-4546-2450-1A60-E689699FBD0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74214" y="4879322"/>
            <a:ext cx="1779366" cy="5025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41950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1ea800db453_35_239"/>
          <p:cNvSpPr txBox="1">
            <a:spLocks noGrp="1"/>
          </p:cNvSpPr>
          <p:nvPr>
            <p:ph type="title"/>
          </p:nvPr>
        </p:nvSpPr>
        <p:spPr>
          <a:xfrm>
            <a:off x="871875" y="3567164"/>
            <a:ext cx="3319716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b="1" dirty="0">
                <a:solidFill>
                  <a:schemeClr val="accent3"/>
                </a:solidFill>
              </a:rPr>
              <a:t>Join the network	 </a:t>
            </a:r>
            <a:r>
              <a:rPr lang="en-GB" sz="2400" b="1" dirty="0">
                <a:solidFill>
                  <a:schemeClr val="accent3"/>
                </a:solidFill>
              </a:rPr>
              <a:t>https://elixiruknode.org/about/contact/</a:t>
            </a:r>
            <a:endParaRPr b="1" dirty="0">
              <a:solidFill>
                <a:schemeClr val="accent3"/>
              </a:solidFill>
            </a:endParaRPr>
          </a:p>
        </p:txBody>
      </p:sp>
      <p:pic>
        <p:nvPicPr>
          <p:cNvPr id="654" name="Google Shape;654;g1ea800db453_35_2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23140" y="579630"/>
            <a:ext cx="4243924" cy="2387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g1ea800db453_35_2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65272" y="3456279"/>
            <a:ext cx="2326071" cy="2758828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g1ea800db453_35_239"/>
          <p:cNvSpPr txBox="1"/>
          <p:nvPr/>
        </p:nvSpPr>
        <p:spPr>
          <a:xfrm>
            <a:off x="4409533" y="3121449"/>
            <a:ext cx="239044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none" strike="noStrike" cap="none" dirty="0">
                <a:solidFill>
                  <a:srgbClr val="234271"/>
                </a:solidFill>
                <a:latin typeface="Arial"/>
                <a:ea typeface="Arial"/>
                <a:cs typeface="Arial"/>
                <a:sym typeface="Arial"/>
              </a:rPr>
              <a:t>ELIXIR Communities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23427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0" name="Google Shape;660;g1ea800db453_35_2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27227" y="2283813"/>
            <a:ext cx="3269005" cy="1995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1ea800db453_35_239" descr="UK Conference of Bioinformatics and Computational Biology (UK CBCB) 2021 |  Earlham Institu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46144" y="993509"/>
            <a:ext cx="1859363" cy="993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55;p2" descr="Image result for elixir uk logo">
            <a:extLst>
              <a:ext uri="{FF2B5EF4-FFF2-40B4-BE49-F238E27FC236}">
                <a16:creationId xmlns:a16="http://schemas.microsoft.com/office/drawing/2014/main" id="{938ABC03-2F8E-4003-172D-20F4FBA1607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36917" y="1101737"/>
            <a:ext cx="2322608" cy="18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g1ea800db453_35_239" descr="A round table of diverse people hacki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84956" y="3959063"/>
            <a:ext cx="3122375" cy="2083585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g1ea800db453_35_239"/>
          <p:cNvSpPr txBox="1"/>
          <p:nvPr/>
        </p:nvSpPr>
        <p:spPr>
          <a:xfrm>
            <a:off x="7127227" y="574272"/>
            <a:ext cx="1539837" cy="36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234271"/>
                </a:solidFill>
                <a:latin typeface="Arial"/>
                <a:ea typeface="Arial"/>
                <a:cs typeface="Arial"/>
                <a:sym typeface="Arial"/>
              </a:rPr>
              <a:t>UK A</a:t>
            </a:r>
            <a:r>
              <a:rPr lang="en-GB" sz="1800" b="0" i="0" u="none" strike="noStrike" cap="none" dirty="0">
                <a:solidFill>
                  <a:srgbClr val="234271"/>
                </a:solidFill>
                <a:latin typeface="Arial"/>
                <a:ea typeface="Arial"/>
                <a:cs typeface="Arial"/>
                <a:sym typeface="Arial"/>
              </a:rPr>
              <a:t>ll </a:t>
            </a:r>
            <a:r>
              <a:rPr lang="en-GB" dirty="0">
                <a:solidFill>
                  <a:srgbClr val="234271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lang="en-GB" sz="1800" b="0" i="0" u="none" strike="noStrike" cap="none" dirty="0">
                <a:solidFill>
                  <a:srgbClr val="234271"/>
                </a:solidFill>
                <a:latin typeface="Arial"/>
                <a:ea typeface="Arial"/>
                <a:cs typeface="Arial"/>
                <a:sym typeface="Arial"/>
              </a:rPr>
              <a:t>ands</a:t>
            </a:r>
            <a:endParaRPr dirty="0"/>
          </a:p>
        </p:txBody>
      </p:sp>
      <p:sp>
        <p:nvSpPr>
          <p:cNvPr id="655" name="Google Shape;655;g1ea800db453_35_239"/>
          <p:cNvSpPr txBox="1"/>
          <p:nvPr/>
        </p:nvSpPr>
        <p:spPr>
          <a:xfrm>
            <a:off x="9717207" y="5729434"/>
            <a:ext cx="1390124" cy="307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BioHackathons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72712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7" name="Rectangle 1036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FFA1FA-1814-A36D-F2B2-F0BA137FC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881" y="4501453"/>
            <a:ext cx="10909640" cy="1065836"/>
          </a:xfrm>
        </p:spPr>
        <p:txBody>
          <a:bodyPr anchor="ctr">
            <a:normAutofit fontScale="90000"/>
          </a:bodyPr>
          <a:lstStyle/>
          <a:p>
            <a:br>
              <a:rPr lang="en-US" sz="17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17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7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Richard Taylor, The BEAM</a:t>
            </a:r>
            <a:br>
              <a:rPr lang="en-US" sz="17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17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7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en-US" sz="17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							</a:t>
            </a:r>
            <a:r>
              <a:rPr lang="en-US" sz="17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February 2024</a:t>
            </a:r>
            <a:endParaRPr lang="en-US" sz="17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6" name="Picture 2" descr="Sellafield: inside the most dangerous place in the UK | WIRED UK">
            <a:extLst>
              <a:ext uri="{FF2B5EF4-FFF2-40B4-BE49-F238E27FC236}">
                <a16:creationId xmlns:a16="http://schemas.microsoft.com/office/drawing/2014/main" id="{73E8FA11-1422-55E1-6E1D-94215D30C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" y="688657"/>
            <a:ext cx="5614416" cy="315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A purple and white logo&#10;&#10;Description automatically generated">
            <a:extLst>
              <a:ext uri="{FF2B5EF4-FFF2-40B4-BE49-F238E27FC236}">
                <a16:creationId xmlns:a16="http://schemas.microsoft.com/office/drawing/2014/main" id="{FF8E04BD-63B5-F4E6-A5BB-829E85474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496" y="1081666"/>
            <a:ext cx="5614416" cy="2372091"/>
          </a:xfrm>
          <a:prstGeom prst="rect">
            <a:avLst/>
          </a:prstGeom>
        </p:spPr>
      </p:pic>
      <p:sp>
        <p:nvSpPr>
          <p:cNvPr id="1038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435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18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829" y="1178177"/>
            <a:ext cx="5919057" cy="1904658"/>
          </a:xfrm>
        </p:spPr>
        <p:txBody>
          <a:bodyPr anchor="b">
            <a:noAutofit/>
          </a:bodyPr>
          <a:lstStyle/>
          <a:p>
            <a:r>
              <a:rPr lang="en-GB" sz="3857" dirty="0">
                <a:latin typeface="+mn-lt"/>
              </a:rPr>
              <a:t>Cancer PROMs using </a:t>
            </a:r>
            <a:br>
              <a:rPr lang="en-GB" sz="3857" dirty="0">
                <a:latin typeface="+mn-lt"/>
              </a:rPr>
            </a:br>
            <a:r>
              <a:rPr lang="en-GB" sz="3857" dirty="0">
                <a:latin typeface="+mn-lt"/>
              </a:rPr>
              <a:t>open data and openEHR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1F21B3-4D69-6845-86B4-A11BDF71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17" y="3529496"/>
            <a:ext cx="5821680" cy="1904658"/>
          </a:xfrm>
        </p:spPr>
        <p:txBody>
          <a:bodyPr anchor="t">
            <a:noAutofit/>
          </a:bodyPr>
          <a:lstStyle/>
          <a:p>
            <a:r>
              <a:rPr lang="en-GB" dirty="0"/>
              <a:t>Phil Bottomley</a:t>
            </a:r>
          </a:p>
          <a:p>
            <a:r>
              <a:rPr lang="en-GB" sz="1714" dirty="0"/>
              <a:t>Founder &amp; Director, Avenue3</a:t>
            </a:r>
          </a:p>
        </p:txBody>
      </p:sp>
      <p:pic>
        <p:nvPicPr>
          <p:cNvPr id="1026" name="Picture 2" descr="Lee Hoyes on LinkedIn: #building #engineering #christie #manchester">
            <a:extLst>
              <a:ext uri="{FF2B5EF4-FFF2-40B4-BE49-F238E27FC236}">
                <a16:creationId xmlns:a16="http://schemas.microsoft.com/office/drawing/2014/main" id="{E7E6A312-C514-D11D-1DC0-9B3E119D26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r="27106"/>
          <a:stretch/>
        </p:blipFill>
        <p:spPr bwMode="auto">
          <a:xfrm>
            <a:off x="6879771" y="0"/>
            <a:ext cx="53122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612DE6-9967-EEEB-C70C-064691021A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514" y="5946130"/>
            <a:ext cx="2500640" cy="78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9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6143" y="1857445"/>
            <a:ext cx="3175857" cy="1904658"/>
          </a:xfrm>
        </p:spPr>
        <p:txBody>
          <a:bodyPr anchor="b">
            <a:normAutofit/>
          </a:bodyPr>
          <a:lstStyle/>
          <a:p>
            <a:r>
              <a:rPr lang="en-GB" dirty="0">
                <a:latin typeface="+mn-lt"/>
              </a:rPr>
              <a:t>Agenda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AE918-1D35-264B-B62B-D09067F8D7D2}"/>
              </a:ext>
            </a:extLst>
          </p:cNvPr>
          <p:cNvSpPr txBox="1"/>
          <p:nvPr/>
        </p:nvSpPr>
        <p:spPr>
          <a:xfrm>
            <a:off x="5898079" y="2142309"/>
            <a:ext cx="4700253" cy="251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143" b="1" dirty="0">
                <a:solidFill>
                  <a:srgbClr val="921336"/>
                </a:solidFill>
              </a:rPr>
              <a:t>Background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Architecture vision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EPROMs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Ways of working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52982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38C64B-CCCD-9B4A-80C7-0E2920540E74}"/>
              </a:ext>
            </a:extLst>
          </p:cNvPr>
          <p:cNvSpPr txBox="1"/>
          <p:nvPr/>
        </p:nvSpPr>
        <p:spPr>
          <a:xfrm>
            <a:off x="557943" y="1713452"/>
            <a:ext cx="5080857" cy="2466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71" dirty="0">
                <a:solidFill>
                  <a:srgbClr val="000000"/>
                </a:solidFill>
              </a:rPr>
              <a:t>UK digital consultancy specialising in Open data and openEHR standards.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Founded in 2022 based in Leeds, Yorkshire, UK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D7D9F1-75FE-CE41-09A6-83E7340931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43" y="501810"/>
            <a:ext cx="2500640" cy="7812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3A3588-AD61-1495-46D3-A8C8EEF37E48}"/>
              </a:ext>
            </a:extLst>
          </p:cNvPr>
          <p:cNvSpPr txBox="1"/>
          <p:nvPr/>
        </p:nvSpPr>
        <p:spPr>
          <a:xfrm>
            <a:off x="557943" y="4012523"/>
            <a:ext cx="4514800" cy="1674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71" dirty="0">
                <a:solidFill>
                  <a:srgbClr val="000000"/>
                </a:solidFill>
              </a:rPr>
              <a:t>- Strategy and discovery</a:t>
            </a:r>
          </a:p>
          <a:p>
            <a:r>
              <a:rPr lang="en-GB" sz="2571" dirty="0">
                <a:solidFill>
                  <a:srgbClr val="000000"/>
                </a:solidFill>
              </a:rPr>
              <a:t>- Architecture as a Service</a:t>
            </a:r>
          </a:p>
          <a:p>
            <a:r>
              <a:rPr lang="en-GB" sz="2571" dirty="0">
                <a:solidFill>
                  <a:srgbClr val="000000"/>
                </a:solidFill>
              </a:rPr>
              <a:t>- Software engineering</a:t>
            </a:r>
          </a:p>
          <a:p>
            <a:r>
              <a:rPr lang="en-GB" sz="2571" dirty="0">
                <a:solidFill>
                  <a:srgbClr val="000000"/>
                </a:solidFill>
              </a:rPr>
              <a:t>- Innovation partnerships</a:t>
            </a:r>
          </a:p>
        </p:txBody>
      </p:sp>
      <p:pic>
        <p:nvPicPr>
          <p:cNvPr id="1026" name="Picture 2" descr="No alternative text description for this image">
            <a:extLst>
              <a:ext uri="{FF2B5EF4-FFF2-40B4-BE49-F238E27FC236}">
                <a16:creationId xmlns:a16="http://schemas.microsoft.com/office/drawing/2014/main" id="{415A4589-A7A9-23A7-73C1-B2A638342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634" y="0"/>
            <a:ext cx="5142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08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829" y="185400"/>
            <a:ext cx="5919057" cy="940275"/>
          </a:xfrm>
        </p:spPr>
        <p:txBody>
          <a:bodyPr anchor="b">
            <a:normAutofit/>
          </a:bodyPr>
          <a:lstStyle/>
          <a:p>
            <a:r>
              <a:rPr lang="en-GB" sz="4286" dirty="0">
                <a:latin typeface="+mn-lt"/>
              </a:rPr>
              <a:t>The Christie NHS FT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38C64B-CCCD-9B4A-80C7-0E2920540E74}"/>
              </a:ext>
            </a:extLst>
          </p:cNvPr>
          <p:cNvSpPr txBox="1"/>
          <p:nvPr/>
        </p:nvSpPr>
        <p:spPr>
          <a:xfrm>
            <a:off x="568829" y="1844232"/>
            <a:ext cx="5738948" cy="4444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71" dirty="0">
                <a:solidFill>
                  <a:srgbClr val="000000"/>
                </a:solidFill>
              </a:rPr>
              <a:t>Largest single site cancer centre in Europe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Treat 60,000 patients each year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Run 11 additional satellite sites across Greater Manchester and Cheshire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25% of patients are referred from </a:t>
            </a:r>
            <a:br>
              <a:rPr lang="en-GB" sz="2571" dirty="0">
                <a:solidFill>
                  <a:srgbClr val="000000"/>
                </a:solidFill>
              </a:rPr>
            </a:br>
            <a:r>
              <a:rPr lang="en-GB" sz="2571" dirty="0">
                <a:solidFill>
                  <a:srgbClr val="000000"/>
                </a:solidFill>
              </a:rPr>
              <a:t>‘out of area’ across the UK</a:t>
            </a:r>
          </a:p>
          <a:p>
            <a:endParaRPr lang="en-GB" sz="2571" dirty="0">
              <a:solidFill>
                <a:srgbClr val="000000"/>
              </a:solidFill>
            </a:endParaRPr>
          </a:p>
        </p:txBody>
      </p:sp>
      <p:pic>
        <p:nvPicPr>
          <p:cNvPr id="11" name="Picture 4" descr="AFL Architects | The Christie at Macclesfield">
            <a:extLst>
              <a:ext uri="{FF2B5EF4-FFF2-40B4-BE49-F238E27FC236}">
                <a16:creationId xmlns:a16="http://schemas.microsoft.com/office/drawing/2014/main" id="{9E17A668-2E76-C14D-B6DE-A5B3435BB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0399" y="3429000"/>
            <a:ext cx="51816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Our treatment centres">
            <a:extLst>
              <a:ext uri="{FF2B5EF4-FFF2-40B4-BE49-F238E27FC236}">
                <a16:creationId xmlns:a16="http://schemas.microsoft.com/office/drawing/2014/main" id="{CCDD5680-C8F4-7642-8F35-845EBFAA9D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0401" y="0"/>
            <a:ext cx="518159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66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829" y="185400"/>
            <a:ext cx="5919057" cy="940275"/>
          </a:xfrm>
        </p:spPr>
        <p:txBody>
          <a:bodyPr anchor="b">
            <a:normAutofit/>
          </a:bodyPr>
          <a:lstStyle/>
          <a:p>
            <a:r>
              <a:rPr lang="en-GB" sz="4286" dirty="0">
                <a:latin typeface="+mn-lt"/>
              </a:rPr>
              <a:t>The Christie NHS FT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38C64B-CCCD-9B4A-80C7-0E2920540E74}"/>
              </a:ext>
            </a:extLst>
          </p:cNvPr>
          <p:cNvSpPr txBox="1"/>
          <p:nvPr/>
        </p:nvSpPr>
        <p:spPr>
          <a:xfrm>
            <a:off x="568829" y="1844232"/>
            <a:ext cx="5738948" cy="4444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71" dirty="0">
                <a:solidFill>
                  <a:srgbClr val="000000"/>
                </a:solidFill>
              </a:rPr>
              <a:t>1 of only 2 Trusts in the UK that provide proton beam therapy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Over 650 clinical research studies and trials running at any given time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r>
              <a:rPr lang="en-GB" sz="2571" dirty="0">
                <a:solidFill>
                  <a:srgbClr val="000000"/>
                </a:solidFill>
              </a:rPr>
              <a:t>Building a new 9 storey world-class research facility</a:t>
            </a:r>
          </a:p>
          <a:p>
            <a:endParaRPr lang="en-GB" sz="2571" dirty="0">
              <a:solidFill>
                <a:srgbClr val="000000"/>
              </a:solidFill>
            </a:endParaRPr>
          </a:p>
          <a:p>
            <a:endParaRPr lang="en-GB" sz="2571" dirty="0">
              <a:solidFill>
                <a:srgbClr val="000000"/>
              </a:solidFill>
            </a:endParaRPr>
          </a:p>
          <a:p>
            <a:endParaRPr lang="en-GB" sz="2571" dirty="0">
              <a:solidFill>
                <a:srgbClr val="000000"/>
              </a:solidFill>
            </a:endParaRPr>
          </a:p>
        </p:txBody>
      </p:sp>
      <p:pic>
        <p:nvPicPr>
          <p:cNvPr id="5124" name="Picture 4" descr="Manchester Cancer Research Centre - Homepage">
            <a:extLst>
              <a:ext uri="{FF2B5EF4-FFF2-40B4-BE49-F238E27FC236}">
                <a16:creationId xmlns:a16="http://schemas.microsoft.com/office/drawing/2014/main" id="{36E2C903-87CD-2E4C-8D69-AE839C995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4403" y="5794443"/>
            <a:ext cx="1311234" cy="87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anchester Cancer Research Centre - Homepage">
            <a:extLst>
              <a:ext uri="{FF2B5EF4-FFF2-40B4-BE49-F238E27FC236}">
                <a16:creationId xmlns:a16="http://schemas.microsoft.com/office/drawing/2014/main" id="{B3BAEB31-0C5B-1942-BC77-105EA2515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381" y="5754858"/>
            <a:ext cx="1499259" cy="99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anchester Cancer Research Centre - Homepage">
            <a:extLst>
              <a:ext uri="{FF2B5EF4-FFF2-40B4-BE49-F238E27FC236}">
                <a16:creationId xmlns:a16="http://schemas.microsoft.com/office/drawing/2014/main" id="{AE139EFF-F82A-B145-BA31-532F4DC2E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740" y="5820570"/>
            <a:ext cx="1252352" cy="83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Lee Hoyes on LinkedIn: #building #engineering #christie #manchester">
            <a:extLst>
              <a:ext uri="{FF2B5EF4-FFF2-40B4-BE49-F238E27FC236}">
                <a16:creationId xmlns:a16="http://schemas.microsoft.com/office/drawing/2014/main" id="{50F3D641-0D8A-3A43-E3AB-05CA159D2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r="27106"/>
          <a:stretch/>
        </p:blipFill>
        <p:spPr bwMode="auto">
          <a:xfrm>
            <a:off x="6879771" y="0"/>
            <a:ext cx="53122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4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6143" y="1857445"/>
            <a:ext cx="3175857" cy="1904658"/>
          </a:xfrm>
        </p:spPr>
        <p:txBody>
          <a:bodyPr anchor="b">
            <a:normAutofit/>
          </a:bodyPr>
          <a:lstStyle/>
          <a:p>
            <a:r>
              <a:rPr lang="en-GB" dirty="0">
                <a:latin typeface="+mn-lt"/>
              </a:rPr>
              <a:t>Agenda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AE918-1D35-264B-B62B-D09067F8D7D2}"/>
              </a:ext>
            </a:extLst>
          </p:cNvPr>
          <p:cNvSpPr txBox="1"/>
          <p:nvPr/>
        </p:nvSpPr>
        <p:spPr>
          <a:xfrm>
            <a:off x="5898079" y="2142309"/>
            <a:ext cx="4700253" cy="251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r>
              <a:rPr lang="en-GB" sz="3143" b="1" dirty="0">
                <a:solidFill>
                  <a:srgbClr val="921336"/>
                </a:solidFill>
              </a:rPr>
              <a:t>Architecture vision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EPROMs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Ways of working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67191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775BE-C42A-C210-9F71-75A398264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Redefined architecture – Modern modular EHR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4856C9-6C7F-859C-5B5B-10DA9F79D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76972-6FF9-9643-B5E2-7D9B9B04B9FB}" type="slidenum">
              <a:rPr lang="en-GB" smtClean="0"/>
              <a:pPr/>
              <a:t>39</a:t>
            </a:fld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56772B-CE52-79DA-51FD-0E1EDA996723}"/>
              </a:ext>
            </a:extLst>
          </p:cNvPr>
          <p:cNvSpPr/>
          <p:nvPr/>
        </p:nvSpPr>
        <p:spPr>
          <a:xfrm>
            <a:off x="209278" y="1306341"/>
            <a:ext cx="11691356" cy="3587063"/>
          </a:xfrm>
          <a:prstGeom prst="rect">
            <a:avLst/>
          </a:prstGeom>
          <a:solidFill>
            <a:srgbClr val="D9EDF7"/>
          </a:solidFill>
          <a:ln w="9525">
            <a:solidFill>
              <a:srgbClr val="A9B7B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28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5F0C38-CE71-21D2-4849-FFFF742BF47D}"/>
              </a:ext>
            </a:extLst>
          </p:cNvPr>
          <p:cNvCxnSpPr>
            <a:cxnSpLocks/>
          </p:cNvCxnSpPr>
          <p:nvPr/>
        </p:nvCxnSpPr>
        <p:spPr>
          <a:xfrm>
            <a:off x="5880410" y="472543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4DEB33-B993-00F1-677F-05B52688607C}"/>
              </a:ext>
            </a:extLst>
          </p:cNvPr>
          <p:cNvCxnSpPr>
            <a:cxnSpLocks/>
          </p:cNvCxnSpPr>
          <p:nvPr/>
        </p:nvCxnSpPr>
        <p:spPr>
          <a:xfrm>
            <a:off x="2141559" y="468308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F93470-DA52-531C-2F7D-F32881C302CC}"/>
              </a:ext>
            </a:extLst>
          </p:cNvPr>
          <p:cNvCxnSpPr>
            <a:cxnSpLocks/>
          </p:cNvCxnSpPr>
          <p:nvPr/>
        </p:nvCxnSpPr>
        <p:spPr>
          <a:xfrm>
            <a:off x="2896841" y="4801541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3827F4E-B1BE-399A-50C4-4BD0CAAEAB6A}"/>
              </a:ext>
            </a:extLst>
          </p:cNvPr>
          <p:cNvCxnSpPr>
            <a:cxnSpLocks/>
          </p:cNvCxnSpPr>
          <p:nvPr/>
        </p:nvCxnSpPr>
        <p:spPr>
          <a:xfrm>
            <a:off x="3642781" y="4778330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CBED65-9EC6-23B6-1470-AB2D492895A5}"/>
              </a:ext>
            </a:extLst>
          </p:cNvPr>
          <p:cNvCxnSpPr>
            <a:cxnSpLocks/>
          </p:cNvCxnSpPr>
          <p:nvPr/>
        </p:nvCxnSpPr>
        <p:spPr>
          <a:xfrm>
            <a:off x="4380012" y="4732993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8FBC2B-8195-C375-4AA4-B20F542AE46F}"/>
              </a:ext>
            </a:extLst>
          </p:cNvPr>
          <p:cNvCxnSpPr>
            <a:cxnSpLocks/>
          </p:cNvCxnSpPr>
          <p:nvPr/>
        </p:nvCxnSpPr>
        <p:spPr>
          <a:xfrm>
            <a:off x="5125538" y="475689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2C2CD087-1733-DB52-DBC2-2A7C6BD56FAE}"/>
              </a:ext>
            </a:extLst>
          </p:cNvPr>
          <p:cNvSpPr>
            <a:spLocks/>
          </p:cNvSpPr>
          <p:nvPr/>
        </p:nvSpPr>
        <p:spPr>
          <a:xfrm>
            <a:off x="6264709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EDMS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36D158-8215-4238-7C4E-4DF25A87CF1C}"/>
              </a:ext>
            </a:extLst>
          </p:cNvPr>
          <p:cNvSpPr>
            <a:spLocks/>
          </p:cNvSpPr>
          <p:nvPr/>
        </p:nvSpPr>
        <p:spPr>
          <a:xfrm>
            <a:off x="1793104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Theatres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97F8EA-E099-747A-0FA7-CC50D32381FC}"/>
              </a:ext>
            </a:extLst>
          </p:cNvPr>
          <p:cNvSpPr>
            <a:spLocks/>
          </p:cNvSpPr>
          <p:nvPr/>
        </p:nvSpPr>
        <p:spPr>
          <a:xfrm>
            <a:off x="2541541" y="1998796"/>
            <a:ext cx="720000" cy="257367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Critical Care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62D697-AAC6-25D8-6E99-91001346B374}"/>
              </a:ext>
            </a:extLst>
          </p:cNvPr>
          <p:cNvSpPr>
            <a:spLocks/>
          </p:cNvSpPr>
          <p:nvPr/>
        </p:nvSpPr>
        <p:spPr>
          <a:xfrm>
            <a:off x="3283008" y="1998796"/>
            <a:ext cx="720000" cy="2573671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SACT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D5E838-CF88-F622-2F21-6595542B74D3}"/>
              </a:ext>
            </a:extLst>
          </p:cNvPr>
          <p:cNvSpPr>
            <a:spLocks/>
          </p:cNvSpPr>
          <p:nvPr/>
        </p:nvSpPr>
        <p:spPr>
          <a:xfrm>
            <a:off x="9249325" y="1998796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Pharmacy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Stock Control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DE9C66-E4B0-C05A-3F8D-D0595CC7919B}"/>
              </a:ext>
            </a:extLst>
          </p:cNvPr>
          <p:cNvSpPr>
            <a:spLocks/>
          </p:cNvSpPr>
          <p:nvPr/>
        </p:nvSpPr>
        <p:spPr>
          <a:xfrm>
            <a:off x="4776524" y="1998796"/>
            <a:ext cx="720000" cy="2593012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Core Record</a:t>
            </a:r>
          </a:p>
          <a:p>
            <a:pPr algn="ctr"/>
            <a:endParaRPr lang="en-GB" sz="1000" dirty="0">
              <a:solidFill>
                <a:schemeClr val="bg1"/>
              </a:solidFill>
            </a:endParaRP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Clinical Capture 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Clinical Viewer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Results Ack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Outcomes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Demographics</a:t>
            </a:r>
          </a:p>
          <a:p>
            <a:pPr algn="ctr"/>
            <a:endParaRPr lang="en-GB" sz="786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5C45492-882C-DC52-CA58-B8FBD7E6205A}"/>
              </a:ext>
            </a:extLst>
          </p:cNvPr>
          <p:cNvSpPr>
            <a:spLocks/>
          </p:cNvSpPr>
          <p:nvPr/>
        </p:nvSpPr>
        <p:spPr>
          <a:xfrm>
            <a:off x="4029114" y="1998796"/>
            <a:ext cx="720000" cy="2573673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Clinical Correspondence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14BF4D-4155-7565-9503-0FAB20553276}"/>
              </a:ext>
            </a:extLst>
          </p:cNvPr>
          <p:cNvSpPr>
            <a:spLocks/>
          </p:cNvSpPr>
          <p:nvPr/>
        </p:nvSpPr>
        <p:spPr>
          <a:xfrm>
            <a:off x="7010024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Unified Bookings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&amp; Triage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 defTabSz="326578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Clinics</a:t>
            </a:r>
          </a:p>
          <a:p>
            <a:pPr algn="ctr" defTabSz="326578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Day cases</a:t>
            </a:r>
          </a:p>
          <a:p>
            <a:pPr algn="ctr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Diagnostics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F8F44D6-61F7-602A-D30B-8BF64FC417A7}"/>
              </a:ext>
            </a:extLst>
          </p:cNvPr>
          <p:cNvSpPr>
            <a:spLocks/>
          </p:cNvSpPr>
          <p:nvPr/>
        </p:nvSpPr>
        <p:spPr>
          <a:xfrm>
            <a:off x="7757362" y="1998796"/>
            <a:ext cx="720000" cy="2561013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Referrals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C9BEAA2-32B6-22E3-C87A-1A2E1352F29A}"/>
              </a:ext>
            </a:extLst>
          </p:cNvPr>
          <p:cNvSpPr>
            <a:spLocks/>
          </p:cNvSpPr>
          <p:nvPr/>
        </p:nvSpPr>
        <p:spPr>
          <a:xfrm>
            <a:off x="8501914" y="1998796"/>
            <a:ext cx="720000" cy="2561012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OIS</a:t>
            </a:r>
          </a:p>
        </p:txBody>
      </p:sp>
      <p:pic>
        <p:nvPicPr>
          <p:cNvPr id="26" name="Graphic 25" descr="Database with solid fill">
            <a:extLst>
              <a:ext uri="{FF2B5EF4-FFF2-40B4-BE49-F238E27FC236}">
                <a16:creationId xmlns:a16="http://schemas.microsoft.com/office/drawing/2014/main" id="{FAE4385B-0581-ED51-FC15-51A30FFA9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8347" y="4224137"/>
            <a:ext cx="653143" cy="653143"/>
          </a:xfrm>
          <a:prstGeom prst="rect">
            <a:avLst/>
          </a:prstGeom>
        </p:spPr>
      </p:pic>
      <p:sp>
        <p:nvSpPr>
          <p:cNvPr id="27" name="Can 26">
            <a:extLst>
              <a:ext uri="{FF2B5EF4-FFF2-40B4-BE49-F238E27FC236}">
                <a16:creationId xmlns:a16="http://schemas.microsoft.com/office/drawing/2014/main" id="{EA6FF265-7D93-C3D8-8381-24197BF7F082}"/>
              </a:ext>
            </a:extLst>
          </p:cNvPr>
          <p:cNvSpPr/>
          <p:nvPr/>
        </p:nvSpPr>
        <p:spPr>
          <a:xfrm>
            <a:off x="8322682" y="5186496"/>
            <a:ext cx="2777674" cy="653143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86" dirty="0"/>
              <a:t>Operational Reporting Warehouse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3574C6D-2A5A-A0BB-9FE9-AF75FAD62688}"/>
              </a:ext>
            </a:extLst>
          </p:cNvPr>
          <p:cNvCxnSpPr>
            <a:cxnSpLocks/>
          </p:cNvCxnSpPr>
          <p:nvPr/>
        </p:nvCxnSpPr>
        <p:spPr>
          <a:xfrm>
            <a:off x="1409250" y="4751514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1C65C66-18EF-2C67-E0FE-B4C35A7510AA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0301626" y="4877280"/>
            <a:ext cx="55159" cy="3265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20A513F-F417-2B01-9C2A-E59C36E23084}"/>
              </a:ext>
            </a:extLst>
          </p:cNvPr>
          <p:cNvCxnSpPr>
            <a:cxnSpLocks/>
          </p:cNvCxnSpPr>
          <p:nvPr/>
        </p:nvCxnSpPr>
        <p:spPr>
          <a:xfrm>
            <a:off x="9601057" y="4829948"/>
            <a:ext cx="13861" cy="37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D5BD3EA6-A01A-3EE4-0891-02B21A5D5803}"/>
              </a:ext>
            </a:extLst>
          </p:cNvPr>
          <p:cNvSpPr/>
          <p:nvPr/>
        </p:nvSpPr>
        <p:spPr>
          <a:xfrm>
            <a:off x="1794512" y="1492100"/>
            <a:ext cx="5932940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29" dirty="0"/>
              <a:t>Seamless Web UI </a:t>
            </a:r>
            <a:r>
              <a:rPr lang="en-GB" sz="1143" dirty="0"/>
              <a:t>(OpenID)</a:t>
            </a:r>
            <a:endParaRPr lang="en-GB" sz="1429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41BC7A5-3B7A-730B-0C21-FF628E7AECC2}"/>
              </a:ext>
            </a:extLst>
          </p:cNvPr>
          <p:cNvSpPr/>
          <p:nvPr/>
        </p:nvSpPr>
        <p:spPr>
          <a:xfrm>
            <a:off x="1078873" y="5234535"/>
            <a:ext cx="6615149" cy="5486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29" dirty="0"/>
              <a:t>Clinical Data Repository </a:t>
            </a:r>
            <a:r>
              <a:rPr lang="en-GB" sz="1143" dirty="0"/>
              <a:t>(openEHR)</a:t>
            </a:r>
            <a:endParaRPr lang="en-GB" sz="1429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A2D02CE-CB0C-8E41-A345-3765E62378D3}"/>
              </a:ext>
            </a:extLst>
          </p:cNvPr>
          <p:cNvCxnSpPr>
            <a:cxnSpLocks/>
          </p:cNvCxnSpPr>
          <p:nvPr/>
        </p:nvCxnSpPr>
        <p:spPr>
          <a:xfrm flipH="1">
            <a:off x="11730506" y="2010621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8C1E3FC-8F28-3248-2035-166E8563A15E}"/>
              </a:ext>
            </a:extLst>
          </p:cNvPr>
          <p:cNvCxnSpPr>
            <a:cxnSpLocks/>
          </p:cNvCxnSpPr>
          <p:nvPr/>
        </p:nvCxnSpPr>
        <p:spPr>
          <a:xfrm flipH="1">
            <a:off x="11730506" y="2291924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7312B74-8202-B25F-6F5C-014A6A986270}"/>
              </a:ext>
            </a:extLst>
          </p:cNvPr>
          <p:cNvCxnSpPr>
            <a:cxnSpLocks/>
          </p:cNvCxnSpPr>
          <p:nvPr/>
        </p:nvCxnSpPr>
        <p:spPr>
          <a:xfrm flipH="1">
            <a:off x="11674682" y="4233568"/>
            <a:ext cx="415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77080E4-306E-E992-A242-D7D8F9383969}"/>
              </a:ext>
            </a:extLst>
          </p:cNvPr>
          <p:cNvCxnSpPr>
            <a:cxnSpLocks/>
          </p:cNvCxnSpPr>
          <p:nvPr/>
        </p:nvCxnSpPr>
        <p:spPr>
          <a:xfrm flipH="1">
            <a:off x="11730506" y="4516944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5C7B2EC-0798-E48B-F716-2B979BAAA66B}"/>
              </a:ext>
            </a:extLst>
          </p:cNvPr>
          <p:cNvCxnSpPr>
            <a:cxnSpLocks/>
          </p:cNvCxnSpPr>
          <p:nvPr/>
        </p:nvCxnSpPr>
        <p:spPr>
          <a:xfrm flipH="1">
            <a:off x="11717160" y="3929450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8F2266-F456-5738-0FE3-CA03733D56DC}"/>
              </a:ext>
            </a:extLst>
          </p:cNvPr>
          <p:cNvCxnSpPr>
            <a:cxnSpLocks/>
          </p:cNvCxnSpPr>
          <p:nvPr/>
        </p:nvCxnSpPr>
        <p:spPr>
          <a:xfrm flipH="1">
            <a:off x="11682447" y="2583641"/>
            <a:ext cx="415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AA912FBF-0FF3-F808-C513-9C7C4EF6FCC7}"/>
              </a:ext>
            </a:extLst>
          </p:cNvPr>
          <p:cNvSpPr>
            <a:spLocks/>
          </p:cNvSpPr>
          <p:nvPr/>
        </p:nvSpPr>
        <p:spPr>
          <a:xfrm>
            <a:off x="5524549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eMeds</a:t>
            </a:r>
            <a:endParaRPr lang="en-GB" sz="1143" dirty="0">
              <a:solidFill>
                <a:schemeClr val="bg1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3AA3E75-C37F-3D4B-6CA0-D40F3987FDA2}"/>
              </a:ext>
            </a:extLst>
          </p:cNvPr>
          <p:cNvCxnSpPr>
            <a:cxnSpLocks/>
          </p:cNvCxnSpPr>
          <p:nvPr/>
        </p:nvCxnSpPr>
        <p:spPr>
          <a:xfrm>
            <a:off x="6620323" y="4819845"/>
            <a:ext cx="0" cy="41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5A39035-8BA7-C509-00F2-B16659BACAF1}"/>
              </a:ext>
            </a:extLst>
          </p:cNvPr>
          <p:cNvSpPr>
            <a:spLocks/>
          </p:cNvSpPr>
          <p:nvPr/>
        </p:nvSpPr>
        <p:spPr>
          <a:xfrm>
            <a:off x="302113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Outpatient Check-in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1B6488-EED6-167D-A2DA-3338D5BB1A65}"/>
              </a:ext>
            </a:extLst>
          </p:cNvPr>
          <p:cNvCxnSpPr>
            <a:cxnSpLocks/>
            <a:stCxn id="33" idx="3"/>
            <a:endCxn id="27" idx="2"/>
          </p:cNvCxnSpPr>
          <p:nvPr/>
        </p:nvCxnSpPr>
        <p:spPr>
          <a:xfrm>
            <a:off x="7694021" y="5508873"/>
            <a:ext cx="628660" cy="4195"/>
          </a:xfrm>
          <a:prstGeom prst="line">
            <a:avLst/>
          </a:prstGeom>
          <a:ln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Graphic 47" descr="Monitor with solid fill">
            <a:extLst>
              <a:ext uri="{FF2B5EF4-FFF2-40B4-BE49-F238E27FC236}">
                <a16:creationId xmlns:a16="http://schemas.microsoft.com/office/drawing/2014/main" id="{3DC8CDD4-80E4-3155-01DA-DE9BF5C44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74486" y="1402634"/>
            <a:ext cx="653143" cy="653143"/>
          </a:xfrm>
          <a:prstGeom prst="rect">
            <a:avLst/>
          </a:prstGeom>
        </p:spPr>
      </p:pic>
      <p:pic>
        <p:nvPicPr>
          <p:cNvPr id="49" name="Graphic 48" descr="Monitor with solid fill">
            <a:extLst>
              <a:ext uri="{FF2B5EF4-FFF2-40B4-BE49-F238E27FC236}">
                <a16:creationId xmlns:a16="http://schemas.microsoft.com/office/drawing/2014/main" id="{2B8BF831-E4CD-4DB9-3168-CF3FC65FF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17199" y="1402634"/>
            <a:ext cx="653143" cy="653143"/>
          </a:xfrm>
          <a:prstGeom prst="rect">
            <a:avLst/>
          </a:prstGeom>
        </p:spPr>
      </p:pic>
      <p:sp>
        <p:nvSpPr>
          <p:cNvPr id="50" name="Can 49">
            <a:extLst>
              <a:ext uri="{FF2B5EF4-FFF2-40B4-BE49-F238E27FC236}">
                <a16:creationId xmlns:a16="http://schemas.microsoft.com/office/drawing/2014/main" id="{2A6D1454-29CA-62C6-48C1-AB8193D44174}"/>
              </a:ext>
            </a:extLst>
          </p:cNvPr>
          <p:cNvSpPr/>
          <p:nvPr/>
        </p:nvSpPr>
        <p:spPr>
          <a:xfrm rot="16200000">
            <a:off x="9571545" y="4755683"/>
            <a:ext cx="299872" cy="2774494"/>
          </a:xfrm>
          <a:prstGeom prst="ca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86" dirty="0"/>
              <a:t>Research, Data Science, SDEs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1CECD25-A15C-B558-E02F-D2107CB40EA0}"/>
              </a:ext>
            </a:extLst>
          </p:cNvPr>
          <p:cNvSpPr>
            <a:spLocks/>
          </p:cNvSpPr>
          <p:nvPr/>
        </p:nvSpPr>
        <p:spPr>
          <a:xfrm>
            <a:off x="1049250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Patient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Portal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MyC-MyH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44C758C-68BD-53DD-1A26-443A7726DCE1}"/>
              </a:ext>
            </a:extLst>
          </p:cNvPr>
          <p:cNvSpPr/>
          <p:nvPr/>
        </p:nvSpPr>
        <p:spPr>
          <a:xfrm>
            <a:off x="1049657" y="1492880"/>
            <a:ext cx="719594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143" dirty="0"/>
              <a:t>Single Channel</a:t>
            </a:r>
          </a:p>
        </p:txBody>
      </p:sp>
      <p:pic>
        <p:nvPicPr>
          <p:cNvPr id="54" name="Graphic 53" descr="Database with solid fill">
            <a:extLst>
              <a:ext uri="{FF2B5EF4-FFF2-40B4-BE49-F238E27FC236}">
                <a16:creationId xmlns:a16="http://schemas.microsoft.com/office/drawing/2014/main" id="{E0410F80-9D29-CC67-1864-52E732367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7045" y="4224137"/>
            <a:ext cx="653143" cy="653143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EE6783F4-5FB8-03C2-D58F-20FC01734FB5}"/>
              </a:ext>
            </a:extLst>
          </p:cNvPr>
          <p:cNvSpPr/>
          <p:nvPr/>
        </p:nvSpPr>
        <p:spPr>
          <a:xfrm>
            <a:off x="6296305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A36171F-36E8-F1A9-1A23-CF01286277E2}"/>
              </a:ext>
            </a:extLst>
          </p:cNvPr>
          <p:cNvSpPr/>
          <p:nvPr/>
        </p:nvSpPr>
        <p:spPr>
          <a:xfrm>
            <a:off x="5549305" y="44281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 compliant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ED27B95-5AC7-22B4-5207-D8A7EC4B2A41}"/>
              </a:ext>
            </a:extLst>
          </p:cNvPr>
          <p:cNvSpPr/>
          <p:nvPr/>
        </p:nvSpPr>
        <p:spPr>
          <a:xfrm>
            <a:off x="4804056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787E371-C130-815D-255A-C8EA33C8C86C}"/>
              </a:ext>
            </a:extLst>
          </p:cNvPr>
          <p:cNvSpPr/>
          <p:nvPr/>
        </p:nvSpPr>
        <p:spPr>
          <a:xfrm>
            <a:off x="4058008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66C4143-ACD9-C529-4466-5585368BF383}"/>
              </a:ext>
            </a:extLst>
          </p:cNvPr>
          <p:cNvSpPr/>
          <p:nvPr/>
        </p:nvSpPr>
        <p:spPr>
          <a:xfrm>
            <a:off x="3311676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FD9FAF5-7644-ABFB-38A4-3FDFE41F18D9}"/>
              </a:ext>
            </a:extLst>
          </p:cNvPr>
          <p:cNvSpPr/>
          <p:nvPr/>
        </p:nvSpPr>
        <p:spPr>
          <a:xfrm>
            <a:off x="2565735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6F28EB2-48F4-C18C-364C-923B01110297}"/>
              </a:ext>
            </a:extLst>
          </p:cNvPr>
          <p:cNvSpPr/>
          <p:nvPr/>
        </p:nvSpPr>
        <p:spPr>
          <a:xfrm>
            <a:off x="1818261" y="44302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 compliant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F72D63B-2865-3842-A60A-B89F5F2C376E}"/>
              </a:ext>
            </a:extLst>
          </p:cNvPr>
          <p:cNvSpPr/>
          <p:nvPr/>
        </p:nvSpPr>
        <p:spPr>
          <a:xfrm>
            <a:off x="1078873" y="44302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C6D1EA9-835A-1D2F-9BCC-21EE54DA8A80}"/>
              </a:ext>
            </a:extLst>
          </p:cNvPr>
          <p:cNvSpPr/>
          <p:nvPr/>
        </p:nvSpPr>
        <p:spPr>
          <a:xfrm>
            <a:off x="2566563" y="2026710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6EB399A-E7E9-DEE3-7E91-73FB4C12DF27}"/>
              </a:ext>
            </a:extLst>
          </p:cNvPr>
          <p:cNvSpPr/>
          <p:nvPr/>
        </p:nvSpPr>
        <p:spPr>
          <a:xfrm>
            <a:off x="1820703" y="2026710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C4BD1DF-E7EF-206A-8294-C3FB6C475676}"/>
              </a:ext>
            </a:extLst>
          </p:cNvPr>
          <p:cNvSpPr/>
          <p:nvPr/>
        </p:nvSpPr>
        <p:spPr>
          <a:xfrm>
            <a:off x="6289218" y="2026552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pic>
        <p:nvPicPr>
          <p:cNvPr id="67" name="Graphic 66" descr="Monitor with solid fill">
            <a:extLst>
              <a:ext uri="{FF2B5EF4-FFF2-40B4-BE49-F238E27FC236}">
                <a16:creationId xmlns:a16="http://schemas.microsoft.com/office/drawing/2014/main" id="{C44B2F87-327C-D03E-48D4-43A0C9BE01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1644" y="1402634"/>
            <a:ext cx="653143" cy="653143"/>
          </a:xfrm>
          <a:prstGeom prst="rect">
            <a:avLst/>
          </a:prstGeom>
        </p:spPr>
      </p:pic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D036116-6648-7E35-56DF-51C6A6052C95}"/>
              </a:ext>
            </a:extLst>
          </p:cNvPr>
          <p:cNvCxnSpPr>
            <a:cxnSpLocks/>
          </p:cNvCxnSpPr>
          <p:nvPr/>
        </p:nvCxnSpPr>
        <p:spPr>
          <a:xfrm>
            <a:off x="7687725" y="5632424"/>
            <a:ext cx="688870" cy="536126"/>
          </a:xfrm>
          <a:prstGeom prst="line">
            <a:avLst/>
          </a:prstGeom>
          <a:ln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48E5FB22-0232-4284-99B7-77D3809D6004}"/>
              </a:ext>
            </a:extLst>
          </p:cNvPr>
          <p:cNvSpPr/>
          <p:nvPr/>
        </p:nvSpPr>
        <p:spPr>
          <a:xfrm>
            <a:off x="7756168" y="1492100"/>
            <a:ext cx="712926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143" dirty="0"/>
              <a:t>Single Channel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B49075C-9AED-30BF-7F93-A08BA977AF64}"/>
              </a:ext>
            </a:extLst>
          </p:cNvPr>
          <p:cNvSpPr/>
          <p:nvPr/>
        </p:nvSpPr>
        <p:spPr>
          <a:xfrm>
            <a:off x="7040602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2414044-280E-6934-F63D-9F631468F0BD}"/>
              </a:ext>
            </a:extLst>
          </p:cNvPr>
          <p:cNvCxnSpPr>
            <a:cxnSpLocks/>
          </p:cNvCxnSpPr>
          <p:nvPr/>
        </p:nvCxnSpPr>
        <p:spPr>
          <a:xfrm flipH="1">
            <a:off x="7567144" y="4833481"/>
            <a:ext cx="543928" cy="401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CC6D7F93-B005-3F33-5E08-17592A52077C}"/>
              </a:ext>
            </a:extLst>
          </p:cNvPr>
          <p:cNvSpPr/>
          <p:nvPr/>
        </p:nvSpPr>
        <p:spPr>
          <a:xfrm>
            <a:off x="7778814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349F8D8-67A8-7C6E-0422-591E3A75DF6D}"/>
              </a:ext>
            </a:extLst>
          </p:cNvPr>
          <p:cNvCxnSpPr>
            <a:cxnSpLocks/>
          </p:cNvCxnSpPr>
          <p:nvPr/>
        </p:nvCxnSpPr>
        <p:spPr>
          <a:xfrm flipH="1">
            <a:off x="7690091" y="4813645"/>
            <a:ext cx="1167396" cy="5289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0668005D-486D-A4CD-CF81-F52A30D26CEE}"/>
              </a:ext>
            </a:extLst>
          </p:cNvPr>
          <p:cNvSpPr/>
          <p:nvPr/>
        </p:nvSpPr>
        <p:spPr>
          <a:xfrm>
            <a:off x="4048907" y="2026710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0A3DC7E-9E13-D5A1-8726-F41D7DFBD1B9}"/>
              </a:ext>
            </a:extLst>
          </p:cNvPr>
          <p:cNvSpPr>
            <a:spLocks/>
          </p:cNvSpPr>
          <p:nvPr/>
        </p:nvSpPr>
        <p:spPr>
          <a:xfrm>
            <a:off x="9993910" y="2005124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LIMS</a:t>
            </a:r>
            <a:endParaRPr lang="en-GB" sz="1143" dirty="0">
              <a:solidFill>
                <a:schemeClr val="bg1"/>
              </a:solidFill>
            </a:endParaRPr>
          </a:p>
        </p:txBody>
      </p:sp>
      <p:pic>
        <p:nvPicPr>
          <p:cNvPr id="6" name="Graphic 5" descr="Database with solid fill">
            <a:extLst>
              <a:ext uri="{FF2B5EF4-FFF2-40B4-BE49-F238E27FC236}">
                <a16:creationId xmlns:a16="http://schemas.microsoft.com/office/drawing/2014/main" id="{EB6CC84A-F36A-73AA-0A8F-BBC7BC29F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30214" y="4224137"/>
            <a:ext cx="653143" cy="65314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C95CF49C-595D-05CE-C505-4FBDFCBE8898}"/>
              </a:ext>
            </a:extLst>
          </p:cNvPr>
          <p:cNvSpPr>
            <a:spLocks/>
          </p:cNvSpPr>
          <p:nvPr/>
        </p:nvSpPr>
        <p:spPr>
          <a:xfrm>
            <a:off x="10748432" y="2011452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PACS / Digital Pathology</a:t>
            </a:r>
            <a:endParaRPr lang="en-GB" sz="1143" dirty="0">
              <a:solidFill>
                <a:schemeClr val="bg1"/>
              </a:solidFill>
            </a:endParaRPr>
          </a:p>
        </p:txBody>
      </p:sp>
      <p:pic>
        <p:nvPicPr>
          <p:cNvPr id="68" name="Graphic 67" descr="Monitor with solid fill">
            <a:extLst>
              <a:ext uri="{FF2B5EF4-FFF2-40B4-BE49-F238E27FC236}">
                <a16:creationId xmlns:a16="http://schemas.microsoft.com/office/drawing/2014/main" id="{3A99EE91-1DE9-A535-E541-7B6F6006E7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31112" y="1404671"/>
            <a:ext cx="653143" cy="653143"/>
          </a:xfrm>
          <a:prstGeom prst="rect">
            <a:avLst/>
          </a:prstGeom>
        </p:spPr>
      </p:pic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43EC085-C5AC-3A67-8292-0C61CC13EC49}"/>
              </a:ext>
            </a:extLst>
          </p:cNvPr>
          <p:cNvCxnSpPr>
            <a:cxnSpLocks/>
          </p:cNvCxnSpPr>
          <p:nvPr/>
        </p:nvCxnSpPr>
        <p:spPr>
          <a:xfrm>
            <a:off x="7370024" y="4813177"/>
            <a:ext cx="0" cy="41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D062AC14-A656-8788-C9DA-9A5D5379032C}"/>
              </a:ext>
            </a:extLst>
          </p:cNvPr>
          <p:cNvSpPr/>
          <p:nvPr/>
        </p:nvSpPr>
        <p:spPr>
          <a:xfrm>
            <a:off x="8523550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647668-CFC7-0DD1-8716-070B681A8485}"/>
              </a:ext>
            </a:extLst>
          </p:cNvPr>
          <p:cNvSpPr/>
          <p:nvPr/>
        </p:nvSpPr>
        <p:spPr>
          <a:xfrm>
            <a:off x="11525240" y="1402634"/>
            <a:ext cx="312443" cy="33989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86" dirty="0"/>
              <a:t>Open APIs </a:t>
            </a:r>
            <a:r>
              <a:rPr lang="en-GB" sz="1000" dirty="0"/>
              <a:t>(FHIR)</a:t>
            </a:r>
            <a:endParaRPr lang="en-GB" sz="1286" dirty="0"/>
          </a:p>
        </p:txBody>
      </p:sp>
      <p:pic>
        <p:nvPicPr>
          <p:cNvPr id="94" name="Graphic 93" descr="Database with solid fill">
            <a:extLst>
              <a:ext uri="{FF2B5EF4-FFF2-40B4-BE49-F238E27FC236}">
                <a16:creationId xmlns:a16="http://schemas.microsoft.com/office/drawing/2014/main" id="{1491D0E5-9301-8093-96AA-9EF4766A6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1219" y="4224137"/>
            <a:ext cx="653143" cy="653143"/>
          </a:xfrm>
          <a:prstGeom prst="rect">
            <a:avLst/>
          </a:prstGeom>
        </p:spPr>
      </p:pic>
      <p:pic>
        <p:nvPicPr>
          <p:cNvPr id="95" name="Graphic 94" descr="Monitor with solid fill">
            <a:extLst>
              <a:ext uri="{FF2B5EF4-FFF2-40B4-BE49-F238E27FC236}">
                <a16:creationId xmlns:a16="http://schemas.microsoft.com/office/drawing/2014/main" id="{F9DAF2DA-585F-CCEB-5CF9-16079B2243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69464" y="1402634"/>
            <a:ext cx="653143" cy="65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46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E6BAB-A9FD-4661-FB16-D1E7A567D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265F4AC-D9F4-8E30-FF50-91FB876282A6}"/>
              </a:ext>
            </a:extLst>
          </p:cNvPr>
          <p:cNvCxnSpPr>
            <a:cxnSpLocks/>
          </p:cNvCxnSpPr>
          <p:nvPr/>
        </p:nvCxnSpPr>
        <p:spPr>
          <a:xfrm>
            <a:off x="961696" y="4453759"/>
            <a:ext cx="10428891" cy="0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CE37EB-FE46-589C-3A17-CEB17518E3BB}"/>
              </a:ext>
            </a:extLst>
          </p:cNvPr>
          <p:cNvCxnSpPr/>
          <p:nvPr/>
        </p:nvCxnSpPr>
        <p:spPr>
          <a:xfrm>
            <a:off x="1174531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D62E915-6EF4-4EBB-D48D-B8F4C93B23E1}"/>
              </a:ext>
            </a:extLst>
          </p:cNvPr>
          <p:cNvSpPr txBox="1"/>
          <p:nvPr/>
        </p:nvSpPr>
        <p:spPr>
          <a:xfrm>
            <a:off x="324238" y="2996953"/>
            <a:ext cx="1923391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1" dirty="0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Open Research Kick-Off: 2023</a:t>
            </a:r>
          </a:p>
          <a:p>
            <a:r>
              <a:rPr lang="en-GB" sz="1400" i="1" dirty="0">
                <a:solidFill>
                  <a:srgbClr val="999999"/>
                </a:solidFill>
                <a:latin typeface="Open Sans"/>
                <a:ea typeface="Open Sans"/>
                <a:cs typeface="Open Sans"/>
              </a:rPr>
              <a:t>Today</a:t>
            </a:r>
            <a:endParaRPr lang="en-GB" sz="1400" i="1" dirty="0">
              <a:solidFill>
                <a:srgbClr val="99999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A61829-5C4F-4047-1446-3F9818EDAE1D}"/>
              </a:ext>
            </a:extLst>
          </p:cNvPr>
          <p:cNvSpPr txBox="1"/>
          <p:nvPr/>
        </p:nvSpPr>
        <p:spPr>
          <a:xfrm>
            <a:off x="243942" y="4454511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October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69A7A-7365-A472-9B6E-02C025A12A5E}"/>
              </a:ext>
            </a:extLst>
          </p:cNvPr>
          <p:cNvSpPr txBox="1"/>
          <p:nvPr/>
        </p:nvSpPr>
        <p:spPr>
          <a:xfrm>
            <a:off x="1746699" y="4473437"/>
            <a:ext cx="1375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November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F670EF-EF9F-C6E7-6580-093E7CBE068A}"/>
              </a:ext>
            </a:extLst>
          </p:cNvPr>
          <p:cNvSpPr txBox="1"/>
          <p:nvPr/>
        </p:nvSpPr>
        <p:spPr>
          <a:xfrm>
            <a:off x="5322807" y="4453759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January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68B2E9-C642-DAA3-BC28-97A1CE43A49B}"/>
              </a:ext>
            </a:extLst>
          </p:cNvPr>
          <p:cNvSpPr txBox="1"/>
          <p:nvPr/>
        </p:nvSpPr>
        <p:spPr>
          <a:xfrm>
            <a:off x="6825565" y="4467117"/>
            <a:ext cx="1190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February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1EFA6C-CFB3-43C1-D94E-777878D3C4FF}"/>
              </a:ext>
            </a:extLst>
          </p:cNvPr>
          <p:cNvSpPr txBox="1"/>
          <p:nvPr/>
        </p:nvSpPr>
        <p:spPr>
          <a:xfrm>
            <a:off x="8427739" y="4467117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March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2BDBF6-E4AE-79F8-B1D5-C04808F6107D}"/>
              </a:ext>
            </a:extLst>
          </p:cNvPr>
          <p:cNvSpPr txBox="1"/>
          <p:nvPr/>
        </p:nvSpPr>
        <p:spPr>
          <a:xfrm>
            <a:off x="9930494" y="4502447"/>
            <a:ext cx="10906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April</a:t>
            </a:r>
          </a:p>
        </p:txBody>
      </p:sp>
      <p:pic>
        <p:nvPicPr>
          <p:cNvPr id="26" name="Picture 25" descr="A qr code with purple dots&#10;&#10;Description automatically generated">
            <a:extLst>
              <a:ext uri="{FF2B5EF4-FFF2-40B4-BE49-F238E27FC236}">
                <a16:creationId xmlns:a16="http://schemas.microsoft.com/office/drawing/2014/main" id="{C2B11F99-0D7F-FF9A-8372-5C8A833BF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5797" y="1310569"/>
            <a:ext cx="1546412" cy="154641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91E6495-0607-86EF-E587-7FA74854EEC9}"/>
              </a:ext>
            </a:extLst>
          </p:cNvPr>
          <p:cNvSpPr txBox="1"/>
          <p:nvPr/>
        </p:nvSpPr>
        <p:spPr>
          <a:xfrm>
            <a:off x="2788251" y="3020906"/>
            <a:ext cx="2634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/>
              <a:t>Open Research:</a:t>
            </a:r>
            <a:br>
              <a:rPr lang="en-GB" sz="1600"/>
            </a:br>
            <a:r>
              <a:rPr lang="en-GB"/>
              <a:t>Culture and Change</a:t>
            </a:r>
          </a:p>
          <a:p>
            <a:r>
              <a:rPr lang="en-GB" sz="1400"/>
              <a:t>Thursday 30 November 2023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B10D35-7798-330E-2465-93B4441E1FEC}"/>
              </a:ext>
            </a:extLst>
          </p:cNvPr>
          <p:cNvCxnSpPr/>
          <p:nvPr/>
        </p:nvCxnSpPr>
        <p:spPr>
          <a:xfrm>
            <a:off x="3109463" y="4002033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A71A72F-5C77-9C29-979B-0A7980F4A6E9}"/>
              </a:ext>
            </a:extLst>
          </p:cNvPr>
          <p:cNvSpPr txBox="1"/>
          <p:nvPr/>
        </p:nvSpPr>
        <p:spPr>
          <a:xfrm>
            <a:off x="5521378" y="5013322"/>
            <a:ext cx="24924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 dirty="0"/>
              <a:t>Open Research:</a:t>
            </a:r>
          </a:p>
          <a:p>
            <a:r>
              <a:rPr lang="en-GB" dirty="0"/>
              <a:t>Justice, Sustainability and Equality</a:t>
            </a:r>
          </a:p>
          <a:p>
            <a:r>
              <a:rPr lang="en-GB" sz="1400" dirty="0"/>
              <a:t>Thursday, 25 January 2024</a:t>
            </a:r>
          </a:p>
          <a:p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9FE028-1FE8-ADD0-07AB-A5D231066E3D}"/>
              </a:ext>
            </a:extLst>
          </p:cNvPr>
          <p:cNvSpPr txBox="1"/>
          <p:nvPr/>
        </p:nvSpPr>
        <p:spPr>
          <a:xfrm>
            <a:off x="7172837" y="2780930"/>
            <a:ext cx="2510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 dirty="0"/>
              <a:t>Open Research:</a:t>
            </a:r>
            <a:br>
              <a:rPr lang="en-GB" sz="1600" dirty="0"/>
            </a:br>
            <a:r>
              <a:rPr lang="en-GB" dirty="0"/>
              <a:t>Sharing and Collaboration</a:t>
            </a:r>
            <a:br>
              <a:rPr lang="en-GB" dirty="0"/>
            </a:br>
            <a:r>
              <a:rPr lang="en-GB" sz="1400" dirty="0"/>
              <a:t>Thursday, 29 February 2024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4F830A-BB77-EB0C-F8EF-147D38F5545F}"/>
              </a:ext>
            </a:extLst>
          </p:cNvPr>
          <p:cNvSpPr txBox="1"/>
          <p:nvPr/>
        </p:nvSpPr>
        <p:spPr>
          <a:xfrm>
            <a:off x="8857557" y="5013177"/>
            <a:ext cx="24924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en-GB" sz="1600" dirty="0"/>
              <a:t>Open Research: </a:t>
            </a:r>
            <a:r>
              <a:rPr lang="en-GB" dirty="0"/>
              <a:t>Excellence and Funding</a:t>
            </a:r>
          </a:p>
          <a:p>
            <a:r>
              <a:rPr lang="en-GB" sz="1400" dirty="0"/>
              <a:t>Thursday, 21 March 2024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26D9FE-3EA1-EC99-9948-3339BB8D26BD}"/>
              </a:ext>
            </a:extLst>
          </p:cNvPr>
          <p:cNvSpPr txBox="1"/>
          <p:nvPr/>
        </p:nvSpPr>
        <p:spPr>
          <a:xfrm>
            <a:off x="3534752" y="4473437"/>
            <a:ext cx="1375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>
                <a:solidFill>
                  <a:srgbClr val="99999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December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0A999DD-3075-D028-9BBE-222D4DB45703}"/>
              </a:ext>
            </a:extLst>
          </p:cNvPr>
          <p:cNvCxnSpPr/>
          <p:nvPr/>
        </p:nvCxnSpPr>
        <p:spPr>
          <a:xfrm>
            <a:off x="6469117" y="4453760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131A53E-B88E-1422-9B06-FB62ED183383}"/>
              </a:ext>
            </a:extLst>
          </p:cNvPr>
          <p:cNvCxnSpPr/>
          <p:nvPr/>
        </p:nvCxnSpPr>
        <p:spPr>
          <a:xfrm>
            <a:off x="7919544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CE807FA-8F59-9490-3612-0CC09E90F2CE}"/>
              </a:ext>
            </a:extLst>
          </p:cNvPr>
          <p:cNvCxnSpPr/>
          <p:nvPr/>
        </p:nvCxnSpPr>
        <p:spPr>
          <a:xfrm>
            <a:off x="9372599" y="446711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81AA505-2925-9053-A3A3-1EF2E7A65940}"/>
              </a:ext>
            </a:extLst>
          </p:cNvPr>
          <p:cNvCxnSpPr/>
          <p:nvPr/>
        </p:nvCxnSpPr>
        <p:spPr>
          <a:xfrm>
            <a:off x="11021100" y="3988677"/>
            <a:ext cx="0" cy="465083"/>
          </a:xfrm>
          <a:prstGeom prst="line">
            <a:avLst/>
          </a:prstGeom>
          <a:ln w="57150">
            <a:solidFill>
              <a:srgbClr val="6B2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312178B-018E-6595-E427-0B7AB61BCBE6}"/>
              </a:ext>
            </a:extLst>
          </p:cNvPr>
          <p:cNvSpPr txBox="1"/>
          <p:nvPr/>
        </p:nvSpPr>
        <p:spPr>
          <a:xfrm>
            <a:off x="10025203" y="3094278"/>
            <a:ext cx="19233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r"/>
            <a:r>
              <a:rPr lang="en-GB" b="1" i="1" dirty="0"/>
              <a:t>Open Research: Conference</a:t>
            </a:r>
          </a:p>
          <a:p>
            <a:pPr algn="r"/>
            <a:r>
              <a:rPr lang="en-GB" sz="1400" i="1" dirty="0"/>
              <a:t>24</a:t>
            </a:r>
            <a:r>
              <a:rPr lang="en-GB" sz="1400" i="1" baseline="30000" dirty="0"/>
              <a:t>th</a:t>
            </a:r>
            <a:r>
              <a:rPr lang="en-GB" sz="1400" i="1" dirty="0"/>
              <a:t> April 2024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44CEF44-5807-4788-638A-8E2073AFDC62}"/>
              </a:ext>
            </a:extLst>
          </p:cNvPr>
          <p:cNvSpPr/>
          <p:nvPr/>
        </p:nvSpPr>
        <p:spPr>
          <a:xfrm>
            <a:off x="6546574" y="2611265"/>
            <a:ext cx="3478629" cy="147316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University logo | University brand | StaffNet | The ...">
            <a:extLst>
              <a:ext uri="{FF2B5EF4-FFF2-40B4-BE49-F238E27FC236}">
                <a16:creationId xmlns:a16="http://schemas.microsoft.com/office/drawing/2014/main" id="{024D0396-A0FF-6B02-81CB-CD850D3B7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61D988-AA51-3E75-C8F9-4CD65DE75442}"/>
              </a:ext>
            </a:extLst>
          </p:cNvPr>
          <p:cNvSpPr txBox="1"/>
          <p:nvPr/>
        </p:nvSpPr>
        <p:spPr>
          <a:xfrm>
            <a:off x="2434651" y="503929"/>
            <a:ext cx="6721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OPENING UP RESEARCH Event Series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9050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775BE-C42A-C210-9F71-75A398264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Redefined architecture – Modern modular EHR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4856C9-6C7F-859C-5B5B-10DA9F79D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76972-6FF9-9643-B5E2-7D9B9B04B9FB}" type="slidenum">
              <a:rPr lang="en-GB" smtClean="0"/>
              <a:pPr/>
              <a:t>40</a:t>
            </a:fld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56772B-CE52-79DA-51FD-0E1EDA996723}"/>
              </a:ext>
            </a:extLst>
          </p:cNvPr>
          <p:cNvSpPr/>
          <p:nvPr/>
        </p:nvSpPr>
        <p:spPr>
          <a:xfrm>
            <a:off x="209278" y="1306341"/>
            <a:ext cx="11691356" cy="3587063"/>
          </a:xfrm>
          <a:prstGeom prst="rect">
            <a:avLst/>
          </a:prstGeom>
          <a:solidFill>
            <a:srgbClr val="D9EDF7"/>
          </a:solidFill>
          <a:ln w="9525">
            <a:solidFill>
              <a:srgbClr val="A9B7B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286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5F0C38-CE71-21D2-4849-FFFF742BF47D}"/>
              </a:ext>
            </a:extLst>
          </p:cNvPr>
          <p:cNvCxnSpPr>
            <a:cxnSpLocks/>
          </p:cNvCxnSpPr>
          <p:nvPr/>
        </p:nvCxnSpPr>
        <p:spPr>
          <a:xfrm>
            <a:off x="5880410" y="472543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4DEB33-B993-00F1-677F-05B52688607C}"/>
              </a:ext>
            </a:extLst>
          </p:cNvPr>
          <p:cNvCxnSpPr>
            <a:cxnSpLocks/>
          </p:cNvCxnSpPr>
          <p:nvPr/>
        </p:nvCxnSpPr>
        <p:spPr>
          <a:xfrm>
            <a:off x="2141559" y="468308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F93470-DA52-531C-2F7D-F32881C302CC}"/>
              </a:ext>
            </a:extLst>
          </p:cNvPr>
          <p:cNvCxnSpPr>
            <a:cxnSpLocks/>
          </p:cNvCxnSpPr>
          <p:nvPr/>
        </p:nvCxnSpPr>
        <p:spPr>
          <a:xfrm>
            <a:off x="2896841" y="4801541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3827F4E-B1BE-399A-50C4-4BD0CAAEAB6A}"/>
              </a:ext>
            </a:extLst>
          </p:cNvPr>
          <p:cNvCxnSpPr>
            <a:cxnSpLocks/>
          </p:cNvCxnSpPr>
          <p:nvPr/>
        </p:nvCxnSpPr>
        <p:spPr>
          <a:xfrm>
            <a:off x="3642781" y="4778330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CBED65-9EC6-23B6-1470-AB2D492895A5}"/>
              </a:ext>
            </a:extLst>
          </p:cNvPr>
          <p:cNvCxnSpPr>
            <a:cxnSpLocks/>
          </p:cNvCxnSpPr>
          <p:nvPr/>
        </p:nvCxnSpPr>
        <p:spPr>
          <a:xfrm>
            <a:off x="4380012" y="4732993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8FBC2B-8195-C375-4AA4-B20F542AE46F}"/>
              </a:ext>
            </a:extLst>
          </p:cNvPr>
          <p:cNvCxnSpPr>
            <a:cxnSpLocks/>
          </p:cNvCxnSpPr>
          <p:nvPr/>
        </p:nvCxnSpPr>
        <p:spPr>
          <a:xfrm>
            <a:off x="5125538" y="4756896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2C2CD087-1733-DB52-DBC2-2A7C6BD56FAE}"/>
              </a:ext>
            </a:extLst>
          </p:cNvPr>
          <p:cNvSpPr>
            <a:spLocks/>
          </p:cNvSpPr>
          <p:nvPr/>
        </p:nvSpPr>
        <p:spPr>
          <a:xfrm>
            <a:off x="6264709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EDMS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36D158-8215-4238-7C4E-4DF25A87CF1C}"/>
              </a:ext>
            </a:extLst>
          </p:cNvPr>
          <p:cNvSpPr>
            <a:spLocks/>
          </p:cNvSpPr>
          <p:nvPr/>
        </p:nvSpPr>
        <p:spPr>
          <a:xfrm>
            <a:off x="1793104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Theatres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97F8EA-E099-747A-0FA7-CC50D32381FC}"/>
              </a:ext>
            </a:extLst>
          </p:cNvPr>
          <p:cNvSpPr>
            <a:spLocks/>
          </p:cNvSpPr>
          <p:nvPr/>
        </p:nvSpPr>
        <p:spPr>
          <a:xfrm>
            <a:off x="2541541" y="1998796"/>
            <a:ext cx="720000" cy="257367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Critical Care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62D697-AAC6-25D8-6E99-91001346B374}"/>
              </a:ext>
            </a:extLst>
          </p:cNvPr>
          <p:cNvSpPr>
            <a:spLocks/>
          </p:cNvSpPr>
          <p:nvPr/>
        </p:nvSpPr>
        <p:spPr>
          <a:xfrm>
            <a:off x="3283008" y="1998796"/>
            <a:ext cx="720000" cy="2573671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SACT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D5E838-CF88-F622-2F21-6595542B74D3}"/>
              </a:ext>
            </a:extLst>
          </p:cNvPr>
          <p:cNvSpPr>
            <a:spLocks/>
          </p:cNvSpPr>
          <p:nvPr/>
        </p:nvSpPr>
        <p:spPr>
          <a:xfrm>
            <a:off x="9249325" y="1998796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Pharmacy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Stock Control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DE9C66-E4B0-C05A-3F8D-D0595CC7919B}"/>
              </a:ext>
            </a:extLst>
          </p:cNvPr>
          <p:cNvSpPr>
            <a:spLocks/>
          </p:cNvSpPr>
          <p:nvPr/>
        </p:nvSpPr>
        <p:spPr>
          <a:xfrm>
            <a:off x="4776524" y="1998796"/>
            <a:ext cx="720000" cy="2593012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Core Record</a:t>
            </a:r>
          </a:p>
          <a:p>
            <a:pPr algn="ctr"/>
            <a:endParaRPr lang="en-GB" sz="1000" dirty="0">
              <a:solidFill>
                <a:schemeClr val="bg1"/>
              </a:solidFill>
            </a:endParaRP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Clinical Capture 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Clinical Viewer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Results Ack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Outcomes</a:t>
            </a: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Demographics</a:t>
            </a:r>
          </a:p>
          <a:p>
            <a:pPr algn="ctr"/>
            <a:endParaRPr lang="en-GB" sz="786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5C45492-882C-DC52-CA58-B8FBD7E6205A}"/>
              </a:ext>
            </a:extLst>
          </p:cNvPr>
          <p:cNvSpPr>
            <a:spLocks/>
          </p:cNvSpPr>
          <p:nvPr/>
        </p:nvSpPr>
        <p:spPr>
          <a:xfrm>
            <a:off x="4029114" y="1998796"/>
            <a:ext cx="720000" cy="2573673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Clinical Correspondence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14BF4D-4155-7565-9503-0FAB20553276}"/>
              </a:ext>
            </a:extLst>
          </p:cNvPr>
          <p:cNvSpPr>
            <a:spLocks/>
          </p:cNvSpPr>
          <p:nvPr/>
        </p:nvSpPr>
        <p:spPr>
          <a:xfrm>
            <a:off x="7010024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Unified Bookings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&amp; Triage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 defTabSz="326578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Clinics</a:t>
            </a:r>
          </a:p>
          <a:p>
            <a:pPr algn="ctr" defTabSz="326578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Day cases</a:t>
            </a:r>
          </a:p>
          <a:p>
            <a:pPr algn="ctr">
              <a:defRPr/>
            </a:pPr>
            <a:r>
              <a:rPr lang="en-GB" sz="714" dirty="0">
                <a:solidFill>
                  <a:prstClr val="white"/>
                </a:solidFill>
                <a:latin typeface="Calibri" panose="020F0502020204030204"/>
              </a:rPr>
              <a:t>Diagnostics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F8F44D6-61F7-602A-D30B-8BF64FC417A7}"/>
              </a:ext>
            </a:extLst>
          </p:cNvPr>
          <p:cNvSpPr>
            <a:spLocks/>
          </p:cNvSpPr>
          <p:nvPr/>
        </p:nvSpPr>
        <p:spPr>
          <a:xfrm>
            <a:off x="7757362" y="1998796"/>
            <a:ext cx="720000" cy="2561013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Referrals</a:t>
            </a:r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C9BEAA2-32B6-22E3-C87A-1A2E1352F29A}"/>
              </a:ext>
            </a:extLst>
          </p:cNvPr>
          <p:cNvSpPr>
            <a:spLocks/>
          </p:cNvSpPr>
          <p:nvPr/>
        </p:nvSpPr>
        <p:spPr>
          <a:xfrm>
            <a:off x="8501914" y="1998796"/>
            <a:ext cx="720000" cy="2561012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OIS</a:t>
            </a:r>
          </a:p>
        </p:txBody>
      </p:sp>
      <p:pic>
        <p:nvPicPr>
          <p:cNvPr id="26" name="Graphic 25" descr="Database with solid fill">
            <a:extLst>
              <a:ext uri="{FF2B5EF4-FFF2-40B4-BE49-F238E27FC236}">
                <a16:creationId xmlns:a16="http://schemas.microsoft.com/office/drawing/2014/main" id="{FAE4385B-0581-ED51-FC15-51A30FFA9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8347" y="4224137"/>
            <a:ext cx="653143" cy="653143"/>
          </a:xfrm>
          <a:prstGeom prst="rect">
            <a:avLst/>
          </a:prstGeom>
        </p:spPr>
      </p:pic>
      <p:sp>
        <p:nvSpPr>
          <p:cNvPr id="27" name="Can 26">
            <a:extLst>
              <a:ext uri="{FF2B5EF4-FFF2-40B4-BE49-F238E27FC236}">
                <a16:creationId xmlns:a16="http://schemas.microsoft.com/office/drawing/2014/main" id="{EA6FF265-7D93-C3D8-8381-24197BF7F082}"/>
              </a:ext>
            </a:extLst>
          </p:cNvPr>
          <p:cNvSpPr/>
          <p:nvPr/>
        </p:nvSpPr>
        <p:spPr>
          <a:xfrm>
            <a:off x="8322682" y="5186496"/>
            <a:ext cx="2777674" cy="653143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86" dirty="0"/>
              <a:t>Operational Reporting Warehouse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3574C6D-2A5A-A0BB-9FE9-AF75FAD62688}"/>
              </a:ext>
            </a:extLst>
          </p:cNvPr>
          <p:cNvCxnSpPr>
            <a:cxnSpLocks/>
          </p:cNvCxnSpPr>
          <p:nvPr/>
        </p:nvCxnSpPr>
        <p:spPr>
          <a:xfrm>
            <a:off x="1409250" y="4751514"/>
            <a:ext cx="0" cy="617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1C65C66-18EF-2C67-E0FE-B4C35A7510AA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10301626" y="4877280"/>
            <a:ext cx="55159" cy="3265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20A513F-F417-2B01-9C2A-E59C36E23084}"/>
              </a:ext>
            </a:extLst>
          </p:cNvPr>
          <p:cNvCxnSpPr>
            <a:cxnSpLocks/>
          </p:cNvCxnSpPr>
          <p:nvPr/>
        </p:nvCxnSpPr>
        <p:spPr>
          <a:xfrm>
            <a:off x="9601057" y="4829948"/>
            <a:ext cx="13861" cy="37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D5BD3EA6-A01A-3EE4-0891-02B21A5D5803}"/>
              </a:ext>
            </a:extLst>
          </p:cNvPr>
          <p:cNvSpPr/>
          <p:nvPr/>
        </p:nvSpPr>
        <p:spPr>
          <a:xfrm>
            <a:off x="1794512" y="1492100"/>
            <a:ext cx="5932940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29" dirty="0"/>
              <a:t>Seamless Web UI </a:t>
            </a:r>
            <a:r>
              <a:rPr lang="en-GB" sz="1143" dirty="0"/>
              <a:t>(OpenID)</a:t>
            </a:r>
            <a:endParaRPr lang="en-GB" sz="1429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41BC7A5-3B7A-730B-0C21-FF628E7AECC2}"/>
              </a:ext>
            </a:extLst>
          </p:cNvPr>
          <p:cNvSpPr/>
          <p:nvPr/>
        </p:nvSpPr>
        <p:spPr>
          <a:xfrm>
            <a:off x="1078873" y="5234535"/>
            <a:ext cx="6615149" cy="5486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29" dirty="0"/>
              <a:t>Clinical Data Repository </a:t>
            </a:r>
            <a:r>
              <a:rPr lang="en-GB" sz="1143" dirty="0"/>
              <a:t>(openEHR)</a:t>
            </a:r>
            <a:endParaRPr lang="en-GB" sz="1429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A2D02CE-CB0C-8E41-A345-3765E62378D3}"/>
              </a:ext>
            </a:extLst>
          </p:cNvPr>
          <p:cNvCxnSpPr>
            <a:cxnSpLocks/>
          </p:cNvCxnSpPr>
          <p:nvPr/>
        </p:nvCxnSpPr>
        <p:spPr>
          <a:xfrm flipH="1">
            <a:off x="11730506" y="2010621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8C1E3FC-8F28-3248-2035-166E8563A15E}"/>
              </a:ext>
            </a:extLst>
          </p:cNvPr>
          <p:cNvCxnSpPr>
            <a:cxnSpLocks/>
          </p:cNvCxnSpPr>
          <p:nvPr/>
        </p:nvCxnSpPr>
        <p:spPr>
          <a:xfrm flipH="1">
            <a:off x="11730506" y="2291924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7312B74-8202-B25F-6F5C-014A6A986270}"/>
              </a:ext>
            </a:extLst>
          </p:cNvPr>
          <p:cNvCxnSpPr>
            <a:cxnSpLocks/>
          </p:cNvCxnSpPr>
          <p:nvPr/>
        </p:nvCxnSpPr>
        <p:spPr>
          <a:xfrm flipH="1">
            <a:off x="11674682" y="4233568"/>
            <a:ext cx="415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77080E4-306E-E992-A242-D7D8F9383969}"/>
              </a:ext>
            </a:extLst>
          </p:cNvPr>
          <p:cNvCxnSpPr>
            <a:cxnSpLocks/>
          </p:cNvCxnSpPr>
          <p:nvPr/>
        </p:nvCxnSpPr>
        <p:spPr>
          <a:xfrm flipH="1">
            <a:off x="11730506" y="4516944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5C7B2EC-0798-E48B-F716-2B979BAAA66B}"/>
              </a:ext>
            </a:extLst>
          </p:cNvPr>
          <p:cNvCxnSpPr>
            <a:cxnSpLocks/>
          </p:cNvCxnSpPr>
          <p:nvPr/>
        </p:nvCxnSpPr>
        <p:spPr>
          <a:xfrm flipH="1">
            <a:off x="11717160" y="3929450"/>
            <a:ext cx="366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8F2266-F456-5738-0FE3-CA03733D56DC}"/>
              </a:ext>
            </a:extLst>
          </p:cNvPr>
          <p:cNvCxnSpPr>
            <a:cxnSpLocks/>
          </p:cNvCxnSpPr>
          <p:nvPr/>
        </p:nvCxnSpPr>
        <p:spPr>
          <a:xfrm flipH="1">
            <a:off x="11682447" y="2583641"/>
            <a:ext cx="415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AA912FBF-0FF3-F808-C513-9C7C4EF6FCC7}"/>
              </a:ext>
            </a:extLst>
          </p:cNvPr>
          <p:cNvSpPr>
            <a:spLocks/>
          </p:cNvSpPr>
          <p:nvPr/>
        </p:nvSpPr>
        <p:spPr>
          <a:xfrm>
            <a:off x="5524549" y="1998796"/>
            <a:ext cx="720000" cy="2584176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eMeds</a:t>
            </a:r>
            <a:endParaRPr lang="en-GB" sz="1143" dirty="0">
              <a:solidFill>
                <a:schemeClr val="bg1"/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3AA3E75-C37F-3D4B-6CA0-D40F3987FDA2}"/>
              </a:ext>
            </a:extLst>
          </p:cNvPr>
          <p:cNvCxnSpPr>
            <a:cxnSpLocks/>
          </p:cNvCxnSpPr>
          <p:nvPr/>
        </p:nvCxnSpPr>
        <p:spPr>
          <a:xfrm>
            <a:off x="6620323" y="4819845"/>
            <a:ext cx="0" cy="41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5A39035-8BA7-C509-00F2-B16659BACAF1}"/>
              </a:ext>
            </a:extLst>
          </p:cNvPr>
          <p:cNvSpPr>
            <a:spLocks/>
          </p:cNvSpPr>
          <p:nvPr/>
        </p:nvSpPr>
        <p:spPr>
          <a:xfrm>
            <a:off x="302113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Outpatient Check-in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71B6488-EED6-167D-A2DA-3338D5BB1A65}"/>
              </a:ext>
            </a:extLst>
          </p:cNvPr>
          <p:cNvCxnSpPr>
            <a:cxnSpLocks/>
            <a:stCxn id="33" idx="3"/>
            <a:endCxn id="27" idx="2"/>
          </p:cNvCxnSpPr>
          <p:nvPr/>
        </p:nvCxnSpPr>
        <p:spPr>
          <a:xfrm>
            <a:off x="7694021" y="5508873"/>
            <a:ext cx="628660" cy="4195"/>
          </a:xfrm>
          <a:prstGeom prst="line">
            <a:avLst/>
          </a:prstGeom>
          <a:ln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Graphic 47" descr="Monitor with solid fill">
            <a:extLst>
              <a:ext uri="{FF2B5EF4-FFF2-40B4-BE49-F238E27FC236}">
                <a16:creationId xmlns:a16="http://schemas.microsoft.com/office/drawing/2014/main" id="{3DC8CDD4-80E4-3155-01DA-DE9BF5C44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74486" y="1402634"/>
            <a:ext cx="653143" cy="653143"/>
          </a:xfrm>
          <a:prstGeom prst="rect">
            <a:avLst/>
          </a:prstGeom>
        </p:spPr>
      </p:pic>
      <p:pic>
        <p:nvPicPr>
          <p:cNvPr id="49" name="Graphic 48" descr="Monitor with solid fill">
            <a:extLst>
              <a:ext uri="{FF2B5EF4-FFF2-40B4-BE49-F238E27FC236}">
                <a16:creationId xmlns:a16="http://schemas.microsoft.com/office/drawing/2014/main" id="{2B8BF831-E4CD-4DB9-3168-CF3FC65FF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17199" y="1402634"/>
            <a:ext cx="653143" cy="653143"/>
          </a:xfrm>
          <a:prstGeom prst="rect">
            <a:avLst/>
          </a:prstGeom>
        </p:spPr>
      </p:pic>
      <p:sp>
        <p:nvSpPr>
          <p:cNvPr id="50" name="Can 49">
            <a:extLst>
              <a:ext uri="{FF2B5EF4-FFF2-40B4-BE49-F238E27FC236}">
                <a16:creationId xmlns:a16="http://schemas.microsoft.com/office/drawing/2014/main" id="{2A6D1454-29CA-62C6-48C1-AB8193D44174}"/>
              </a:ext>
            </a:extLst>
          </p:cNvPr>
          <p:cNvSpPr/>
          <p:nvPr/>
        </p:nvSpPr>
        <p:spPr>
          <a:xfrm rot="16200000">
            <a:off x="9571545" y="4755683"/>
            <a:ext cx="299872" cy="2774494"/>
          </a:xfrm>
          <a:prstGeom prst="ca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86" dirty="0"/>
              <a:t>Research, Data Science, SDEs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1CECD25-A15C-B558-E02F-D2107CB40EA0}"/>
              </a:ext>
            </a:extLst>
          </p:cNvPr>
          <p:cNvSpPr>
            <a:spLocks/>
          </p:cNvSpPr>
          <p:nvPr/>
        </p:nvSpPr>
        <p:spPr>
          <a:xfrm>
            <a:off x="1049250" y="1998796"/>
            <a:ext cx="720000" cy="2573670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Patient</a:t>
            </a:r>
          </a:p>
          <a:p>
            <a:pPr algn="ctr"/>
            <a:r>
              <a:rPr lang="en-GB" sz="1000" dirty="0">
                <a:solidFill>
                  <a:schemeClr val="bg1"/>
                </a:solidFill>
              </a:rPr>
              <a:t>Portal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  <a:p>
            <a:pPr algn="ctr"/>
            <a:r>
              <a:rPr lang="en-GB" sz="714" dirty="0">
                <a:solidFill>
                  <a:schemeClr val="bg1"/>
                </a:solidFill>
              </a:rPr>
              <a:t>MyC-MyH</a:t>
            </a:r>
          </a:p>
          <a:p>
            <a:pPr algn="ctr"/>
            <a:endParaRPr lang="en-GB" sz="1143" dirty="0">
              <a:solidFill>
                <a:schemeClr val="bg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44C758C-68BD-53DD-1A26-443A7726DCE1}"/>
              </a:ext>
            </a:extLst>
          </p:cNvPr>
          <p:cNvSpPr/>
          <p:nvPr/>
        </p:nvSpPr>
        <p:spPr>
          <a:xfrm>
            <a:off x="1049657" y="1492880"/>
            <a:ext cx="719594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143" dirty="0"/>
              <a:t>Single Channel</a:t>
            </a:r>
          </a:p>
        </p:txBody>
      </p:sp>
      <p:pic>
        <p:nvPicPr>
          <p:cNvPr id="54" name="Graphic 53" descr="Database with solid fill">
            <a:extLst>
              <a:ext uri="{FF2B5EF4-FFF2-40B4-BE49-F238E27FC236}">
                <a16:creationId xmlns:a16="http://schemas.microsoft.com/office/drawing/2014/main" id="{E0410F80-9D29-CC67-1864-52E732367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7045" y="4224137"/>
            <a:ext cx="653143" cy="653143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EE6783F4-5FB8-03C2-D58F-20FC01734FB5}"/>
              </a:ext>
            </a:extLst>
          </p:cNvPr>
          <p:cNvSpPr/>
          <p:nvPr/>
        </p:nvSpPr>
        <p:spPr>
          <a:xfrm>
            <a:off x="6296305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A36171F-36E8-F1A9-1A23-CF01286277E2}"/>
              </a:ext>
            </a:extLst>
          </p:cNvPr>
          <p:cNvSpPr/>
          <p:nvPr/>
        </p:nvSpPr>
        <p:spPr>
          <a:xfrm>
            <a:off x="5549305" y="44281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 compliant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ED27B95-5AC7-22B4-5207-D8A7EC4B2A41}"/>
              </a:ext>
            </a:extLst>
          </p:cNvPr>
          <p:cNvSpPr/>
          <p:nvPr/>
        </p:nvSpPr>
        <p:spPr>
          <a:xfrm>
            <a:off x="4804056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787E371-C130-815D-255A-C8EA33C8C86C}"/>
              </a:ext>
            </a:extLst>
          </p:cNvPr>
          <p:cNvSpPr/>
          <p:nvPr/>
        </p:nvSpPr>
        <p:spPr>
          <a:xfrm>
            <a:off x="4058008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66C4143-ACD9-C529-4466-5585368BF383}"/>
              </a:ext>
            </a:extLst>
          </p:cNvPr>
          <p:cNvSpPr/>
          <p:nvPr/>
        </p:nvSpPr>
        <p:spPr>
          <a:xfrm>
            <a:off x="3311676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FD9FAF5-7644-ABFB-38A4-3FDFE41F18D9}"/>
              </a:ext>
            </a:extLst>
          </p:cNvPr>
          <p:cNvSpPr/>
          <p:nvPr/>
        </p:nvSpPr>
        <p:spPr>
          <a:xfrm>
            <a:off x="2565735" y="4426961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6F28EB2-48F4-C18C-364C-923B01110297}"/>
              </a:ext>
            </a:extLst>
          </p:cNvPr>
          <p:cNvSpPr/>
          <p:nvPr/>
        </p:nvSpPr>
        <p:spPr>
          <a:xfrm>
            <a:off x="1818261" y="44302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 compliant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F72D63B-2865-3842-A60A-B89F5F2C376E}"/>
              </a:ext>
            </a:extLst>
          </p:cNvPr>
          <p:cNvSpPr/>
          <p:nvPr/>
        </p:nvSpPr>
        <p:spPr>
          <a:xfrm>
            <a:off x="1078873" y="4430299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C4BD1DF-E7EF-206A-8294-C3FB6C475676}"/>
              </a:ext>
            </a:extLst>
          </p:cNvPr>
          <p:cNvSpPr/>
          <p:nvPr/>
        </p:nvSpPr>
        <p:spPr>
          <a:xfrm>
            <a:off x="6289218" y="2026552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pic>
        <p:nvPicPr>
          <p:cNvPr id="67" name="Graphic 66" descr="Monitor with solid fill">
            <a:extLst>
              <a:ext uri="{FF2B5EF4-FFF2-40B4-BE49-F238E27FC236}">
                <a16:creationId xmlns:a16="http://schemas.microsoft.com/office/drawing/2014/main" id="{C44B2F87-327C-D03E-48D4-43A0C9BE01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1644" y="1402634"/>
            <a:ext cx="653143" cy="653143"/>
          </a:xfrm>
          <a:prstGeom prst="rect">
            <a:avLst/>
          </a:prstGeom>
        </p:spPr>
      </p:pic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D036116-6648-7E35-56DF-51C6A6052C95}"/>
              </a:ext>
            </a:extLst>
          </p:cNvPr>
          <p:cNvCxnSpPr>
            <a:cxnSpLocks/>
          </p:cNvCxnSpPr>
          <p:nvPr/>
        </p:nvCxnSpPr>
        <p:spPr>
          <a:xfrm>
            <a:off x="7687725" y="5632424"/>
            <a:ext cx="688870" cy="536126"/>
          </a:xfrm>
          <a:prstGeom prst="line">
            <a:avLst/>
          </a:prstGeom>
          <a:ln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48E5FB22-0232-4284-99B7-77D3809D6004}"/>
              </a:ext>
            </a:extLst>
          </p:cNvPr>
          <p:cNvSpPr/>
          <p:nvPr/>
        </p:nvSpPr>
        <p:spPr>
          <a:xfrm>
            <a:off x="7756168" y="1492100"/>
            <a:ext cx="712926" cy="458860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143" dirty="0"/>
              <a:t>Single Channel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B49075C-9AED-30BF-7F93-A08BA977AF64}"/>
              </a:ext>
            </a:extLst>
          </p:cNvPr>
          <p:cNvSpPr/>
          <p:nvPr/>
        </p:nvSpPr>
        <p:spPr>
          <a:xfrm>
            <a:off x="7040602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2414044-280E-6934-F63D-9F631468F0BD}"/>
              </a:ext>
            </a:extLst>
          </p:cNvPr>
          <p:cNvCxnSpPr>
            <a:cxnSpLocks/>
          </p:cNvCxnSpPr>
          <p:nvPr/>
        </p:nvCxnSpPr>
        <p:spPr>
          <a:xfrm flipH="1">
            <a:off x="7567144" y="4833481"/>
            <a:ext cx="543928" cy="401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CC6D7F93-B005-3F33-5E08-17592A52077C}"/>
              </a:ext>
            </a:extLst>
          </p:cNvPr>
          <p:cNvSpPr/>
          <p:nvPr/>
        </p:nvSpPr>
        <p:spPr>
          <a:xfrm>
            <a:off x="7778814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349F8D8-67A8-7C6E-0422-591E3A75DF6D}"/>
              </a:ext>
            </a:extLst>
          </p:cNvPr>
          <p:cNvCxnSpPr>
            <a:cxnSpLocks/>
          </p:cNvCxnSpPr>
          <p:nvPr/>
        </p:nvCxnSpPr>
        <p:spPr>
          <a:xfrm flipH="1">
            <a:off x="7690091" y="4813645"/>
            <a:ext cx="1167396" cy="5289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0668005D-486D-A4CD-CF81-F52A30D26CEE}"/>
              </a:ext>
            </a:extLst>
          </p:cNvPr>
          <p:cNvSpPr/>
          <p:nvPr/>
        </p:nvSpPr>
        <p:spPr>
          <a:xfrm>
            <a:off x="4048907" y="2026710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Modernise</a:t>
            </a:r>
          </a:p>
          <a:p>
            <a:pPr algn="ctr"/>
            <a:r>
              <a:rPr lang="en-GB" sz="857" dirty="0"/>
              <a:t>web-based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0A3DC7E-9E13-D5A1-8726-F41D7DFBD1B9}"/>
              </a:ext>
            </a:extLst>
          </p:cNvPr>
          <p:cNvSpPr>
            <a:spLocks/>
          </p:cNvSpPr>
          <p:nvPr/>
        </p:nvSpPr>
        <p:spPr>
          <a:xfrm>
            <a:off x="9993910" y="2005124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LIMS</a:t>
            </a:r>
            <a:endParaRPr lang="en-GB" sz="1143" dirty="0">
              <a:solidFill>
                <a:schemeClr val="bg1"/>
              </a:solidFill>
            </a:endParaRPr>
          </a:p>
        </p:txBody>
      </p:sp>
      <p:pic>
        <p:nvPicPr>
          <p:cNvPr id="6" name="Graphic 5" descr="Database with solid fill">
            <a:extLst>
              <a:ext uri="{FF2B5EF4-FFF2-40B4-BE49-F238E27FC236}">
                <a16:creationId xmlns:a16="http://schemas.microsoft.com/office/drawing/2014/main" id="{EB6CC84A-F36A-73AA-0A8F-BBC7BC29F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30214" y="4224137"/>
            <a:ext cx="653143" cy="653143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C95CF49C-595D-05CE-C505-4FBDFCBE8898}"/>
              </a:ext>
            </a:extLst>
          </p:cNvPr>
          <p:cNvSpPr>
            <a:spLocks/>
          </p:cNvSpPr>
          <p:nvPr/>
        </p:nvSpPr>
        <p:spPr>
          <a:xfrm>
            <a:off x="10748432" y="2011452"/>
            <a:ext cx="720000" cy="2561014"/>
          </a:xfrm>
          <a:prstGeom prst="rect">
            <a:avLst/>
          </a:prstGeom>
          <a:solidFill>
            <a:srgbClr val="156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29" tIns="51429" rIns="51429" bIns="514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</a:rPr>
              <a:t>PACS / Digital Pathology</a:t>
            </a:r>
            <a:endParaRPr lang="en-GB" sz="1143" dirty="0">
              <a:solidFill>
                <a:schemeClr val="bg1"/>
              </a:solidFill>
            </a:endParaRPr>
          </a:p>
        </p:txBody>
      </p:sp>
      <p:pic>
        <p:nvPicPr>
          <p:cNvPr id="68" name="Graphic 67" descr="Monitor with solid fill">
            <a:extLst>
              <a:ext uri="{FF2B5EF4-FFF2-40B4-BE49-F238E27FC236}">
                <a16:creationId xmlns:a16="http://schemas.microsoft.com/office/drawing/2014/main" id="{3A99EE91-1DE9-A535-E541-7B6F6006E7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31112" y="1404671"/>
            <a:ext cx="653143" cy="653143"/>
          </a:xfrm>
          <a:prstGeom prst="rect">
            <a:avLst/>
          </a:prstGeom>
        </p:spPr>
      </p:pic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43EC085-C5AC-3A67-8292-0C61CC13EC49}"/>
              </a:ext>
            </a:extLst>
          </p:cNvPr>
          <p:cNvCxnSpPr>
            <a:cxnSpLocks/>
          </p:cNvCxnSpPr>
          <p:nvPr/>
        </p:nvCxnSpPr>
        <p:spPr>
          <a:xfrm>
            <a:off x="7370024" y="4813177"/>
            <a:ext cx="0" cy="41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D062AC14-A656-8788-C9DA-9A5D5379032C}"/>
              </a:ext>
            </a:extLst>
          </p:cNvPr>
          <p:cNvSpPr/>
          <p:nvPr/>
        </p:nvSpPr>
        <p:spPr>
          <a:xfrm>
            <a:off x="8523550" y="4426493"/>
            <a:ext cx="662212" cy="38668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57" dirty="0"/>
              <a:t>openEHR</a:t>
            </a:r>
          </a:p>
          <a:p>
            <a:pPr algn="ctr"/>
            <a:r>
              <a:rPr lang="en-GB" sz="857" dirty="0"/>
              <a:t>compliant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647668-CFC7-0DD1-8716-070B681A8485}"/>
              </a:ext>
            </a:extLst>
          </p:cNvPr>
          <p:cNvSpPr/>
          <p:nvPr/>
        </p:nvSpPr>
        <p:spPr>
          <a:xfrm>
            <a:off x="11525240" y="1402634"/>
            <a:ext cx="312443" cy="33989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65314" tIns="32657" rIns="65314" bIns="326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86" dirty="0"/>
              <a:t>Open APIs </a:t>
            </a:r>
            <a:r>
              <a:rPr lang="en-GB" sz="1000" dirty="0"/>
              <a:t>(FHIR)</a:t>
            </a:r>
            <a:endParaRPr lang="en-GB" sz="1286" dirty="0"/>
          </a:p>
        </p:txBody>
      </p:sp>
      <p:pic>
        <p:nvPicPr>
          <p:cNvPr id="94" name="Graphic 93" descr="Database with solid fill">
            <a:extLst>
              <a:ext uri="{FF2B5EF4-FFF2-40B4-BE49-F238E27FC236}">
                <a16:creationId xmlns:a16="http://schemas.microsoft.com/office/drawing/2014/main" id="{1491D0E5-9301-8093-96AA-9EF4766A6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1219" y="4224137"/>
            <a:ext cx="653143" cy="653143"/>
          </a:xfrm>
          <a:prstGeom prst="rect">
            <a:avLst/>
          </a:prstGeom>
        </p:spPr>
      </p:pic>
      <p:pic>
        <p:nvPicPr>
          <p:cNvPr id="95" name="Graphic 94" descr="Monitor with solid fill">
            <a:extLst>
              <a:ext uri="{FF2B5EF4-FFF2-40B4-BE49-F238E27FC236}">
                <a16:creationId xmlns:a16="http://schemas.microsoft.com/office/drawing/2014/main" id="{F9DAF2DA-585F-CCEB-5CF9-16079B2243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69464" y="1402634"/>
            <a:ext cx="653143" cy="65314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C63C3D0A-FB3B-D8AF-000D-DE313234CBD0}"/>
              </a:ext>
            </a:extLst>
          </p:cNvPr>
          <p:cNvSpPr/>
          <p:nvPr/>
        </p:nvSpPr>
        <p:spPr>
          <a:xfrm>
            <a:off x="1001725" y="1940074"/>
            <a:ext cx="802916" cy="2926320"/>
          </a:xfrm>
          <a:prstGeom prst="rect">
            <a:avLst/>
          </a:prstGeom>
          <a:noFill/>
          <a:ln w="1270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7C72CD3-A517-04D9-8797-ED0E16F3D842}"/>
              </a:ext>
            </a:extLst>
          </p:cNvPr>
          <p:cNvSpPr/>
          <p:nvPr/>
        </p:nvSpPr>
        <p:spPr>
          <a:xfrm>
            <a:off x="4735503" y="1940074"/>
            <a:ext cx="802916" cy="2926321"/>
          </a:xfrm>
          <a:prstGeom prst="rect">
            <a:avLst/>
          </a:prstGeom>
          <a:noFill/>
          <a:ln w="1270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</p:spTree>
    <p:extLst>
      <p:ext uri="{BB962C8B-B14F-4D97-AF65-F5344CB8AC3E}">
        <p14:creationId xmlns:p14="http://schemas.microsoft.com/office/powerpoint/2010/main" val="9853930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6143" y="1857445"/>
            <a:ext cx="3175857" cy="1904658"/>
          </a:xfrm>
        </p:spPr>
        <p:txBody>
          <a:bodyPr anchor="b">
            <a:normAutofit/>
          </a:bodyPr>
          <a:lstStyle/>
          <a:p>
            <a:r>
              <a:rPr lang="en-GB" dirty="0">
                <a:latin typeface="+mn-lt"/>
              </a:rPr>
              <a:t>Agenda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AE918-1D35-264B-B62B-D09067F8D7D2}"/>
              </a:ext>
            </a:extLst>
          </p:cNvPr>
          <p:cNvSpPr txBox="1"/>
          <p:nvPr/>
        </p:nvSpPr>
        <p:spPr>
          <a:xfrm>
            <a:off x="5898079" y="2142309"/>
            <a:ext cx="4700253" cy="251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Architecture vision</a:t>
            </a:r>
          </a:p>
          <a:p>
            <a:r>
              <a:rPr lang="en-GB" sz="3143" b="1" dirty="0">
                <a:solidFill>
                  <a:srgbClr val="921336"/>
                </a:solidFill>
              </a:rPr>
              <a:t>EPROMs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Ways of working</a:t>
            </a:r>
          </a:p>
          <a:p>
            <a:r>
              <a:rPr lang="en-GB" sz="3143" b="1" dirty="0">
                <a:solidFill>
                  <a:schemeClr val="bg1">
                    <a:lumMod val="50000"/>
                  </a:schemeClr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88048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CF17719-04B4-CB39-2121-DA0022AC9272}"/>
              </a:ext>
            </a:extLst>
          </p:cNvPr>
          <p:cNvSpPr/>
          <p:nvPr/>
        </p:nvSpPr>
        <p:spPr>
          <a:xfrm>
            <a:off x="500743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A963E2-108F-E848-6E9D-DC82A5409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EPROMs Journey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C759C5-0296-9435-BD54-CF6A9629C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04" y="2887050"/>
            <a:ext cx="2218192" cy="3161291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A58424D-7572-C481-A9ED-A60FED2F5236}"/>
              </a:ext>
            </a:extLst>
          </p:cNvPr>
          <p:cNvSpPr/>
          <p:nvPr/>
        </p:nvSpPr>
        <p:spPr>
          <a:xfrm>
            <a:off x="3325809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261146D-ACB2-9501-58EA-093D60D730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" t="18478" r="20162" b="38346"/>
          <a:stretch/>
        </p:blipFill>
        <p:spPr bwMode="auto">
          <a:xfrm>
            <a:off x="3490642" y="3200251"/>
            <a:ext cx="2326449" cy="279762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E1ACB9C-82F5-D48F-007B-B4BFBAF35530}"/>
              </a:ext>
            </a:extLst>
          </p:cNvPr>
          <p:cNvSpPr/>
          <p:nvPr/>
        </p:nvSpPr>
        <p:spPr>
          <a:xfrm>
            <a:off x="6150876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48AF1A8-36F8-904F-1936-5D8BCF0718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" t="18661" r="3503" b="25771"/>
          <a:stretch/>
        </p:blipFill>
        <p:spPr bwMode="auto">
          <a:xfrm>
            <a:off x="6400800" y="3200251"/>
            <a:ext cx="2166258" cy="281375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956E631D-3241-42C1-AF03-136329B354EA}"/>
              </a:ext>
            </a:extLst>
          </p:cNvPr>
          <p:cNvSpPr/>
          <p:nvPr/>
        </p:nvSpPr>
        <p:spPr>
          <a:xfrm>
            <a:off x="8975942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7624E3F-BBF1-1BB9-819A-65F62A3A4A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" t="17415" r="4564" b="19411"/>
          <a:stretch/>
        </p:blipFill>
        <p:spPr bwMode="auto">
          <a:xfrm>
            <a:off x="9220200" y="2801526"/>
            <a:ext cx="2144486" cy="322348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502AB23-A9FF-73A1-1BDD-6E984F4361B1}"/>
              </a:ext>
            </a:extLst>
          </p:cNvPr>
          <p:cNvSpPr txBox="1"/>
          <p:nvPr/>
        </p:nvSpPr>
        <p:spPr>
          <a:xfrm>
            <a:off x="1705913" y="1830967"/>
            <a:ext cx="1390450" cy="857322"/>
          </a:xfrm>
          <a:prstGeom prst="rect">
            <a:avLst/>
          </a:prstGeom>
          <a:noFill/>
        </p:spPr>
        <p:txBody>
          <a:bodyPr wrap="square" lIns="65314" tIns="32657" rIns="65314" bIns="32657" anchor="t">
            <a:spAutoFit/>
          </a:bodyPr>
          <a:lstStyle/>
          <a:p>
            <a:r>
              <a:rPr lang="en-GB" sz="1714" b="1" dirty="0"/>
              <a:t>Care </a:t>
            </a:r>
            <a:r>
              <a:rPr lang="en-GB" sz="1714" b="1"/>
              <a:t>&amp; Admin Teams</a:t>
            </a:r>
            <a:endParaRPr lang="en-GB" sz="1000" b="1" dirty="0"/>
          </a:p>
        </p:txBody>
      </p:sp>
      <p:pic>
        <p:nvPicPr>
          <p:cNvPr id="29" name="Picture 2" descr="Patient - Free user icons">
            <a:extLst>
              <a:ext uri="{FF2B5EF4-FFF2-40B4-BE49-F238E27FC236}">
                <a16:creationId xmlns:a16="http://schemas.microsoft.com/office/drawing/2014/main" id="{1693891E-F7CA-9952-FE05-6E79C8F8E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842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98FBE06-FA79-8E5C-C4C3-FD9DECAD572C}"/>
              </a:ext>
            </a:extLst>
          </p:cNvPr>
          <p:cNvSpPr txBox="1"/>
          <p:nvPr/>
        </p:nvSpPr>
        <p:spPr>
          <a:xfrm>
            <a:off x="4540813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pic>
        <p:nvPicPr>
          <p:cNvPr id="7170" name="Picture 2" descr="Medical team - Free user icons">
            <a:extLst>
              <a:ext uri="{FF2B5EF4-FFF2-40B4-BE49-F238E27FC236}">
                <a16:creationId xmlns:a16="http://schemas.microsoft.com/office/drawing/2014/main" id="{843839D8-54F7-4E2F-1CCE-A27660193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55" y="1710043"/>
            <a:ext cx="807721" cy="80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Patient - Free user icons">
            <a:extLst>
              <a:ext uri="{FF2B5EF4-FFF2-40B4-BE49-F238E27FC236}">
                <a16:creationId xmlns:a16="http://schemas.microsoft.com/office/drawing/2014/main" id="{946D1C7E-E4A6-2E1C-D72D-FAE05164B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881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9686C80-6D92-7082-BFEF-570BC9370C9F}"/>
              </a:ext>
            </a:extLst>
          </p:cNvPr>
          <p:cNvSpPr txBox="1"/>
          <p:nvPr/>
        </p:nvSpPr>
        <p:spPr>
          <a:xfrm>
            <a:off x="7369853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pic>
        <p:nvPicPr>
          <p:cNvPr id="35" name="Picture 2" descr="Patient - Free user icons">
            <a:extLst>
              <a:ext uri="{FF2B5EF4-FFF2-40B4-BE49-F238E27FC236}">
                <a16:creationId xmlns:a16="http://schemas.microsoft.com/office/drawing/2014/main" id="{41F9B2E8-24F3-3900-97E1-12627444B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920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11EA7EC-ED10-936B-2EB7-E771F16A1860}"/>
              </a:ext>
            </a:extLst>
          </p:cNvPr>
          <p:cNvSpPr txBox="1"/>
          <p:nvPr/>
        </p:nvSpPr>
        <p:spPr>
          <a:xfrm>
            <a:off x="10198892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sp>
        <p:nvSpPr>
          <p:cNvPr id="40" name="Right Arrow 39">
            <a:extLst>
              <a:ext uri="{FF2B5EF4-FFF2-40B4-BE49-F238E27FC236}">
                <a16:creationId xmlns:a16="http://schemas.microsoft.com/office/drawing/2014/main" id="{4E798F71-F952-AEBE-CC27-FD93354E34A3}"/>
              </a:ext>
            </a:extLst>
          </p:cNvPr>
          <p:cNvSpPr/>
          <p:nvPr/>
        </p:nvSpPr>
        <p:spPr>
          <a:xfrm>
            <a:off x="3118772" y="2111260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41" name="Right Arrow 40">
            <a:extLst>
              <a:ext uri="{FF2B5EF4-FFF2-40B4-BE49-F238E27FC236}">
                <a16:creationId xmlns:a16="http://schemas.microsoft.com/office/drawing/2014/main" id="{0F2ACEC2-7CFE-3E35-8D7A-F420A589866D}"/>
              </a:ext>
            </a:extLst>
          </p:cNvPr>
          <p:cNvSpPr/>
          <p:nvPr/>
        </p:nvSpPr>
        <p:spPr>
          <a:xfrm>
            <a:off x="5938582" y="2095191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42" name="Right Arrow 41">
            <a:extLst>
              <a:ext uri="{FF2B5EF4-FFF2-40B4-BE49-F238E27FC236}">
                <a16:creationId xmlns:a16="http://schemas.microsoft.com/office/drawing/2014/main" id="{3AFCA18E-6367-B750-744B-CB9F541147DF}"/>
              </a:ext>
            </a:extLst>
          </p:cNvPr>
          <p:cNvSpPr/>
          <p:nvPr/>
        </p:nvSpPr>
        <p:spPr>
          <a:xfrm>
            <a:off x="8745484" y="2111260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</p:spTree>
    <p:extLst>
      <p:ext uri="{BB962C8B-B14F-4D97-AF65-F5344CB8AC3E}">
        <p14:creationId xmlns:p14="http://schemas.microsoft.com/office/powerpoint/2010/main" val="19825962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148F13CE-B7E1-6C02-5448-4609DF473862}"/>
              </a:ext>
            </a:extLst>
          </p:cNvPr>
          <p:cNvSpPr/>
          <p:nvPr/>
        </p:nvSpPr>
        <p:spPr>
          <a:xfrm>
            <a:off x="500743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BE07C8C6-3ED9-BA6B-1079-623C97F00AE6}"/>
              </a:ext>
            </a:extLst>
          </p:cNvPr>
          <p:cNvSpPr/>
          <p:nvPr/>
        </p:nvSpPr>
        <p:spPr>
          <a:xfrm>
            <a:off x="3325809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97C535DB-7B48-FC3F-0113-051B9E70977E}"/>
              </a:ext>
            </a:extLst>
          </p:cNvPr>
          <p:cNvSpPr/>
          <p:nvPr/>
        </p:nvSpPr>
        <p:spPr>
          <a:xfrm>
            <a:off x="6150876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FADE82AE-D809-5817-C73D-D78C47C5B72A}"/>
              </a:ext>
            </a:extLst>
          </p:cNvPr>
          <p:cNvSpPr/>
          <p:nvPr/>
        </p:nvSpPr>
        <p:spPr>
          <a:xfrm>
            <a:off x="8975942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pic>
        <p:nvPicPr>
          <p:cNvPr id="58" name="Picture 2" descr="Patient - Free user icons">
            <a:extLst>
              <a:ext uri="{FF2B5EF4-FFF2-40B4-BE49-F238E27FC236}">
                <a16:creationId xmlns:a16="http://schemas.microsoft.com/office/drawing/2014/main" id="{E2DD75AF-C73C-5426-8259-431E0407C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842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0DAF9827-A493-7489-0D32-9CED5CFF8707}"/>
              </a:ext>
            </a:extLst>
          </p:cNvPr>
          <p:cNvSpPr txBox="1"/>
          <p:nvPr/>
        </p:nvSpPr>
        <p:spPr>
          <a:xfrm>
            <a:off x="4540813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pic>
        <p:nvPicPr>
          <p:cNvPr id="60" name="Picture 2" descr="Patient - Free user icons">
            <a:extLst>
              <a:ext uri="{FF2B5EF4-FFF2-40B4-BE49-F238E27FC236}">
                <a16:creationId xmlns:a16="http://schemas.microsoft.com/office/drawing/2014/main" id="{B63F950F-A050-9AB6-0136-EFD5079A8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881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36A541A-CF92-4530-5798-E7EB57D7F768}"/>
              </a:ext>
            </a:extLst>
          </p:cNvPr>
          <p:cNvSpPr txBox="1"/>
          <p:nvPr/>
        </p:nvSpPr>
        <p:spPr>
          <a:xfrm>
            <a:off x="7369853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pic>
        <p:nvPicPr>
          <p:cNvPr id="62" name="Picture 2" descr="Patient - Free user icons">
            <a:extLst>
              <a:ext uri="{FF2B5EF4-FFF2-40B4-BE49-F238E27FC236}">
                <a16:creationId xmlns:a16="http://schemas.microsoft.com/office/drawing/2014/main" id="{8A7B7DCB-0408-5670-4191-9A4D68735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920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A5A86A0-D83C-7030-A997-1C8B8764252F}"/>
              </a:ext>
            </a:extLst>
          </p:cNvPr>
          <p:cNvSpPr txBox="1"/>
          <p:nvPr/>
        </p:nvSpPr>
        <p:spPr>
          <a:xfrm>
            <a:off x="10198892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2A02915-9841-29ED-DD1B-187AB86393FD}"/>
              </a:ext>
            </a:extLst>
          </p:cNvPr>
          <p:cNvSpPr/>
          <p:nvPr/>
        </p:nvSpPr>
        <p:spPr>
          <a:xfrm>
            <a:off x="500743" y="1436914"/>
            <a:ext cx="2656114" cy="4735286"/>
          </a:xfrm>
          <a:prstGeom prst="roundRect">
            <a:avLst>
              <a:gd name="adj" fmla="val 6421"/>
            </a:avLst>
          </a:prstGeom>
          <a:solidFill>
            <a:schemeClr val="bg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F8F527-38DC-0E8B-3EA8-6812E9BFDF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3" b="37008"/>
          <a:stretch/>
        </p:blipFill>
        <p:spPr bwMode="auto">
          <a:xfrm>
            <a:off x="625122" y="2864805"/>
            <a:ext cx="2432574" cy="3063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98707E1-763B-B12F-E03E-DE471C2372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4" b="33106"/>
          <a:stretch/>
        </p:blipFill>
        <p:spPr bwMode="auto">
          <a:xfrm>
            <a:off x="3507400" y="2864806"/>
            <a:ext cx="2328699" cy="3138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BBE0AFE-F3E3-70B4-271E-A690CD8666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4" b="84501"/>
          <a:stretch/>
        </p:blipFill>
        <p:spPr bwMode="auto">
          <a:xfrm>
            <a:off x="6321172" y="2865443"/>
            <a:ext cx="2332784" cy="617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A18828-A9B9-E149-D23D-23FEC8C8B2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" t="4991" r="4689" b="52715"/>
          <a:stretch/>
        </p:blipFill>
        <p:spPr bwMode="auto">
          <a:xfrm>
            <a:off x="6321172" y="3396344"/>
            <a:ext cx="2332784" cy="2606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5B1DC2C-828A-0A86-E2A9-A23005A12C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" b="34992"/>
          <a:stretch/>
        </p:blipFill>
        <p:spPr bwMode="auto">
          <a:xfrm>
            <a:off x="9145490" y="2875691"/>
            <a:ext cx="2342007" cy="305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Picture 2" descr="Patient - Free user icons">
            <a:extLst>
              <a:ext uri="{FF2B5EF4-FFF2-40B4-BE49-F238E27FC236}">
                <a16:creationId xmlns:a16="http://schemas.microsoft.com/office/drawing/2014/main" id="{E484B9A5-F8C2-0142-BD5B-8F6A4A405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40" y="1710043"/>
            <a:ext cx="859971" cy="85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186D97D0-56B5-9F82-9159-3859029C8E7D}"/>
              </a:ext>
            </a:extLst>
          </p:cNvPr>
          <p:cNvSpPr txBox="1"/>
          <p:nvPr/>
        </p:nvSpPr>
        <p:spPr>
          <a:xfrm>
            <a:off x="1711011" y="2030173"/>
            <a:ext cx="1109096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Patient</a:t>
            </a:r>
            <a:endParaRPr lang="en-GB" sz="1000" b="1" dirty="0"/>
          </a:p>
        </p:txBody>
      </p:sp>
      <p:sp>
        <p:nvSpPr>
          <p:cNvPr id="6148" name="Title 1">
            <a:extLst>
              <a:ext uri="{FF2B5EF4-FFF2-40B4-BE49-F238E27FC236}">
                <a16:creationId xmlns:a16="http://schemas.microsoft.com/office/drawing/2014/main" id="{24A4EB6B-F0AC-041F-F3F3-D14254CBA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79" y="173946"/>
            <a:ext cx="9999110" cy="632732"/>
          </a:xfrm>
        </p:spPr>
        <p:txBody>
          <a:bodyPr>
            <a:normAutofit fontScale="90000"/>
          </a:bodyPr>
          <a:lstStyle/>
          <a:p>
            <a:r>
              <a:rPr lang="en-GB" dirty="0"/>
              <a:t>EPROMs Journey</a:t>
            </a:r>
          </a:p>
        </p:txBody>
      </p:sp>
      <p:sp>
        <p:nvSpPr>
          <p:cNvPr id="6149" name="Right Arrow 6148">
            <a:extLst>
              <a:ext uri="{FF2B5EF4-FFF2-40B4-BE49-F238E27FC236}">
                <a16:creationId xmlns:a16="http://schemas.microsoft.com/office/drawing/2014/main" id="{321C99A3-69F4-6867-C710-CEAD87E0F86D}"/>
              </a:ext>
            </a:extLst>
          </p:cNvPr>
          <p:cNvSpPr/>
          <p:nvPr/>
        </p:nvSpPr>
        <p:spPr>
          <a:xfrm>
            <a:off x="3074492" y="2111260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6150" name="Right Arrow 6149">
            <a:extLst>
              <a:ext uri="{FF2B5EF4-FFF2-40B4-BE49-F238E27FC236}">
                <a16:creationId xmlns:a16="http://schemas.microsoft.com/office/drawing/2014/main" id="{9BC7D53E-66BB-A13B-4018-A4076027DFD9}"/>
              </a:ext>
            </a:extLst>
          </p:cNvPr>
          <p:cNvSpPr/>
          <p:nvPr/>
        </p:nvSpPr>
        <p:spPr>
          <a:xfrm>
            <a:off x="5938582" y="2095191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  <p:sp>
        <p:nvSpPr>
          <p:cNvPr id="6151" name="Right Arrow 6150">
            <a:extLst>
              <a:ext uri="{FF2B5EF4-FFF2-40B4-BE49-F238E27FC236}">
                <a16:creationId xmlns:a16="http://schemas.microsoft.com/office/drawing/2014/main" id="{0EF1CEE4-0867-E4B8-B916-E487413DBE7F}"/>
              </a:ext>
            </a:extLst>
          </p:cNvPr>
          <p:cNvSpPr/>
          <p:nvPr/>
        </p:nvSpPr>
        <p:spPr>
          <a:xfrm>
            <a:off x="8745484" y="2111260"/>
            <a:ext cx="333784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</p:spTree>
    <p:extLst>
      <p:ext uri="{BB962C8B-B14F-4D97-AF65-F5344CB8AC3E}">
        <p14:creationId xmlns:p14="http://schemas.microsoft.com/office/powerpoint/2010/main" val="17196352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C04C2-ABC4-9EE0-91A1-879982FC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EPROMs Journey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100F04-DF0B-1CC7-5ED9-6362CF175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286" y="977227"/>
            <a:ext cx="9470571" cy="54351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53A1B1-7851-312D-DC96-83964979CBE9}"/>
              </a:ext>
            </a:extLst>
          </p:cNvPr>
          <p:cNvSpPr txBox="1"/>
          <p:nvPr/>
        </p:nvSpPr>
        <p:spPr>
          <a:xfrm>
            <a:off x="736635" y="3831641"/>
            <a:ext cx="1109096" cy="61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14" b="1" dirty="0"/>
              <a:t>Care Team</a:t>
            </a:r>
            <a:endParaRPr lang="en-GB" sz="1000" b="1" dirty="0"/>
          </a:p>
        </p:txBody>
      </p:sp>
      <p:pic>
        <p:nvPicPr>
          <p:cNvPr id="10" name="Picture 2" descr="Medical team - Free user icons">
            <a:extLst>
              <a:ext uri="{FF2B5EF4-FFF2-40B4-BE49-F238E27FC236}">
                <a16:creationId xmlns:a16="http://schemas.microsoft.com/office/drawing/2014/main" id="{77A64EBA-C687-B956-5E08-051FE1763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22" y="2937444"/>
            <a:ext cx="807721" cy="80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843B9AC-7EB0-968C-8850-47F2B1C099E9}"/>
              </a:ext>
            </a:extLst>
          </p:cNvPr>
          <p:cNvSpPr/>
          <p:nvPr/>
        </p:nvSpPr>
        <p:spPr>
          <a:xfrm>
            <a:off x="11266713" y="1055914"/>
            <a:ext cx="620486" cy="196975"/>
          </a:xfrm>
          <a:prstGeom prst="rect">
            <a:avLst/>
          </a:prstGeom>
          <a:solidFill>
            <a:srgbClr val="123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86"/>
          </a:p>
        </p:txBody>
      </p:sp>
    </p:spTree>
    <p:extLst>
      <p:ext uri="{BB962C8B-B14F-4D97-AF65-F5344CB8AC3E}">
        <p14:creationId xmlns:p14="http://schemas.microsoft.com/office/powerpoint/2010/main" val="11187599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C951-9FCC-9341-8A44-315172DA5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Delivery methodology</a:t>
            </a:r>
          </a:p>
        </p:txBody>
      </p:sp>
      <p:pic>
        <p:nvPicPr>
          <p:cNvPr id="9222" name="Picture 6" descr="This is How to Fit in on a Multidisciplinary Team at Work">
            <a:extLst>
              <a:ext uri="{FF2B5EF4-FFF2-40B4-BE49-F238E27FC236}">
                <a16:creationId xmlns:a16="http://schemas.microsoft.com/office/drawing/2014/main" id="{AE91CB1F-2C8E-95D9-F2FC-7217588103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r="11354"/>
          <a:stretch/>
        </p:blipFill>
        <p:spPr bwMode="auto">
          <a:xfrm>
            <a:off x="4243847" y="2019330"/>
            <a:ext cx="3454531" cy="281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8CD7204-801F-5770-FB02-5C24A0361270}"/>
              </a:ext>
            </a:extLst>
          </p:cNvPr>
          <p:cNvSpPr txBox="1"/>
          <p:nvPr/>
        </p:nvSpPr>
        <p:spPr>
          <a:xfrm>
            <a:off x="542704" y="1423193"/>
            <a:ext cx="3454531" cy="4990633"/>
          </a:xfrm>
          <a:prstGeom prst="rect">
            <a:avLst/>
          </a:prstGeom>
          <a:noFill/>
        </p:spPr>
        <p:txBody>
          <a:bodyPr wrap="square" lIns="65314" tIns="32657" rIns="65314" bIns="32657" anchor="t">
            <a:spAutoFit/>
          </a:bodyPr>
          <a:lstStyle/>
          <a:p>
            <a:r>
              <a:rPr lang="en-GB" sz="2286" b="1" u="sng" dirty="0">
                <a:solidFill>
                  <a:srgbClr val="000000"/>
                </a:solidFill>
              </a:rPr>
              <a:t>Multidisciplinary team</a:t>
            </a:r>
          </a:p>
          <a:p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Data modelling specialists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Software Engineers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Clinicians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Patient Coordinators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endParaRPr lang="en-GB" sz="2286" dirty="0">
              <a:solidFill>
                <a:srgbClr val="000000"/>
              </a:solidFill>
            </a:endParaRPr>
          </a:p>
          <a:p>
            <a:r>
              <a:rPr lang="en-GB" sz="2286" b="1" u="sng" dirty="0">
                <a:solidFill>
                  <a:srgbClr val="000000"/>
                </a:solidFill>
              </a:rPr>
              <a:t>Oversight</a:t>
            </a:r>
            <a:endParaRPr lang="en-GB" sz="2286" b="1" u="sng" dirty="0">
              <a:solidFill>
                <a:srgbClr val="000000"/>
              </a:solidFill>
              <a:cs typeface="Calibri"/>
            </a:endParaRPr>
          </a:p>
          <a:p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Architect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Clinical SRO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Project Manager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Product Lead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60144D-22BD-F84E-0248-E043EF251D00}"/>
              </a:ext>
            </a:extLst>
          </p:cNvPr>
          <p:cNvSpPr txBox="1"/>
          <p:nvPr/>
        </p:nvSpPr>
        <p:spPr>
          <a:xfrm>
            <a:off x="8354480" y="806678"/>
            <a:ext cx="3454531" cy="6045922"/>
          </a:xfrm>
          <a:prstGeom prst="rect">
            <a:avLst/>
          </a:prstGeom>
          <a:noFill/>
        </p:spPr>
        <p:txBody>
          <a:bodyPr wrap="square" lIns="65314" tIns="32657" rIns="65314" bIns="32657" anchor="t">
            <a:spAutoFit/>
          </a:bodyPr>
          <a:lstStyle/>
          <a:p>
            <a:r>
              <a:rPr lang="en-GB" sz="2286" b="1" u="sng" dirty="0">
                <a:solidFill>
                  <a:srgbClr val="000000"/>
                </a:solidFill>
              </a:rPr>
              <a:t>Ways of working</a:t>
            </a:r>
          </a:p>
          <a:p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  <a:cs typeface="Calibri" panose="020F0502020204030204"/>
              </a:rPr>
              <a:t>Clinically-led content</a:t>
            </a:r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Short feedback loops</a:t>
            </a:r>
            <a:endParaRPr lang="en-GB" sz="1286" dirty="0"/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Iterative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High agility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Embedded stakeholders</a:t>
            </a:r>
            <a:endParaRPr lang="en-GB" sz="2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endParaRPr lang="en-GB" sz="2286" dirty="0">
              <a:solidFill>
                <a:srgbClr val="000000"/>
              </a:solidFill>
            </a:endParaRPr>
          </a:p>
          <a:p>
            <a:r>
              <a:rPr lang="en-GB" sz="2286" b="1" u="sng" dirty="0">
                <a:solidFill>
                  <a:srgbClr val="000000"/>
                </a:solidFill>
              </a:rPr>
              <a:t>Specialist skills</a:t>
            </a:r>
            <a:r>
              <a:rPr lang="en-GB" sz="2286" u="sng" dirty="0">
                <a:solidFill>
                  <a:srgbClr val="000000"/>
                </a:solidFill>
              </a:rPr>
              <a:t> </a:t>
            </a:r>
          </a:p>
          <a:p>
            <a:endParaRPr lang="en-GB" sz="2286" u="sng" dirty="0">
              <a:solidFill>
                <a:srgbClr val="000000"/>
              </a:solidFill>
              <a:cs typeface="Calibri" panose="020F0502020204030204"/>
            </a:endParaRPr>
          </a:p>
          <a:p>
            <a:pPr marL="326578" indent="-326578">
              <a:buFont typeface="Wingdings"/>
              <a:buChar char="Ø"/>
            </a:pPr>
            <a:r>
              <a:rPr lang="en-GB" sz="2286" dirty="0">
                <a:solidFill>
                  <a:srgbClr val="000000"/>
                </a:solidFill>
              </a:rPr>
              <a:t>OpenEHR expertise</a:t>
            </a:r>
          </a:p>
          <a:p>
            <a:pPr marL="326578" indent="-326578">
              <a:buFont typeface="Wingdings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Software engineering</a:t>
            </a:r>
          </a:p>
          <a:p>
            <a:pPr marL="326578" indent="-326578">
              <a:buFont typeface="Wingdings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Clinical / NHS experience</a:t>
            </a:r>
          </a:p>
          <a:p>
            <a:pPr marL="326578" indent="-326578">
              <a:buFont typeface="Wingdings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User centred design</a:t>
            </a:r>
          </a:p>
        </p:txBody>
      </p:sp>
    </p:spTree>
    <p:extLst>
      <p:ext uri="{BB962C8B-B14F-4D97-AF65-F5344CB8AC3E}">
        <p14:creationId xmlns:p14="http://schemas.microsoft.com/office/powerpoint/2010/main" val="37408170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C951-9FCC-9341-8A44-315172DA5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Metrics and benefits since delivery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CD7204-801F-5770-FB02-5C24A0361270}"/>
              </a:ext>
            </a:extLst>
          </p:cNvPr>
          <p:cNvSpPr txBox="1"/>
          <p:nvPr/>
        </p:nvSpPr>
        <p:spPr>
          <a:xfrm>
            <a:off x="542704" y="1423192"/>
            <a:ext cx="7135577" cy="4990633"/>
          </a:xfrm>
          <a:prstGeom prst="rect">
            <a:avLst/>
          </a:prstGeom>
          <a:noFill/>
        </p:spPr>
        <p:txBody>
          <a:bodyPr wrap="square" lIns="65314" tIns="32657" rIns="65314" bIns="32657" anchor="t">
            <a:spAutoFit/>
          </a:bodyPr>
          <a:lstStyle/>
          <a:p>
            <a:r>
              <a:rPr lang="en-GB" sz="2286" b="1" u="sng" dirty="0">
                <a:solidFill>
                  <a:srgbClr val="000000"/>
                </a:solidFill>
              </a:rPr>
              <a:t>Implementation Phase 1</a:t>
            </a:r>
            <a:endParaRPr lang="en-US" sz="1286" dirty="0"/>
          </a:p>
          <a:p>
            <a:endParaRPr lang="en-GB" sz="2286" dirty="0">
              <a:solidFill>
                <a:srgbClr val="000000"/>
              </a:solidFill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b="1" dirty="0">
                <a:solidFill>
                  <a:srgbClr val="000000"/>
                </a:solidFill>
                <a:cs typeface="Calibri"/>
              </a:rPr>
              <a:t>39</a:t>
            </a:r>
            <a:r>
              <a:rPr lang="en-GB" sz="2286" dirty="0">
                <a:solidFill>
                  <a:srgbClr val="000000"/>
                </a:solidFill>
                <a:cs typeface="Calibri"/>
              </a:rPr>
              <a:t> ePROMs forms</a:t>
            </a:r>
            <a:endParaRPr lang="en-GB" sz="1286" dirty="0">
              <a:solidFill>
                <a:srgbClr val="000000"/>
              </a:solidFill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Active in</a:t>
            </a:r>
            <a:r>
              <a:rPr lang="en-GB" sz="2286" b="1" dirty="0">
                <a:solidFill>
                  <a:srgbClr val="000000"/>
                </a:solidFill>
                <a:cs typeface="Calibri"/>
              </a:rPr>
              <a:t> 54 </a:t>
            </a:r>
            <a:r>
              <a:rPr lang="en-GB" sz="2286" dirty="0">
                <a:solidFill>
                  <a:srgbClr val="000000"/>
                </a:solidFill>
                <a:cs typeface="Calibri"/>
              </a:rPr>
              <a:t>outpatient clinics</a:t>
            </a:r>
            <a:endParaRPr lang="en-GB" sz="1286" dirty="0">
              <a:cs typeface="Calibri"/>
            </a:endParaRP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dirty="0">
                <a:solidFill>
                  <a:srgbClr val="000000"/>
                </a:solidFill>
                <a:cs typeface="Calibri"/>
              </a:rPr>
              <a:t>Active in </a:t>
            </a:r>
            <a:r>
              <a:rPr lang="en-GB" sz="2286" b="1" dirty="0">
                <a:solidFill>
                  <a:srgbClr val="000000"/>
                </a:solidFill>
                <a:cs typeface="Calibri"/>
              </a:rPr>
              <a:t>25</a:t>
            </a:r>
            <a:r>
              <a:rPr lang="en-GB" sz="2286" dirty="0">
                <a:solidFill>
                  <a:srgbClr val="000000"/>
                </a:solidFill>
                <a:cs typeface="Calibri"/>
              </a:rPr>
              <a:t> Longitudinal projects</a:t>
            </a:r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b="1" dirty="0">
                <a:solidFill>
                  <a:srgbClr val="000000"/>
                </a:solidFill>
                <a:cs typeface="Calibri"/>
              </a:rPr>
              <a:t>156</a:t>
            </a:r>
            <a:r>
              <a:rPr lang="en-GB" sz="2286" dirty="0">
                <a:solidFill>
                  <a:srgbClr val="000000"/>
                </a:solidFill>
                <a:cs typeface="Calibri"/>
              </a:rPr>
              <a:t> scenarios active in total</a:t>
            </a:r>
            <a:endParaRPr lang="en-GB" sz="1286" dirty="0"/>
          </a:p>
          <a:p>
            <a:pPr marL="408222" indent="-408222">
              <a:buFont typeface="Wingdings" pitchFamily="2" charset="2"/>
              <a:buChar char="Ø"/>
            </a:pPr>
            <a:r>
              <a:rPr lang="en-GB" sz="2286" b="1" dirty="0">
                <a:solidFill>
                  <a:srgbClr val="000000"/>
                </a:solidFill>
                <a:cs typeface="Calibri"/>
              </a:rPr>
              <a:t>32,707</a:t>
            </a:r>
            <a:r>
              <a:rPr lang="en-GB" sz="2286" dirty="0">
                <a:solidFill>
                  <a:srgbClr val="000000"/>
                </a:solidFill>
                <a:cs typeface="Calibri"/>
              </a:rPr>
              <a:t> completed forms</a:t>
            </a:r>
          </a:p>
          <a:p>
            <a:pPr marL="408222" indent="-408222">
              <a:buFont typeface="Wingdings" pitchFamily="2" charset="2"/>
              <a:buChar char="Ø"/>
            </a:pPr>
            <a:endParaRPr lang="en-GB" sz="2286" dirty="0">
              <a:solidFill>
                <a:srgbClr val="000000"/>
              </a:solidFill>
            </a:endParaRPr>
          </a:p>
          <a:p>
            <a:r>
              <a:rPr lang="en-GB" sz="2286" b="1" u="sng" dirty="0">
                <a:solidFill>
                  <a:srgbClr val="000000"/>
                </a:solidFill>
              </a:rPr>
              <a:t>Data</a:t>
            </a:r>
            <a:endParaRPr lang="en-GB" sz="2286" b="1" u="sng" dirty="0">
              <a:solidFill>
                <a:srgbClr val="000000"/>
              </a:solidFill>
              <a:cs typeface="Calibri"/>
            </a:endParaRPr>
          </a:p>
          <a:p>
            <a:endParaRPr lang="en-GB" sz="2286" dirty="0">
              <a:solidFill>
                <a:srgbClr val="000000"/>
              </a:solidFill>
            </a:endParaRPr>
          </a:p>
          <a:p>
            <a:pPr>
              <a:buFont typeface="Arial" pitchFamily="2" charset="2"/>
              <a:buChar char="•"/>
            </a:pPr>
            <a:r>
              <a:rPr lang="en-GB" sz="2286" b="1" dirty="0">
                <a:solidFill>
                  <a:srgbClr val="000000"/>
                </a:solidFill>
                <a:cs typeface="Calibri"/>
                <a:sym typeface="Wingdings"/>
              </a:rPr>
              <a:t> </a:t>
            </a:r>
            <a:r>
              <a:rPr lang="en-GB" sz="2286" dirty="0">
                <a:solidFill>
                  <a:srgbClr val="000000"/>
                </a:solidFill>
                <a:cs typeface="Calibri"/>
                <a:sym typeface="Wingdings"/>
              </a:rPr>
              <a:t>All clinical data modelled in openEHR standard</a:t>
            </a:r>
          </a:p>
          <a:p>
            <a:pPr>
              <a:buFont typeface="Arial" pitchFamily="2" charset="2"/>
              <a:buChar char="•"/>
            </a:pPr>
            <a:r>
              <a:rPr lang="en-GB" sz="2286" dirty="0">
                <a:solidFill>
                  <a:srgbClr val="000000"/>
                </a:solidFill>
                <a:cs typeface="Calibri"/>
                <a:sym typeface="Wingdings"/>
              </a:rPr>
              <a:t> Longitudinal clinical record created</a:t>
            </a:r>
          </a:p>
          <a:p>
            <a:pPr>
              <a:buFont typeface="Arial" pitchFamily="2" charset="2"/>
              <a:buChar char="•"/>
            </a:pPr>
            <a:r>
              <a:rPr lang="en-GB" sz="2286" dirty="0">
                <a:solidFill>
                  <a:srgbClr val="000000"/>
                </a:solidFill>
                <a:cs typeface="Calibri"/>
                <a:sym typeface="Wingdings"/>
              </a:rPr>
              <a:t> Maximum quality </a:t>
            </a:r>
          </a:p>
          <a:p>
            <a:pPr>
              <a:buFont typeface="Arial" pitchFamily="2" charset="2"/>
              <a:buChar char="•"/>
            </a:pPr>
            <a:r>
              <a:rPr lang="en-GB" sz="2286" dirty="0">
                <a:solidFill>
                  <a:srgbClr val="000000"/>
                </a:solidFill>
                <a:cs typeface="Calibri"/>
                <a:sym typeface="Wingdings"/>
              </a:rPr>
              <a:t> Vendor neutral</a:t>
            </a:r>
            <a:endParaRPr lang="en-GB" sz="2286" dirty="0">
              <a:solidFill>
                <a:srgbClr val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89030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660A-02F3-5A48-955F-AAC4F89F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6143" y="1857445"/>
            <a:ext cx="3175857" cy="1904658"/>
          </a:xfrm>
        </p:spPr>
        <p:txBody>
          <a:bodyPr anchor="b">
            <a:normAutofit/>
          </a:bodyPr>
          <a:lstStyle/>
          <a:p>
            <a:r>
              <a:rPr lang="en-GB" dirty="0">
                <a:latin typeface="+mn-lt"/>
              </a:rPr>
              <a:t>Thank 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55E326-2EF9-F4FE-DF9C-9928961719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514" y="5946130"/>
            <a:ext cx="2500640" cy="781241"/>
          </a:xfrm>
          <a:prstGeom prst="rect">
            <a:avLst/>
          </a:prstGeom>
        </p:spPr>
      </p:pic>
      <p:pic>
        <p:nvPicPr>
          <p:cNvPr id="5" name="Picture 2" descr="Lee Hoyes on LinkedIn: #building #engineering #christie #manchester">
            <a:extLst>
              <a:ext uri="{FF2B5EF4-FFF2-40B4-BE49-F238E27FC236}">
                <a16:creationId xmlns:a16="http://schemas.microsoft.com/office/drawing/2014/main" id="{461E4B85-89AF-BF25-739B-5AB4E70467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r="27106"/>
          <a:stretch/>
        </p:blipFill>
        <p:spPr bwMode="auto">
          <a:xfrm>
            <a:off x="6879771" y="0"/>
            <a:ext cx="53122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74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96643-716F-08CD-8045-7A2DD0FAA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DB55697-29A9-D569-0334-2F5ECF2448AD}"/>
              </a:ext>
            </a:extLst>
          </p:cNvPr>
          <p:cNvSpPr txBox="1">
            <a:spLocks/>
          </p:cNvSpPr>
          <p:nvPr/>
        </p:nvSpPr>
        <p:spPr bwMode="auto">
          <a:xfrm>
            <a:off x="2909998" y="582453"/>
            <a:ext cx="725390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7">
              <a:defRPr/>
            </a:pPr>
            <a:r>
              <a:rPr lang="en-US" sz="2800" dirty="0">
                <a:solidFill>
                  <a:srgbClr val="7800A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Research Conference 2024 </a:t>
            </a:r>
            <a:endParaRPr lang="en-US" sz="2800" dirty="0">
              <a:solidFill>
                <a:sysClr val="windowText" lastClr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4" descr="University logo | University brand | StaffNet | The ...">
            <a:extLst>
              <a:ext uri="{FF2B5EF4-FFF2-40B4-BE49-F238E27FC236}">
                <a16:creationId xmlns:a16="http://schemas.microsoft.com/office/drawing/2014/main" id="{4E66B55B-77CE-1115-447E-7E450DC3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71548"/>
            <a:ext cx="2650164" cy="11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632EF1-89EE-5A54-8D44-48153F904B8D}"/>
              </a:ext>
            </a:extLst>
          </p:cNvPr>
          <p:cNvSpPr txBox="1"/>
          <p:nvPr/>
        </p:nvSpPr>
        <p:spPr>
          <a:xfrm>
            <a:off x="726831" y="1746738"/>
            <a:ext cx="1070316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r>
            <a:r>
              <a:rPr lang="en-US" sz="2800" baseline="30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April at Manchester Museum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Visit: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www.openresearch.manchester.ac.uk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Keynote Speakers: </a:t>
            </a:r>
          </a:p>
          <a:p>
            <a:pPr algn="ctr"/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 Sarah de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Rijcke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(Leiden University) and </a:t>
            </a:r>
          </a:p>
          <a:p>
            <a:pPr algn="ctr"/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Malvika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Sharan (The Alan Turing Institute)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Call for Abstracts: Friday, 29 March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Nominations Open Research Award 2024: Friday, 29 March</a:t>
            </a:r>
          </a:p>
        </p:txBody>
      </p:sp>
    </p:spTree>
    <p:extLst>
      <p:ext uri="{BB962C8B-B14F-4D97-AF65-F5344CB8AC3E}">
        <p14:creationId xmlns:p14="http://schemas.microsoft.com/office/powerpoint/2010/main" val="972688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2847-2D01-70EA-21F6-BD037D1068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02054"/>
            <a:ext cx="10363200" cy="864000"/>
          </a:xfrm>
        </p:spPr>
        <p:txBody>
          <a:bodyPr>
            <a:normAutofit fontScale="90000"/>
          </a:bodyPr>
          <a:lstStyle/>
          <a:p>
            <a:r>
              <a:rPr lang="en-GB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ELIXIR: the Europea</a:t>
            </a:r>
            <a:r>
              <a:rPr lang="en-GB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Research Infrastructure for Life Science Data </a:t>
            </a:r>
            <a:endParaRPr lang="en-GB" sz="199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DA494-0E2B-3B96-643A-E185B24DFB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Carole Goble, Joint Head of Node ELIXIR-UK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2CE777-E765-2F1E-B048-46A845F5E08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439546" y="5229201"/>
            <a:ext cx="4840930" cy="360000"/>
          </a:xfrm>
        </p:spPr>
        <p:txBody>
          <a:bodyPr>
            <a:noAutofit/>
          </a:bodyPr>
          <a:lstStyle/>
          <a:p>
            <a:r>
              <a:rPr lang="en-GB" sz="2400" dirty="0"/>
              <a:t>carole.goble@manchester.ac.uk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7064C9-03FF-E807-9A3C-08721FD97266}"/>
              </a:ext>
            </a:extLst>
          </p:cNvPr>
          <p:cNvSpPr txBox="1"/>
          <p:nvPr/>
        </p:nvSpPr>
        <p:spPr>
          <a:xfrm>
            <a:off x="226663" y="6351744"/>
            <a:ext cx="6094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Open Research: Sharing and Collaboration, 29 Feb 2024</a:t>
            </a:r>
          </a:p>
        </p:txBody>
      </p:sp>
    </p:spTree>
    <p:extLst>
      <p:ext uri="{BB962C8B-B14F-4D97-AF65-F5344CB8AC3E}">
        <p14:creationId xmlns:p14="http://schemas.microsoft.com/office/powerpoint/2010/main" val="4056614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684;p8">
            <a:extLst>
              <a:ext uri="{FF2B5EF4-FFF2-40B4-BE49-F238E27FC236}">
                <a16:creationId xmlns:a16="http://schemas.microsoft.com/office/drawing/2014/main" id="{3553DC2E-A91E-1001-4C9E-CAB49E3445A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" r="39"/>
          <a:stretch/>
        </p:blipFill>
        <p:spPr>
          <a:xfrm>
            <a:off x="2167208" y="3026"/>
            <a:ext cx="100247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5"/>
          <p:cNvSpPr txBox="1">
            <a:spLocks noGrp="1"/>
          </p:cNvSpPr>
          <p:nvPr>
            <p:ph type="title" idx="4294967295"/>
          </p:nvPr>
        </p:nvSpPr>
        <p:spPr>
          <a:xfrm>
            <a:off x="719403" y="332656"/>
            <a:ext cx="108712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None/>
            </a:pPr>
            <a:r>
              <a:rPr lang="en-GB" sz="3200" dirty="0">
                <a:solidFill>
                  <a:srgbClr val="6076B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ELIXIR Europe</a:t>
            </a:r>
            <a:endParaRPr sz="3200" dirty="0">
              <a:solidFill>
                <a:srgbClr val="6076B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Google Shape;652;p97">
            <a:extLst>
              <a:ext uri="{FF2B5EF4-FFF2-40B4-BE49-F238E27FC236}">
                <a16:creationId xmlns:a16="http://schemas.microsoft.com/office/drawing/2014/main" id="{E4C9C893-D905-04FE-B9C9-B0BB43506C77}"/>
              </a:ext>
            </a:extLst>
          </p:cNvPr>
          <p:cNvSpPr txBox="1"/>
          <p:nvPr/>
        </p:nvSpPr>
        <p:spPr>
          <a:xfrm>
            <a:off x="8640938" y="332656"/>
            <a:ext cx="336669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Tx/>
              <a:buNone/>
              <a:tabLst/>
              <a:defRPr/>
            </a:pP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rgbClr val="4285F4">
                    <a:lumMod val="50000"/>
                  </a:srgbClr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https://elixir-europe.org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4285F4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6" name="Google Shape;616;p5"/>
          <p:cNvSpPr txBox="1"/>
          <p:nvPr/>
        </p:nvSpPr>
        <p:spPr>
          <a:xfrm>
            <a:off x="601397" y="738572"/>
            <a:ext cx="4947358" cy="49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A</a:t>
            </a:r>
            <a:r>
              <a:rPr lang="en-GB" sz="2133" b="0" i="0" u="none" strike="noStrike" cap="none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n intergovernmental organisation.</a:t>
            </a:r>
          </a:p>
          <a:p>
            <a:pPr>
              <a:lnSpc>
                <a:spcPct val="125454"/>
              </a:lnSpc>
            </a:pPr>
            <a:r>
              <a:rPr lang="en-US" sz="2133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</a:t>
            </a:r>
            <a:r>
              <a:rPr lang="en-US" sz="2133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oal </a:t>
            </a:r>
            <a:r>
              <a:rPr lang="en-US" sz="2133" b="1" i="0" u="none" strike="noStrike" cap="none" dirty="0">
                <a:solidFill>
                  <a:srgbClr val="F47D20"/>
                </a:solidFill>
                <a:latin typeface="Corbel"/>
                <a:ea typeface="Corbel"/>
                <a:cs typeface="Corbel"/>
                <a:sym typeface="Corbel"/>
              </a:rPr>
              <a:t>coordinate Life Science resources &amp; national capabilities from across Europe so they form a federated infrastructure</a:t>
            </a:r>
            <a:r>
              <a:rPr lang="en-US" sz="2133" b="0" i="0" u="none" strike="noStrike" cap="none" dirty="0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rPr>
              <a:t>. </a:t>
            </a:r>
            <a:endParaRPr lang="en-GB" sz="2133" dirty="0">
              <a:solidFill>
                <a:schemeClr val="dk1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133" b="0" i="0" u="none" strike="noStrike" cap="none" dirty="0">
              <a:solidFill>
                <a:schemeClr val="dk1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0" i="0" u="none" strike="noStrike" cap="none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Brings together life science resources:</a:t>
            </a:r>
            <a:endParaRPr sz="2133" b="0" i="0" u="none" strike="noStrike" cap="none" dirty="0">
              <a:solidFill>
                <a:schemeClr val="dk1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609585" marR="0" lvl="0" indent="-440255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databases</a:t>
            </a:r>
            <a:r>
              <a:rPr lang="en-GB" sz="2133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software tools, registries</a:t>
            </a:r>
          </a:p>
          <a:p>
            <a:pPr marL="609585" indent="-440255">
              <a:lnSpc>
                <a:spcPct val="125454"/>
              </a:lnSpc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resources for compute</a:t>
            </a:r>
            <a:endParaRPr sz="2133" b="0" i="0" u="none" strike="noStrike" cap="none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609585" marR="0" lvl="0" indent="-440255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standards, FAIR services</a:t>
            </a:r>
            <a:r>
              <a:rPr lang="en-GB" sz="2133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, interoperability</a:t>
            </a:r>
          </a:p>
          <a:p>
            <a:pPr marL="609585" marR="0" lvl="0" indent="-440255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GB" sz="2133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</a:t>
            </a: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ata management support</a:t>
            </a:r>
          </a:p>
          <a:p>
            <a:pPr marL="609585" indent="-440255">
              <a:lnSpc>
                <a:spcPct val="125454"/>
              </a:lnSpc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US" sz="2133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lang="en-US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raining</a:t>
            </a:r>
            <a:r>
              <a:rPr lang="en-US" sz="2133" dirty="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, guides &amp; best practice</a:t>
            </a:r>
            <a:endParaRPr sz="2133" b="0" i="0" u="none" strike="noStrike" cap="none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609585" indent="-440255">
              <a:lnSpc>
                <a:spcPct val="125454"/>
              </a:lnSpc>
              <a:buClr>
                <a:srgbClr val="F47D20"/>
              </a:buClr>
              <a:buSzPts val="1600"/>
              <a:buFont typeface="Corbel"/>
              <a:buChar char="●"/>
            </a:pPr>
            <a:r>
              <a:rPr lang="en-GB" sz="2133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science and tech experts</a:t>
            </a:r>
            <a:endParaRPr lang="en-GB" sz="2133" b="0" i="0" u="none" strike="noStrike" cap="none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609585" marR="0" lvl="0" indent="-440255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600"/>
              <a:buFont typeface="Corbel"/>
              <a:buChar char="●"/>
            </a:pPr>
            <a:endParaRPr sz="2133" b="0" i="0" u="none" strike="noStrike" cap="none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47" name="Google Shape;632;p7">
            <a:extLst>
              <a:ext uri="{FF2B5EF4-FFF2-40B4-BE49-F238E27FC236}">
                <a16:creationId xmlns:a16="http://schemas.microsoft.com/office/drawing/2014/main" id="{1DEDC67A-94D8-B9D6-843F-7ED6CB8B1368}"/>
              </a:ext>
            </a:extLst>
          </p:cNvPr>
          <p:cNvCxnSpPr/>
          <p:nvPr/>
        </p:nvCxnSpPr>
        <p:spPr>
          <a:xfrm>
            <a:off x="6252286" y="2828173"/>
            <a:ext cx="429300" cy="42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633;p7">
            <a:extLst>
              <a:ext uri="{FF2B5EF4-FFF2-40B4-BE49-F238E27FC236}">
                <a16:creationId xmlns:a16="http://schemas.microsoft.com/office/drawing/2014/main" id="{EDF8EF85-1A03-D2E1-887F-EA3609BB6218}"/>
              </a:ext>
            </a:extLst>
          </p:cNvPr>
          <p:cNvCxnSpPr/>
          <p:nvPr/>
        </p:nvCxnSpPr>
        <p:spPr>
          <a:xfrm flipH="1">
            <a:off x="5986536" y="3345698"/>
            <a:ext cx="742800" cy="1752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Google Shape;634;p7">
            <a:extLst>
              <a:ext uri="{FF2B5EF4-FFF2-40B4-BE49-F238E27FC236}">
                <a16:creationId xmlns:a16="http://schemas.microsoft.com/office/drawing/2014/main" id="{3F0C0FE8-569E-9507-1056-3AFD2DBDCCDD}"/>
              </a:ext>
            </a:extLst>
          </p:cNvPr>
          <p:cNvCxnSpPr/>
          <p:nvPr/>
        </p:nvCxnSpPr>
        <p:spPr>
          <a:xfrm>
            <a:off x="7623586" y="2026348"/>
            <a:ext cx="408300" cy="8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Google Shape;635;p7">
            <a:extLst>
              <a:ext uri="{FF2B5EF4-FFF2-40B4-BE49-F238E27FC236}">
                <a16:creationId xmlns:a16="http://schemas.microsoft.com/office/drawing/2014/main" id="{FE5FB2DD-A2E5-CE44-0AD3-DC5900FE93CF}"/>
              </a:ext>
            </a:extLst>
          </p:cNvPr>
          <p:cNvCxnSpPr/>
          <p:nvPr/>
        </p:nvCxnSpPr>
        <p:spPr>
          <a:xfrm flipH="1">
            <a:off x="7992711" y="2156748"/>
            <a:ext cx="476700" cy="722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636;p7">
            <a:extLst>
              <a:ext uri="{FF2B5EF4-FFF2-40B4-BE49-F238E27FC236}">
                <a16:creationId xmlns:a16="http://schemas.microsoft.com/office/drawing/2014/main" id="{A1E68950-243F-F457-877D-B1C2B1DC6D26}"/>
              </a:ext>
            </a:extLst>
          </p:cNvPr>
          <p:cNvCxnSpPr/>
          <p:nvPr/>
        </p:nvCxnSpPr>
        <p:spPr>
          <a:xfrm flipH="1">
            <a:off x="8469411" y="2026348"/>
            <a:ext cx="5820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637;p7">
            <a:extLst>
              <a:ext uri="{FF2B5EF4-FFF2-40B4-BE49-F238E27FC236}">
                <a16:creationId xmlns:a16="http://schemas.microsoft.com/office/drawing/2014/main" id="{452B9455-7904-A12A-E334-637FDD2B7ADD}"/>
              </a:ext>
            </a:extLst>
          </p:cNvPr>
          <p:cNvCxnSpPr/>
          <p:nvPr/>
        </p:nvCxnSpPr>
        <p:spPr>
          <a:xfrm>
            <a:off x="7623586" y="1963473"/>
            <a:ext cx="858900" cy="18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3" name="Google Shape;638;p7">
            <a:extLst>
              <a:ext uri="{FF2B5EF4-FFF2-40B4-BE49-F238E27FC236}">
                <a16:creationId xmlns:a16="http://schemas.microsoft.com/office/drawing/2014/main" id="{095F6E42-29D0-39CF-72FF-3AF04E4674AC}"/>
              </a:ext>
            </a:extLst>
          </p:cNvPr>
          <p:cNvCxnSpPr/>
          <p:nvPr/>
        </p:nvCxnSpPr>
        <p:spPr>
          <a:xfrm rot="10800000" flipH="1">
            <a:off x="8269736" y="2395836"/>
            <a:ext cx="1044300" cy="1375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4" name="Google Shape;639;p7">
            <a:extLst>
              <a:ext uri="{FF2B5EF4-FFF2-40B4-BE49-F238E27FC236}">
                <a16:creationId xmlns:a16="http://schemas.microsoft.com/office/drawing/2014/main" id="{0278C786-C2A0-212E-04E3-054F9F0B4E01}"/>
              </a:ext>
            </a:extLst>
          </p:cNvPr>
          <p:cNvCxnSpPr/>
          <p:nvPr/>
        </p:nvCxnSpPr>
        <p:spPr>
          <a:xfrm flipH="1">
            <a:off x="7418211" y="2050298"/>
            <a:ext cx="1625700" cy="169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5" name="Google Shape;640;p7">
            <a:extLst>
              <a:ext uri="{FF2B5EF4-FFF2-40B4-BE49-F238E27FC236}">
                <a16:creationId xmlns:a16="http://schemas.microsoft.com/office/drawing/2014/main" id="{FC84F481-93C7-D2C4-411C-63D6A5AF4542}"/>
              </a:ext>
            </a:extLst>
          </p:cNvPr>
          <p:cNvCxnSpPr/>
          <p:nvPr/>
        </p:nvCxnSpPr>
        <p:spPr>
          <a:xfrm flipH="1">
            <a:off x="6915286" y="3547548"/>
            <a:ext cx="194400" cy="41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6" name="Google Shape;641;p7">
            <a:extLst>
              <a:ext uri="{FF2B5EF4-FFF2-40B4-BE49-F238E27FC236}">
                <a16:creationId xmlns:a16="http://schemas.microsoft.com/office/drawing/2014/main" id="{280C525E-763E-A352-F855-43824C22400C}"/>
              </a:ext>
            </a:extLst>
          </p:cNvPr>
          <p:cNvCxnSpPr/>
          <p:nvPr/>
        </p:nvCxnSpPr>
        <p:spPr>
          <a:xfrm>
            <a:off x="7364724" y="3382673"/>
            <a:ext cx="20400" cy="386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642;p7">
            <a:extLst>
              <a:ext uri="{FF2B5EF4-FFF2-40B4-BE49-F238E27FC236}">
                <a16:creationId xmlns:a16="http://schemas.microsoft.com/office/drawing/2014/main" id="{C1775D5D-AACE-1934-9F3B-BCAC76E7D7A0}"/>
              </a:ext>
            </a:extLst>
          </p:cNvPr>
          <p:cNvCxnSpPr/>
          <p:nvPr/>
        </p:nvCxnSpPr>
        <p:spPr>
          <a:xfrm flipH="1">
            <a:off x="6864887" y="3290498"/>
            <a:ext cx="21300" cy="671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" name="Google Shape;643;p7">
            <a:extLst>
              <a:ext uri="{FF2B5EF4-FFF2-40B4-BE49-F238E27FC236}">
                <a16:creationId xmlns:a16="http://schemas.microsoft.com/office/drawing/2014/main" id="{3BB35029-E8B1-964E-22B3-F4B1EEA9BD4E}"/>
              </a:ext>
            </a:extLst>
          </p:cNvPr>
          <p:cNvCxnSpPr/>
          <p:nvPr/>
        </p:nvCxnSpPr>
        <p:spPr>
          <a:xfrm>
            <a:off x="7132661" y="3550373"/>
            <a:ext cx="209100" cy="73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" name="Google Shape;644;p7">
            <a:extLst>
              <a:ext uri="{FF2B5EF4-FFF2-40B4-BE49-F238E27FC236}">
                <a16:creationId xmlns:a16="http://schemas.microsoft.com/office/drawing/2014/main" id="{717B506F-DFA4-B74F-429E-F9274B8F69E5}"/>
              </a:ext>
            </a:extLst>
          </p:cNvPr>
          <p:cNvCxnSpPr/>
          <p:nvPr/>
        </p:nvCxnSpPr>
        <p:spPr>
          <a:xfrm rot="10800000">
            <a:off x="7404036" y="4319123"/>
            <a:ext cx="811200" cy="141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" name="Google Shape;645;p7">
            <a:extLst>
              <a:ext uri="{FF2B5EF4-FFF2-40B4-BE49-F238E27FC236}">
                <a16:creationId xmlns:a16="http://schemas.microsoft.com/office/drawing/2014/main" id="{C095019D-DA67-2E10-E25B-432A5986B4D3}"/>
              </a:ext>
            </a:extLst>
          </p:cNvPr>
          <p:cNvCxnSpPr/>
          <p:nvPr/>
        </p:nvCxnSpPr>
        <p:spPr>
          <a:xfrm rot="10800000">
            <a:off x="7364811" y="3771698"/>
            <a:ext cx="879000" cy="3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" name="Google Shape;646;p7">
            <a:extLst>
              <a:ext uri="{FF2B5EF4-FFF2-40B4-BE49-F238E27FC236}">
                <a16:creationId xmlns:a16="http://schemas.microsoft.com/office/drawing/2014/main" id="{7559D357-9413-E9A3-1F90-5BC9D5D785DC}"/>
              </a:ext>
            </a:extLst>
          </p:cNvPr>
          <p:cNvCxnSpPr/>
          <p:nvPr/>
        </p:nvCxnSpPr>
        <p:spPr>
          <a:xfrm rot="10800000">
            <a:off x="7367811" y="3812198"/>
            <a:ext cx="1409400" cy="409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47;p7">
            <a:extLst>
              <a:ext uri="{FF2B5EF4-FFF2-40B4-BE49-F238E27FC236}">
                <a16:creationId xmlns:a16="http://schemas.microsoft.com/office/drawing/2014/main" id="{B116145D-D505-3D03-C1E2-9620F26EB2C9}"/>
              </a:ext>
            </a:extLst>
          </p:cNvPr>
          <p:cNvCxnSpPr/>
          <p:nvPr/>
        </p:nvCxnSpPr>
        <p:spPr>
          <a:xfrm rot="10800000">
            <a:off x="6005361" y="5145998"/>
            <a:ext cx="2448000" cy="104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" name="Google Shape;648;p7">
            <a:extLst>
              <a:ext uri="{FF2B5EF4-FFF2-40B4-BE49-F238E27FC236}">
                <a16:creationId xmlns:a16="http://schemas.microsoft.com/office/drawing/2014/main" id="{B3370339-6B51-2E7B-1905-635C39AD9E66}"/>
              </a:ext>
            </a:extLst>
          </p:cNvPr>
          <p:cNvCxnSpPr/>
          <p:nvPr/>
        </p:nvCxnSpPr>
        <p:spPr>
          <a:xfrm rot="10800000">
            <a:off x="5387686" y="5215723"/>
            <a:ext cx="4168800" cy="49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6" name="Google Shape;649;p7">
            <a:extLst>
              <a:ext uri="{FF2B5EF4-FFF2-40B4-BE49-F238E27FC236}">
                <a16:creationId xmlns:a16="http://schemas.microsoft.com/office/drawing/2014/main" id="{363AFAFC-60EB-BF9D-46FA-FD89D2FCCDE0}"/>
              </a:ext>
            </a:extLst>
          </p:cNvPr>
          <p:cNvCxnSpPr/>
          <p:nvPr/>
        </p:nvCxnSpPr>
        <p:spPr>
          <a:xfrm rot="10800000" flipH="1">
            <a:off x="5345861" y="3341148"/>
            <a:ext cx="1371900" cy="1832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7" name="Google Shape;650;p7">
            <a:extLst>
              <a:ext uri="{FF2B5EF4-FFF2-40B4-BE49-F238E27FC236}">
                <a16:creationId xmlns:a16="http://schemas.microsoft.com/office/drawing/2014/main" id="{70541F85-FB45-2E26-EE85-CB2EE591F934}"/>
              </a:ext>
            </a:extLst>
          </p:cNvPr>
          <p:cNvCxnSpPr/>
          <p:nvPr/>
        </p:nvCxnSpPr>
        <p:spPr>
          <a:xfrm>
            <a:off x="8529911" y="5249623"/>
            <a:ext cx="961800" cy="43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8" name="Google Shape;651;p7">
            <a:extLst>
              <a:ext uri="{FF2B5EF4-FFF2-40B4-BE49-F238E27FC236}">
                <a16:creationId xmlns:a16="http://schemas.microsoft.com/office/drawing/2014/main" id="{9A53FD09-3210-5E57-CEA6-1950D2E140B5}"/>
              </a:ext>
            </a:extLst>
          </p:cNvPr>
          <p:cNvCxnSpPr/>
          <p:nvPr/>
        </p:nvCxnSpPr>
        <p:spPr>
          <a:xfrm rot="10800000" flipH="1">
            <a:off x="5341536" y="5131998"/>
            <a:ext cx="643200" cy="96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9" name="Google Shape;652;p7">
            <a:extLst>
              <a:ext uri="{FF2B5EF4-FFF2-40B4-BE49-F238E27FC236}">
                <a16:creationId xmlns:a16="http://schemas.microsoft.com/office/drawing/2014/main" id="{F06B8939-F867-8A45-A78E-83D44C532080}"/>
              </a:ext>
            </a:extLst>
          </p:cNvPr>
          <p:cNvCxnSpPr/>
          <p:nvPr/>
        </p:nvCxnSpPr>
        <p:spPr>
          <a:xfrm flipH="1">
            <a:off x="5995911" y="4012448"/>
            <a:ext cx="876300" cy="1104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0" name="Google Shape;653;p7">
            <a:extLst>
              <a:ext uri="{FF2B5EF4-FFF2-40B4-BE49-F238E27FC236}">
                <a16:creationId xmlns:a16="http://schemas.microsoft.com/office/drawing/2014/main" id="{752B9CCE-0599-1E90-467F-0F65A6227FA0}"/>
              </a:ext>
            </a:extLst>
          </p:cNvPr>
          <p:cNvCxnSpPr/>
          <p:nvPr/>
        </p:nvCxnSpPr>
        <p:spPr>
          <a:xfrm rot="10800000" flipH="1">
            <a:off x="7377036" y="3382823"/>
            <a:ext cx="270300" cy="10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1" name="Google Shape;654;p7">
            <a:extLst>
              <a:ext uri="{FF2B5EF4-FFF2-40B4-BE49-F238E27FC236}">
                <a16:creationId xmlns:a16="http://schemas.microsoft.com/office/drawing/2014/main" id="{2EC64E2C-D510-AC00-B85A-4E0238801EB6}"/>
              </a:ext>
            </a:extLst>
          </p:cNvPr>
          <p:cNvCxnSpPr/>
          <p:nvPr/>
        </p:nvCxnSpPr>
        <p:spPr>
          <a:xfrm>
            <a:off x="9051411" y="2026348"/>
            <a:ext cx="230700" cy="32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2" name="Google Shape;655;p7">
            <a:extLst>
              <a:ext uri="{FF2B5EF4-FFF2-40B4-BE49-F238E27FC236}">
                <a16:creationId xmlns:a16="http://schemas.microsoft.com/office/drawing/2014/main" id="{749E4134-1680-8045-030E-0EC8E547B639}"/>
              </a:ext>
            </a:extLst>
          </p:cNvPr>
          <p:cNvCxnSpPr/>
          <p:nvPr/>
        </p:nvCxnSpPr>
        <p:spPr>
          <a:xfrm>
            <a:off x="6964786" y="3256673"/>
            <a:ext cx="658800" cy="13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3" name="Google Shape;656;p7">
            <a:extLst>
              <a:ext uri="{FF2B5EF4-FFF2-40B4-BE49-F238E27FC236}">
                <a16:creationId xmlns:a16="http://schemas.microsoft.com/office/drawing/2014/main" id="{6F5F5D29-A498-F654-2BCB-E915CE7E0843}"/>
              </a:ext>
            </a:extLst>
          </p:cNvPr>
          <p:cNvCxnSpPr/>
          <p:nvPr/>
        </p:nvCxnSpPr>
        <p:spPr>
          <a:xfrm flipH="1">
            <a:off x="5996061" y="4314798"/>
            <a:ext cx="1423800" cy="821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4" name="Google Shape;657;p7">
            <a:extLst>
              <a:ext uri="{FF2B5EF4-FFF2-40B4-BE49-F238E27FC236}">
                <a16:creationId xmlns:a16="http://schemas.microsoft.com/office/drawing/2014/main" id="{5E1DD3F7-69A6-0FDE-83C5-55777A14B573}"/>
              </a:ext>
            </a:extLst>
          </p:cNvPr>
          <p:cNvCxnSpPr/>
          <p:nvPr/>
        </p:nvCxnSpPr>
        <p:spPr>
          <a:xfrm>
            <a:off x="8257912" y="4500473"/>
            <a:ext cx="214500" cy="71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5" name="Google Shape;658;p7">
            <a:extLst>
              <a:ext uri="{FF2B5EF4-FFF2-40B4-BE49-F238E27FC236}">
                <a16:creationId xmlns:a16="http://schemas.microsoft.com/office/drawing/2014/main" id="{469DC555-BB8D-BC23-0B96-40FDD2D286D6}"/>
              </a:ext>
            </a:extLst>
          </p:cNvPr>
          <p:cNvCxnSpPr/>
          <p:nvPr/>
        </p:nvCxnSpPr>
        <p:spPr>
          <a:xfrm>
            <a:off x="8805786" y="4260098"/>
            <a:ext cx="1924200" cy="167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6" name="Google Shape;659;p7">
            <a:extLst>
              <a:ext uri="{FF2B5EF4-FFF2-40B4-BE49-F238E27FC236}">
                <a16:creationId xmlns:a16="http://schemas.microsoft.com/office/drawing/2014/main" id="{A1C708C5-6A22-7777-A0C2-9215D7CEA51A}"/>
              </a:ext>
            </a:extLst>
          </p:cNvPr>
          <p:cNvCxnSpPr/>
          <p:nvPr/>
        </p:nvCxnSpPr>
        <p:spPr>
          <a:xfrm>
            <a:off x="9326086" y="2408598"/>
            <a:ext cx="1737000" cy="3947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7" name="Google Shape;660;p7">
            <a:extLst>
              <a:ext uri="{FF2B5EF4-FFF2-40B4-BE49-F238E27FC236}">
                <a16:creationId xmlns:a16="http://schemas.microsoft.com/office/drawing/2014/main" id="{00E9ECAB-D981-274B-C2EC-6CFF6BF94D79}"/>
              </a:ext>
            </a:extLst>
          </p:cNvPr>
          <p:cNvCxnSpPr/>
          <p:nvPr/>
        </p:nvCxnSpPr>
        <p:spPr>
          <a:xfrm>
            <a:off x="9556486" y="5708023"/>
            <a:ext cx="1144800" cy="24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8" name="Google Shape;662;p7">
            <a:extLst>
              <a:ext uri="{FF2B5EF4-FFF2-40B4-BE49-F238E27FC236}">
                <a16:creationId xmlns:a16="http://schemas.microsoft.com/office/drawing/2014/main" id="{B5497099-33B5-ED07-0CCD-2AE31DEDC38C}"/>
              </a:ext>
            </a:extLst>
          </p:cNvPr>
          <p:cNvCxnSpPr/>
          <p:nvPr/>
        </p:nvCxnSpPr>
        <p:spPr>
          <a:xfrm>
            <a:off x="8291436" y="3802898"/>
            <a:ext cx="123900" cy="26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9" name="Google Shape;665;p7">
            <a:extLst>
              <a:ext uri="{FF2B5EF4-FFF2-40B4-BE49-F238E27FC236}">
                <a16:creationId xmlns:a16="http://schemas.microsoft.com/office/drawing/2014/main" id="{DE1720C5-DC09-EE58-3A09-AD57A9225F0B}"/>
              </a:ext>
            </a:extLst>
          </p:cNvPr>
          <p:cNvCxnSpPr/>
          <p:nvPr/>
        </p:nvCxnSpPr>
        <p:spPr>
          <a:xfrm rot="10800000" flipH="1">
            <a:off x="8473986" y="4611523"/>
            <a:ext cx="1062000" cy="638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0" name="Google Shape;666;p7">
            <a:extLst>
              <a:ext uri="{FF2B5EF4-FFF2-40B4-BE49-F238E27FC236}">
                <a16:creationId xmlns:a16="http://schemas.microsoft.com/office/drawing/2014/main" id="{E52B5C3C-6352-DA88-8C6C-FBE4B19462D3}"/>
              </a:ext>
            </a:extLst>
          </p:cNvPr>
          <p:cNvCxnSpPr/>
          <p:nvPr/>
        </p:nvCxnSpPr>
        <p:spPr>
          <a:xfrm>
            <a:off x="9313611" y="2393498"/>
            <a:ext cx="210000" cy="216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1" name="Oval 590">
            <a:extLst>
              <a:ext uri="{FF2B5EF4-FFF2-40B4-BE49-F238E27FC236}">
                <a16:creationId xmlns:a16="http://schemas.microsoft.com/office/drawing/2014/main" id="{33E71AB9-6081-13A0-3672-04F3F473B603}"/>
              </a:ext>
            </a:extLst>
          </p:cNvPr>
          <p:cNvSpPr/>
          <p:nvPr/>
        </p:nvSpPr>
        <p:spPr>
          <a:xfrm>
            <a:off x="6695085" y="3263267"/>
            <a:ext cx="169801" cy="16573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>
          <a:extLst>
            <a:ext uri="{FF2B5EF4-FFF2-40B4-BE49-F238E27FC236}">
              <a16:creationId xmlns:a16="http://schemas.microsoft.com/office/drawing/2014/main" id="{9E0A48EF-91E1-455B-763C-5E8B93FE6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684;p8">
            <a:extLst>
              <a:ext uri="{FF2B5EF4-FFF2-40B4-BE49-F238E27FC236}">
                <a16:creationId xmlns:a16="http://schemas.microsoft.com/office/drawing/2014/main" id="{85C0C786-20BE-1BAB-C973-5AF9607F4C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" r="39"/>
          <a:stretch/>
        </p:blipFill>
        <p:spPr>
          <a:xfrm>
            <a:off x="2167208" y="3026"/>
            <a:ext cx="100247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5">
            <a:extLst>
              <a:ext uri="{FF2B5EF4-FFF2-40B4-BE49-F238E27FC236}">
                <a16:creationId xmlns:a16="http://schemas.microsoft.com/office/drawing/2014/main" id="{68B153B4-7C50-88DF-C2FC-20B4FCC3392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9403" y="332656"/>
            <a:ext cx="1087120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None/>
            </a:pPr>
            <a:r>
              <a:rPr lang="en-GB" sz="3200" dirty="0">
                <a:solidFill>
                  <a:srgbClr val="6076B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ELIXIR Europe</a:t>
            </a:r>
            <a:endParaRPr sz="3200" dirty="0">
              <a:solidFill>
                <a:srgbClr val="6076B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Google Shape;652;p97">
            <a:extLst>
              <a:ext uri="{FF2B5EF4-FFF2-40B4-BE49-F238E27FC236}">
                <a16:creationId xmlns:a16="http://schemas.microsoft.com/office/drawing/2014/main" id="{389AA7B0-8D56-A3CB-B0EC-5B6F60D3B346}"/>
              </a:ext>
            </a:extLst>
          </p:cNvPr>
          <p:cNvSpPr txBox="1"/>
          <p:nvPr/>
        </p:nvSpPr>
        <p:spPr>
          <a:xfrm>
            <a:off x="8640938" y="332656"/>
            <a:ext cx="336669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Tx/>
              <a:buNone/>
              <a:tabLst/>
              <a:defRPr/>
            </a:pP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rgbClr val="4285F4">
                    <a:lumMod val="50000"/>
                  </a:srgbClr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https://elixir-europe.org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4285F4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6" name="Google Shape;616;p5">
            <a:extLst>
              <a:ext uri="{FF2B5EF4-FFF2-40B4-BE49-F238E27FC236}">
                <a16:creationId xmlns:a16="http://schemas.microsoft.com/office/drawing/2014/main" id="{A53F3A46-1BE2-D3AB-E239-24379BC8A0E0}"/>
              </a:ext>
            </a:extLst>
          </p:cNvPr>
          <p:cNvSpPr txBox="1"/>
          <p:nvPr/>
        </p:nvSpPr>
        <p:spPr>
          <a:xfrm>
            <a:off x="580702" y="798698"/>
            <a:ext cx="5077810" cy="49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A</a:t>
            </a:r>
            <a:r>
              <a:rPr lang="en-GB" sz="2133" b="0" i="0" u="none" strike="noStrike" cap="none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n intergovernmental organisation.</a:t>
            </a:r>
          </a:p>
          <a:p>
            <a:pPr>
              <a:lnSpc>
                <a:spcPct val="125454"/>
              </a:lnSpc>
            </a:pPr>
            <a:r>
              <a:rPr lang="en-US" sz="2133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</a:t>
            </a:r>
            <a:r>
              <a:rPr lang="en-US" sz="2133" b="0" i="0" u="none" strike="noStrike" cap="none" dirty="0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oal </a:t>
            </a:r>
            <a:r>
              <a:rPr lang="en-GB" sz="2133" b="1" i="0" u="none" strike="noStrike" cap="none" dirty="0">
                <a:solidFill>
                  <a:srgbClr val="F47D20"/>
                </a:solidFill>
                <a:latin typeface="Corbel"/>
                <a:ea typeface="Corbel"/>
                <a:cs typeface="Corbel"/>
                <a:sym typeface="Corbel"/>
              </a:rPr>
              <a:t>convening a Technology Ecosystem</a:t>
            </a:r>
            <a:endParaRPr lang="en-GB" sz="2133" dirty="0">
              <a:solidFill>
                <a:schemeClr val="dk1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133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 i="0" u="none" strike="noStrike" cap="none" dirty="0">
                <a:solidFill>
                  <a:schemeClr val="accent4">
                    <a:lumMod val="75000"/>
                  </a:schemeClr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FAIR+R </a:t>
            </a:r>
            <a:r>
              <a:rPr lang="en-GB" sz="2133" b="0" i="0" u="none" strike="noStrike" cap="none" dirty="0">
                <a:solidFill>
                  <a:srgbClr val="000000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– Findable, Accessible, Interoperable, Reusable, Reproducible</a:t>
            </a: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133" b="0" i="0" u="none" strike="noStrike" cap="none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 dirty="0">
                <a:solidFill>
                  <a:schemeClr val="accent4">
                    <a:lumMod val="75000"/>
                  </a:schemeClr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Open</a:t>
            </a:r>
            <a:r>
              <a:rPr lang="en-GB" sz="2133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as possible, </a:t>
            </a: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 dirty="0">
                <a:solidFill>
                  <a:schemeClr val="accent4">
                    <a:lumMod val="75000"/>
                  </a:schemeClr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Restricted as necessary </a:t>
            </a: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 dirty="0">
                <a:solidFill>
                  <a:schemeClr val="accent4">
                    <a:lumMod val="75000"/>
                  </a:schemeClr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trans-national access &amp; analysis</a:t>
            </a: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133" b="1" dirty="0">
              <a:solidFill>
                <a:schemeClr val="accent4">
                  <a:lumMod val="75000"/>
                </a:schemeClr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dirty="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None of the services are </a:t>
            </a:r>
            <a:r>
              <a:rPr lang="en-GB" sz="2133" dirty="0" err="1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DevOped</a:t>
            </a:r>
            <a:r>
              <a:rPr lang="en-GB" sz="2133" dirty="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by ELIXIR but by its members. </a:t>
            </a: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dirty="0"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We are all ELIXIR.</a:t>
            </a:r>
            <a:endParaRPr lang="en-GB" sz="2133" b="1" dirty="0">
              <a:solidFill>
                <a:schemeClr val="accent4">
                  <a:lumMod val="75000"/>
                </a:schemeClr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  <a:p>
            <a:pPr marL="0" marR="0" lvl="0" indent="0" algn="l" rtl="0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dirty="0">
                <a:solidFill>
                  <a:schemeClr val="dk1"/>
                </a:solidFill>
                <a:highlight>
                  <a:srgbClr val="FEFEFE"/>
                </a:highlight>
                <a:latin typeface="Corbel"/>
                <a:ea typeface="Corbel"/>
                <a:cs typeface="Corbel"/>
                <a:sym typeface="Corbel"/>
              </a:rPr>
              <a:t> </a:t>
            </a:r>
            <a:endParaRPr lang="en-GB" sz="2133" dirty="0">
              <a:solidFill>
                <a:srgbClr val="000000"/>
              </a:solidFill>
              <a:highlight>
                <a:srgbClr val="FEFEFE"/>
              </a:highlight>
              <a:latin typeface="Corbel"/>
              <a:ea typeface="Corbel"/>
              <a:cs typeface="Corbel"/>
              <a:sym typeface="Corbel"/>
            </a:endParaRPr>
          </a:p>
        </p:txBody>
      </p:sp>
      <p:cxnSp>
        <p:nvCxnSpPr>
          <p:cNvPr id="47" name="Google Shape;632;p7">
            <a:extLst>
              <a:ext uri="{FF2B5EF4-FFF2-40B4-BE49-F238E27FC236}">
                <a16:creationId xmlns:a16="http://schemas.microsoft.com/office/drawing/2014/main" id="{B34FF9BB-F752-66BC-DD95-CAD737E935F4}"/>
              </a:ext>
            </a:extLst>
          </p:cNvPr>
          <p:cNvCxnSpPr/>
          <p:nvPr/>
        </p:nvCxnSpPr>
        <p:spPr>
          <a:xfrm>
            <a:off x="6252286" y="2828173"/>
            <a:ext cx="429300" cy="42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633;p7">
            <a:extLst>
              <a:ext uri="{FF2B5EF4-FFF2-40B4-BE49-F238E27FC236}">
                <a16:creationId xmlns:a16="http://schemas.microsoft.com/office/drawing/2014/main" id="{C0223EE3-7BB8-B435-61F7-3D9EFDE96BA2}"/>
              </a:ext>
            </a:extLst>
          </p:cNvPr>
          <p:cNvCxnSpPr/>
          <p:nvPr/>
        </p:nvCxnSpPr>
        <p:spPr>
          <a:xfrm flipH="1">
            <a:off x="5986536" y="3345698"/>
            <a:ext cx="742800" cy="1752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Google Shape;634;p7">
            <a:extLst>
              <a:ext uri="{FF2B5EF4-FFF2-40B4-BE49-F238E27FC236}">
                <a16:creationId xmlns:a16="http://schemas.microsoft.com/office/drawing/2014/main" id="{107591D5-4927-4DA6-3F1E-E2F9E43113BD}"/>
              </a:ext>
            </a:extLst>
          </p:cNvPr>
          <p:cNvCxnSpPr/>
          <p:nvPr/>
        </p:nvCxnSpPr>
        <p:spPr>
          <a:xfrm>
            <a:off x="7623586" y="2026348"/>
            <a:ext cx="408300" cy="8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Google Shape;635;p7">
            <a:extLst>
              <a:ext uri="{FF2B5EF4-FFF2-40B4-BE49-F238E27FC236}">
                <a16:creationId xmlns:a16="http://schemas.microsoft.com/office/drawing/2014/main" id="{53C3F35B-42AE-60D1-9D6D-5AA36A9F5569}"/>
              </a:ext>
            </a:extLst>
          </p:cNvPr>
          <p:cNvCxnSpPr/>
          <p:nvPr/>
        </p:nvCxnSpPr>
        <p:spPr>
          <a:xfrm flipH="1">
            <a:off x="7992711" y="2156748"/>
            <a:ext cx="476700" cy="722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636;p7">
            <a:extLst>
              <a:ext uri="{FF2B5EF4-FFF2-40B4-BE49-F238E27FC236}">
                <a16:creationId xmlns:a16="http://schemas.microsoft.com/office/drawing/2014/main" id="{52B42952-8E04-BE76-5A6F-9522972BFD19}"/>
              </a:ext>
            </a:extLst>
          </p:cNvPr>
          <p:cNvCxnSpPr/>
          <p:nvPr/>
        </p:nvCxnSpPr>
        <p:spPr>
          <a:xfrm flipH="1">
            <a:off x="8469411" y="2026348"/>
            <a:ext cx="5820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637;p7">
            <a:extLst>
              <a:ext uri="{FF2B5EF4-FFF2-40B4-BE49-F238E27FC236}">
                <a16:creationId xmlns:a16="http://schemas.microsoft.com/office/drawing/2014/main" id="{29FF2623-24A7-D7EB-9BA7-AFEFC1B180BE}"/>
              </a:ext>
            </a:extLst>
          </p:cNvPr>
          <p:cNvCxnSpPr/>
          <p:nvPr/>
        </p:nvCxnSpPr>
        <p:spPr>
          <a:xfrm>
            <a:off x="7623586" y="1963473"/>
            <a:ext cx="858900" cy="18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3" name="Google Shape;638;p7">
            <a:extLst>
              <a:ext uri="{FF2B5EF4-FFF2-40B4-BE49-F238E27FC236}">
                <a16:creationId xmlns:a16="http://schemas.microsoft.com/office/drawing/2014/main" id="{68D6CAEF-6F52-2AF1-E1BA-4CD9D63CE4B5}"/>
              </a:ext>
            </a:extLst>
          </p:cNvPr>
          <p:cNvCxnSpPr/>
          <p:nvPr/>
        </p:nvCxnSpPr>
        <p:spPr>
          <a:xfrm rot="10800000" flipH="1">
            <a:off x="8269736" y="2395836"/>
            <a:ext cx="1044300" cy="1375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4" name="Google Shape;639;p7">
            <a:extLst>
              <a:ext uri="{FF2B5EF4-FFF2-40B4-BE49-F238E27FC236}">
                <a16:creationId xmlns:a16="http://schemas.microsoft.com/office/drawing/2014/main" id="{23B46E6B-9626-A4BF-8786-AD41668FF4D9}"/>
              </a:ext>
            </a:extLst>
          </p:cNvPr>
          <p:cNvCxnSpPr/>
          <p:nvPr/>
        </p:nvCxnSpPr>
        <p:spPr>
          <a:xfrm flipH="1">
            <a:off x="7418211" y="2050298"/>
            <a:ext cx="1625700" cy="169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5" name="Google Shape;640;p7">
            <a:extLst>
              <a:ext uri="{FF2B5EF4-FFF2-40B4-BE49-F238E27FC236}">
                <a16:creationId xmlns:a16="http://schemas.microsoft.com/office/drawing/2014/main" id="{BBFF9F0B-FF73-6C69-CAC8-4904D04D287D}"/>
              </a:ext>
            </a:extLst>
          </p:cNvPr>
          <p:cNvCxnSpPr/>
          <p:nvPr/>
        </p:nvCxnSpPr>
        <p:spPr>
          <a:xfrm flipH="1">
            <a:off x="6915286" y="3547548"/>
            <a:ext cx="194400" cy="41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6" name="Google Shape;641;p7">
            <a:extLst>
              <a:ext uri="{FF2B5EF4-FFF2-40B4-BE49-F238E27FC236}">
                <a16:creationId xmlns:a16="http://schemas.microsoft.com/office/drawing/2014/main" id="{98F8070A-BD72-87F0-D6F1-DC164DBE4A7B}"/>
              </a:ext>
            </a:extLst>
          </p:cNvPr>
          <p:cNvCxnSpPr/>
          <p:nvPr/>
        </p:nvCxnSpPr>
        <p:spPr>
          <a:xfrm>
            <a:off x="7364724" y="3382673"/>
            <a:ext cx="20400" cy="386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642;p7">
            <a:extLst>
              <a:ext uri="{FF2B5EF4-FFF2-40B4-BE49-F238E27FC236}">
                <a16:creationId xmlns:a16="http://schemas.microsoft.com/office/drawing/2014/main" id="{3DFBDD8F-30A8-2622-12DD-0E7DE98A7AAB}"/>
              </a:ext>
            </a:extLst>
          </p:cNvPr>
          <p:cNvCxnSpPr/>
          <p:nvPr/>
        </p:nvCxnSpPr>
        <p:spPr>
          <a:xfrm flipH="1">
            <a:off x="6864887" y="3290498"/>
            <a:ext cx="21300" cy="671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" name="Google Shape;643;p7">
            <a:extLst>
              <a:ext uri="{FF2B5EF4-FFF2-40B4-BE49-F238E27FC236}">
                <a16:creationId xmlns:a16="http://schemas.microsoft.com/office/drawing/2014/main" id="{300D97E4-9F7F-E921-F7EE-C3684E5F61C4}"/>
              </a:ext>
            </a:extLst>
          </p:cNvPr>
          <p:cNvCxnSpPr/>
          <p:nvPr/>
        </p:nvCxnSpPr>
        <p:spPr>
          <a:xfrm>
            <a:off x="7132661" y="3550373"/>
            <a:ext cx="209100" cy="73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" name="Google Shape;644;p7">
            <a:extLst>
              <a:ext uri="{FF2B5EF4-FFF2-40B4-BE49-F238E27FC236}">
                <a16:creationId xmlns:a16="http://schemas.microsoft.com/office/drawing/2014/main" id="{4772B456-9F93-B296-4DAF-1F18784288FF}"/>
              </a:ext>
            </a:extLst>
          </p:cNvPr>
          <p:cNvCxnSpPr/>
          <p:nvPr/>
        </p:nvCxnSpPr>
        <p:spPr>
          <a:xfrm rot="10800000">
            <a:off x="7404036" y="4319123"/>
            <a:ext cx="811200" cy="141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" name="Google Shape;645;p7">
            <a:extLst>
              <a:ext uri="{FF2B5EF4-FFF2-40B4-BE49-F238E27FC236}">
                <a16:creationId xmlns:a16="http://schemas.microsoft.com/office/drawing/2014/main" id="{ACC8A4B0-D82A-53E3-B04E-FB6B38E2AD9A}"/>
              </a:ext>
            </a:extLst>
          </p:cNvPr>
          <p:cNvCxnSpPr/>
          <p:nvPr/>
        </p:nvCxnSpPr>
        <p:spPr>
          <a:xfrm rot="10800000">
            <a:off x="7364811" y="3771698"/>
            <a:ext cx="879000" cy="3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" name="Google Shape;646;p7">
            <a:extLst>
              <a:ext uri="{FF2B5EF4-FFF2-40B4-BE49-F238E27FC236}">
                <a16:creationId xmlns:a16="http://schemas.microsoft.com/office/drawing/2014/main" id="{481F2352-C9CF-03F1-2285-344AAA39BE53}"/>
              </a:ext>
            </a:extLst>
          </p:cNvPr>
          <p:cNvCxnSpPr/>
          <p:nvPr/>
        </p:nvCxnSpPr>
        <p:spPr>
          <a:xfrm rot="10800000">
            <a:off x="7367811" y="3812198"/>
            <a:ext cx="1409400" cy="409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47;p7">
            <a:extLst>
              <a:ext uri="{FF2B5EF4-FFF2-40B4-BE49-F238E27FC236}">
                <a16:creationId xmlns:a16="http://schemas.microsoft.com/office/drawing/2014/main" id="{C440A38A-E660-CD9B-430D-875C6FF05CE4}"/>
              </a:ext>
            </a:extLst>
          </p:cNvPr>
          <p:cNvCxnSpPr/>
          <p:nvPr/>
        </p:nvCxnSpPr>
        <p:spPr>
          <a:xfrm rot="10800000">
            <a:off x="6005361" y="5145998"/>
            <a:ext cx="2448000" cy="104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" name="Google Shape;648;p7">
            <a:extLst>
              <a:ext uri="{FF2B5EF4-FFF2-40B4-BE49-F238E27FC236}">
                <a16:creationId xmlns:a16="http://schemas.microsoft.com/office/drawing/2014/main" id="{F570BD24-1C02-66BB-A5AB-034170C9770E}"/>
              </a:ext>
            </a:extLst>
          </p:cNvPr>
          <p:cNvCxnSpPr/>
          <p:nvPr/>
        </p:nvCxnSpPr>
        <p:spPr>
          <a:xfrm rot="10800000">
            <a:off x="5387686" y="5215723"/>
            <a:ext cx="4168800" cy="49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6" name="Google Shape;649;p7">
            <a:extLst>
              <a:ext uri="{FF2B5EF4-FFF2-40B4-BE49-F238E27FC236}">
                <a16:creationId xmlns:a16="http://schemas.microsoft.com/office/drawing/2014/main" id="{B151DA17-AA02-6AF8-73A1-5E36FE3A0699}"/>
              </a:ext>
            </a:extLst>
          </p:cNvPr>
          <p:cNvCxnSpPr/>
          <p:nvPr/>
        </p:nvCxnSpPr>
        <p:spPr>
          <a:xfrm rot="10800000" flipH="1">
            <a:off x="5345861" y="3341148"/>
            <a:ext cx="1371900" cy="1832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7" name="Google Shape;650;p7">
            <a:extLst>
              <a:ext uri="{FF2B5EF4-FFF2-40B4-BE49-F238E27FC236}">
                <a16:creationId xmlns:a16="http://schemas.microsoft.com/office/drawing/2014/main" id="{6C940EDC-F5C3-AF81-86B0-C4C5D64DAB8B}"/>
              </a:ext>
            </a:extLst>
          </p:cNvPr>
          <p:cNvCxnSpPr/>
          <p:nvPr/>
        </p:nvCxnSpPr>
        <p:spPr>
          <a:xfrm>
            <a:off x="8529911" y="5249623"/>
            <a:ext cx="961800" cy="43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8" name="Google Shape;651;p7">
            <a:extLst>
              <a:ext uri="{FF2B5EF4-FFF2-40B4-BE49-F238E27FC236}">
                <a16:creationId xmlns:a16="http://schemas.microsoft.com/office/drawing/2014/main" id="{540D4F25-4202-C2A7-2358-16C8BC3F341A}"/>
              </a:ext>
            </a:extLst>
          </p:cNvPr>
          <p:cNvCxnSpPr/>
          <p:nvPr/>
        </p:nvCxnSpPr>
        <p:spPr>
          <a:xfrm rot="10800000" flipH="1">
            <a:off x="5341536" y="5131998"/>
            <a:ext cx="643200" cy="96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9" name="Google Shape;652;p7">
            <a:extLst>
              <a:ext uri="{FF2B5EF4-FFF2-40B4-BE49-F238E27FC236}">
                <a16:creationId xmlns:a16="http://schemas.microsoft.com/office/drawing/2014/main" id="{46FEABBF-AC3A-5FE8-5258-15E8C6BAD313}"/>
              </a:ext>
            </a:extLst>
          </p:cNvPr>
          <p:cNvCxnSpPr/>
          <p:nvPr/>
        </p:nvCxnSpPr>
        <p:spPr>
          <a:xfrm flipH="1">
            <a:off x="5995911" y="4012448"/>
            <a:ext cx="876300" cy="1104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0" name="Google Shape;653;p7">
            <a:extLst>
              <a:ext uri="{FF2B5EF4-FFF2-40B4-BE49-F238E27FC236}">
                <a16:creationId xmlns:a16="http://schemas.microsoft.com/office/drawing/2014/main" id="{DA7DD025-2A34-E333-5AF4-ED06EF91A4FF}"/>
              </a:ext>
            </a:extLst>
          </p:cNvPr>
          <p:cNvCxnSpPr/>
          <p:nvPr/>
        </p:nvCxnSpPr>
        <p:spPr>
          <a:xfrm rot="10800000" flipH="1">
            <a:off x="7377036" y="3382823"/>
            <a:ext cx="270300" cy="10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1" name="Google Shape;654;p7">
            <a:extLst>
              <a:ext uri="{FF2B5EF4-FFF2-40B4-BE49-F238E27FC236}">
                <a16:creationId xmlns:a16="http://schemas.microsoft.com/office/drawing/2014/main" id="{DF558C4E-F0E4-8EE2-4B61-81AF10791802}"/>
              </a:ext>
            </a:extLst>
          </p:cNvPr>
          <p:cNvCxnSpPr/>
          <p:nvPr/>
        </p:nvCxnSpPr>
        <p:spPr>
          <a:xfrm>
            <a:off x="9051411" y="2026348"/>
            <a:ext cx="230700" cy="32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2" name="Google Shape;655;p7">
            <a:extLst>
              <a:ext uri="{FF2B5EF4-FFF2-40B4-BE49-F238E27FC236}">
                <a16:creationId xmlns:a16="http://schemas.microsoft.com/office/drawing/2014/main" id="{BADB47BD-13AC-32B9-46B3-295BB2031162}"/>
              </a:ext>
            </a:extLst>
          </p:cNvPr>
          <p:cNvCxnSpPr/>
          <p:nvPr/>
        </p:nvCxnSpPr>
        <p:spPr>
          <a:xfrm>
            <a:off x="6964786" y="3256673"/>
            <a:ext cx="658800" cy="13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3" name="Google Shape;656;p7">
            <a:extLst>
              <a:ext uri="{FF2B5EF4-FFF2-40B4-BE49-F238E27FC236}">
                <a16:creationId xmlns:a16="http://schemas.microsoft.com/office/drawing/2014/main" id="{1E9AD5C1-CB5E-E590-0099-FE243D7940EA}"/>
              </a:ext>
            </a:extLst>
          </p:cNvPr>
          <p:cNvCxnSpPr/>
          <p:nvPr/>
        </p:nvCxnSpPr>
        <p:spPr>
          <a:xfrm flipH="1">
            <a:off x="5996061" y="4314798"/>
            <a:ext cx="1423800" cy="821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4" name="Google Shape;657;p7">
            <a:extLst>
              <a:ext uri="{FF2B5EF4-FFF2-40B4-BE49-F238E27FC236}">
                <a16:creationId xmlns:a16="http://schemas.microsoft.com/office/drawing/2014/main" id="{2157C870-0AA4-7B84-5492-6E05F706C48F}"/>
              </a:ext>
            </a:extLst>
          </p:cNvPr>
          <p:cNvCxnSpPr/>
          <p:nvPr/>
        </p:nvCxnSpPr>
        <p:spPr>
          <a:xfrm>
            <a:off x="8257912" y="4500473"/>
            <a:ext cx="214500" cy="71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5" name="Google Shape;658;p7">
            <a:extLst>
              <a:ext uri="{FF2B5EF4-FFF2-40B4-BE49-F238E27FC236}">
                <a16:creationId xmlns:a16="http://schemas.microsoft.com/office/drawing/2014/main" id="{2455D620-44EA-FA92-010E-3E812A1C46EB}"/>
              </a:ext>
            </a:extLst>
          </p:cNvPr>
          <p:cNvCxnSpPr/>
          <p:nvPr/>
        </p:nvCxnSpPr>
        <p:spPr>
          <a:xfrm>
            <a:off x="8805786" y="4260098"/>
            <a:ext cx="1924200" cy="167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6" name="Google Shape;659;p7">
            <a:extLst>
              <a:ext uri="{FF2B5EF4-FFF2-40B4-BE49-F238E27FC236}">
                <a16:creationId xmlns:a16="http://schemas.microsoft.com/office/drawing/2014/main" id="{C634F0D3-E966-E161-9EEE-5A16207EC766}"/>
              </a:ext>
            </a:extLst>
          </p:cNvPr>
          <p:cNvCxnSpPr/>
          <p:nvPr/>
        </p:nvCxnSpPr>
        <p:spPr>
          <a:xfrm>
            <a:off x="9326086" y="2408598"/>
            <a:ext cx="1737000" cy="3947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7" name="Google Shape;660;p7">
            <a:extLst>
              <a:ext uri="{FF2B5EF4-FFF2-40B4-BE49-F238E27FC236}">
                <a16:creationId xmlns:a16="http://schemas.microsoft.com/office/drawing/2014/main" id="{9B3EC7F5-FCD2-9793-A0EF-A8F117B6A675}"/>
              </a:ext>
            </a:extLst>
          </p:cNvPr>
          <p:cNvCxnSpPr/>
          <p:nvPr/>
        </p:nvCxnSpPr>
        <p:spPr>
          <a:xfrm>
            <a:off x="9556486" y="5708023"/>
            <a:ext cx="1144800" cy="24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8" name="Google Shape;662;p7">
            <a:extLst>
              <a:ext uri="{FF2B5EF4-FFF2-40B4-BE49-F238E27FC236}">
                <a16:creationId xmlns:a16="http://schemas.microsoft.com/office/drawing/2014/main" id="{662811D1-20CF-A86B-F717-E6C290DC8064}"/>
              </a:ext>
            </a:extLst>
          </p:cNvPr>
          <p:cNvCxnSpPr/>
          <p:nvPr/>
        </p:nvCxnSpPr>
        <p:spPr>
          <a:xfrm>
            <a:off x="8291436" y="3802898"/>
            <a:ext cx="123900" cy="267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9" name="Google Shape;665;p7">
            <a:extLst>
              <a:ext uri="{FF2B5EF4-FFF2-40B4-BE49-F238E27FC236}">
                <a16:creationId xmlns:a16="http://schemas.microsoft.com/office/drawing/2014/main" id="{F3342574-2728-8B89-92CC-8998F956D336}"/>
              </a:ext>
            </a:extLst>
          </p:cNvPr>
          <p:cNvCxnSpPr/>
          <p:nvPr/>
        </p:nvCxnSpPr>
        <p:spPr>
          <a:xfrm rot="10800000" flipH="1">
            <a:off x="8473986" y="4611523"/>
            <a:ext cx="1062000" cy="638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90" name="Google Shape;666;p7">
            <a:extLst>
              <a:ext uri="{FF2B5EF4-FFF2-40B4-BE49-F238E27FC236}">
                <a16:creationId xmlns:a16="http://schemas.microsoft.com/office/drawing/2014/main" id="{C0C7A455-00A2-CC09-EF19-7C838D77F640}"/>
              </a:ext>
            </a:extLst>
          </p:cNvPr>
          <p:cNvCxnSpPr/>
          <p:nvPr/>
        </p:nvCxnSpPr>
        <p:spPr>
          <a:xfrm>
            <a:off x="9313611" y="2393498"/>
            <a:ext cx="210000" cy="216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1" name="Oval 590">
            <a:extLst>
              <a:ext uri="{FF2B5EF4-FFF2-40B4-BE49-F238E27FC236}">
                <a16:creationId xmlns:a16="http://schemas.microsoft.com/office/drawing/2014/main" id="{79172DEA-A3EA-49CF-3E2C-2CC3A25AC1FE}"/>
              </a:ext>
            </a:extLst>
          </p:cNvPr>
          <p:cNvSpPr/>
          <p:nvPr/>
        </p:nvSpPr>
        <p:spPr>
          <a:xfrm>
            <a:off x="6695085" y="3263267"/>
            <a:ext cx="169801" cy="16573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748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0B7568C8-0F9F-6C9A-9677-17C02235B965}"/>
              </a:ext>
            </a:extLst>
          </p:cNvPr>
          <p:cNvSpPr/>
          <p:nvPr/>
        </p:nvSpPr>
        <p:spPr>
          <a:xfrm>
            <a:off x="1956217" y="2390696"/>
            <a:ext cx="517161" cy="443774"/>
          </a:xfrm>
          <a:prstGeom prst="ellipse">
            <a:avLst/>
          </a:prstGeom>
          <a:solidFill>
            <a:schemeClr val="accent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8C4C762-F4BD-03B8-4D13-BF0B0AD2BC26}"/>
              </a:ext>
            </a:extLst>
          </p:cNvPr>
          <p:cNvSpPr/>
          <p:nvPr/>
        </p:nvSpPr>
        <p:spPr>
          <a:xfrm>
            <a:off x="4267205" y="2129745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5082238-29F5-9373-2C98-E2E35B85F98B}"/>
              </a:ext>
            </a:extLst>
          </p:cNvPr>
          <p:cNvSpPr/>
          <p:nvPr/>
        </p:nvSpPr>
        <p:spPr>
          <a:xfrm>
            <a:off x="1543987" y="3407429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93CA586-2BD6-EA47-E895-927EBCD02A7D}"/>
              </a:ext>
            </a:extLst>
          </p:cNvPr>
          <p:cNvSpPr/>
          <p:nvPr/>
        </p:nvSpPr>
        <p:spPr>
          <a:xfrm>
            <a:off x="2001186" y="4537370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462ABCB-08D5-2979-A25E-D5F91C03140B}"/>
              </a:ext>
            </a:extLst>
          </p:cNvPr>
          <p:cNvSpPr/>
          <p:nvPr/>
        </p:nvSpPr>
        <p:spPr>
          <a:xfrm>
            <a:off x="3098113" y="5091994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8718DE7-EE64-6F12-8100-CD2506CE58AE}"/>
              </a:ext>
            </a:extLst>
          </p:cNvPr>
          <p:cNvSpPr/>
          <p:nvPr/>
        </p:nvSpPr>
        <p:spPr>
          <a:xfrm>
            <a:off x="4195039" y="4870107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713DAA3-375D-3689-B927-779A59E6266F}"/>
              </a:ext>
            </a:extLst>
          </p:cNvPr>
          <p:cNvSpPr/>
          <p:nvPr/>
        </p:nvSpPr>
        <p:spPr>
          <a:xfrm>
            <a:off x="4844319" y="3959282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549454-C422-898F-B32B-82E24BE1D994}"/>
              </a:ext>
            </a:extLst>
          </p:cNvPr>
          <p:cNvSpPr/>
          <p:nvPr/>
        </p:nvSpPr>
        <p:spPr>
          <a:xfrm>
            <a:off x="4844320" y="2991268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B4C313-C5E3-B4C3-D0F7-046AC33511DB}"/>
              </a:ext>
            </a:extLst>
          </p:cNvPr>
          <p:cNvSpPr/>
          <p:nvPr/>
        </p:nvSpPr>
        <p:spPr>
          <a:xfrm>
            <a:off x="5472655" y="3043419"/>
            <a:ext cx="242344" cy="235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E632C54-5300-0398-6421-38CEB1CA4EC1}"/>
              </a:ext>
            </a:extLst>
          </p:cNvPr>
          <p:cNvSpPr/>
          <p:nvPr/>
        </p:nvSpPr>
        <p:spPr>
          <a:xfrm>
            <a:off x="5848661" y="2925831"/>
            <a:ext cx="242344" cy="235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25EBCBD-B167-26BD-6B92-B08EB282FC63}"/>
              </a:ext>
            </a:extLst>
          </p:cNvPr>
          <p:cNvSpPr/>
          <p:nvPr/>
        </p:nvSpPr>
        <p:spPr>
          <a:xfrm>
            <a:off x="5727489" y="3265307"/>
            <a:ext cx="242344" cy="235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AEE1E92-0A2E-13F6-565A-FA74ACC854E2}"/>
              </a:ext>
            </a:extLst>
          </p:cNvPr>
          <p:cNvSpPr/>
          <p:nvPr/>
        </p:nvSpPr>
        <p:spPr>
          <a:xfrm>
            <a:off x="5436433" y="2756093"/>
            <a:ext cx="242344" cy="235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B4A43D9-BDBB-0451-098E-F3FBC1E67D6A}"/>
              </a:ext>
            </a:extLst>
          </p:cNvPr>
          <p:cNvSpPr/>
          <p:nvPr/>
        </p:nvSpPr>
        <p:spPr>
          <a:xfrm>
            <a:off x="5501388" y="3436273"/>
            <a:ext cx="242344" cy="235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006413-C738-7137-D4F1-3A82CEC42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574211">
            <a:off x="5374334" y="4082182"/>
            <a:ext cx="652329" cy="91447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18262C2-F8D4-A991-96D6-838CD418E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86035" y="5184393"/>
            <a:ext cx="652329" cy="9144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23E3E7D-9848-C8F9-AEF6-CDDFA359B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81119">
            <a:off x="4723135" y="1440765"/>
            <a:ext cx="652329" cy="91447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9FDE74B-75B2-97AE-A5FA-C6531C071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837027">
            <a:off x="2967925" y="5460032"/>
            <a:ext cx="652329" cy="9144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5C55A2-4AA8-D6AB-F56B-282D69CDB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8900">
            <a:off x="1434228" y="4682702"/>
            <a:ext cx="652329" cy="91447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882C7AB-D6C6-E42D-E2A3-BDBFA5B51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8900">
            <a:off x="945924" y="3519751"/>
            <a:ext cx="652329" cy="91447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687ACC-64E9-976D-1DA6-296308BBE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8900">
            <a:off x="1396880" y="1801709"/>
            <a:ext cx="652329" cy="914479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7A46E26-43EE-2850-7BB0-897A27C2682D}"/>
              </a:ext>
            </a:extLst>
          </p:cNvPr>
          <p:cNvCxnSpPr>
            <a:stCxn id="5" idx="4"/>
            <a:endCxn id="9" idx="0"/>
          </p:cNvCxnSpPr>
          <p:nvPr/>
        </p:nvCxnSpPr>
        <p:spPr>
          <a:xfrm>
            <a:off x="3294090" y="2390696"/>
            <a:ext cx="62604" cy="270129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80376EC-BD96-B34C-7DAA-F4662D5D4CBD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2429646" y="2756923"/>
            <a:ext cx="2414673" cy="1424246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94DA746-7CC6-1DB4-5AA2-E896822FE915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2417156" y="2789131"/>
            <a:ext cx="1853619" cy="214596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0A2E0A-7408-3620-C465-F95952DE4E9B}"/>
              </a:ext>
            </a:extLst>
          </p:cNvPr>
          <p:cNvCxnSpPr>
            <a:cxnSpLocks/>
            <a:stCxn id="4" idx="5"/>
            <a:endCxn id="9" idx="0"/>
          </p:cNvCxnSpPr>
          <p:nvPr/>
        </p:nvCxnSpPr>
        <p:spPr>
          <a:xfrm>
            <a:off x="2397642" y="2769481"/>
            <a:ext cx="959052" cy="232251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6BBCECE-311F-3FD7-7F33-179BDAF49224}"/>
              </a:ext>
            </a:extLst>
          </p:cNvPr>
          <p:cNvCxnSpPr>
            <a:stCxn id="4" idx="5"/>
            <a:endCxn id="8" idx="7"/>
          </p:cNvCxnSpPr>
          <p:nvPr/>
        </p:nvCxnSpPr>
        <p:spPr>
          <a:xfrm>
            <a:off x="2397642" y="2769481"/>
            <a:ext cx="44969" cy="183287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18318A9-0D01-7B81-155A-685D6E5CEDCA}"/>
              </a:ext>
            </a:extLst>
          </p:cNvPr>
          <p:cNvCxnSpPr>
            <a:stCxn id="4" idx="5"/>
            <a:endCxn id="7" idx="7"/>
          </p:cNvCxnSpPr>
          <p:nvPr/>
        </p:nvCxnSpPr>
        <p:spPr>
          <a:xfrm flipH="1">
            <a:off x="1985412" y="2769481"/>
            <a:ext cx="412230" cy="70293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CC499FC-2F94-B9BB-8FF0-3085B81192B5}"/>
              </a:ext>
            </a:extLst>
          </p:cNvPr>
          <p:cNvCxnSpPr>
            <a:cxnSpLocks/>
            <a:stCxn id="4" idx="5"/>
            <a:endCxn id="12" idx="2"/>
          </p:cNvCxnSpPr>
          <p:nvPr/>
        </p:nvCxnSpPr>
        <p:spPr>
          <a:xfrm>
            <a:off x="2397642" y="2769481"/>
            <a:ext cx="2446678" cy="44367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EF110A5-2493-7286-BD1E-471B426DC341}"/>
              </a:ext>
            </a:extLst>
          </p:cNvPr>
          <p:cNvCxnSpPr>
            <a:stCxn id="4" idx="5"/>
            <a:endCxn id="6" idx="3"/>
          </p:cNvCxnSpPr>
          <p:nvPr/>
        </p:nvCxnSpPr>
        <p:spPr>
          <a:xfrm flipV="1">
            <a:off x="2397642" y="2508530"/>
            <a:ext cx="1945299" cy="26095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62E007F-0613-DCFB-373F-889D051A0A3C}"/>
              </a:ext>
            </a:extLst>
          </p:cNvPr>
          <p:cNvCxnSpPr>
            <a:stCxn id="5" idx="4"/>
            <a:endCxn id="10" idx="1"/>
          </p:cNvCxnSpPr>
          <p:nvPr/>
        </p:nvCxnSpPr>
        <p:spPr>
          <a:xfrm>
            <a:off x="3294090" y="2390696"/>
            <a:ext cx="976685" cy="25444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3DE86F-CFE8-2579-5101-B0FBD47869A7}"/>
              </a:ext>
            </a:extLst>
          </p:cNvPr>
          <p:cNvCxnSpPr>
            <a:stCxn id="5" idx="4"/>
            <a:endCxn id="11" idx="2"/>
          </p:cNvCxnSpPr>
          <p:nvPr/>
        </p:nvCxnSpPr>
        <p:spPr>
          <a:xfrm>
            <a:off x="3294090" y="2390696"/>
            <a:ext cx="1550229" cy="179047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397D8C9-45CF-F5A1-B245-235CE63C9DE9}"/>
              </a:ext>
            </a:extLst>
          </p:cNvPr>
          <p:cNvCxnSpPr>
            <a:cxnSpLocks/>
            <a:stCxn id="5" idx="4"/>
            <a:endCxn id="12" idx="2"/>
          </p:cNvCxnSpPr>
          <p:nvPr/>
        </p:nvCxnSpPr>
        <p:spPr>
          <a:xfrm>
            <a:off x="3294090" y="2390696"/>
            <a:ext cx="1550230" cy="822459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7F7ED0-8B70-E8D0-90C1-A395E9C9F0DF}"/>
              </a:ext>
            </a:extLst>
          </p:cNvPr>
          <p:cNvCxnSpPr>
            <a:cxnSpLocks/>
            <a:stCxn id="5" idx="4"/>
            <a:endCxn id="6" idx="3"/>
          </p:cNvCxnSpPr>
          <p:nvPr/>
        </p:nvCxnSpPr>
        <p:spPr>
          <a:xfrm>
            <a:off x="3294090" y="2390696"/>
            <a:ext cx="1048851" cy="11783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927D4B2-65D4-8014-02B3-59A7B28ECAE3}"/>
              </a:ext>
            </a:extLst>
          </p:cNvPr>
          <p:cNvCxnSpPr>
            <a:cxnSpLocks/>
            <a:stCxn id="5" idx="4"/>
            <a:endCxn id="8" idx="7"/>
          </p:cNvCxnSpPr>
          <p:nvPr/>
        </p:nvCxnSpPr>
        <p:spPr>
          <a:xfrm flipH="1">
            <a:off x="2442611" y="2390696"/>
            <a:ext cx="851479" cy="221166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33A6D937-0F1B-B5CB-47A3-2C4848F9ED9C}"/>
              </a:ext>
            </a:extLst>
          </p:cNvPr>
          <p:cNvCxnSpPr>
            <a:stCxn id="5" idx="4"/>
            <a:endCxn id="7" idx="7"/>
          </p:cNvCxnSpPr>
          <p:nvPr/>
        </p:nvCxnSpPr>
        <p:spPr>
          <a:xfrm flipH="1">
            <a:off x="1985412" y="2390696"/>
            <a:ext cx="1308678" cy="108172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9287FB5-CB62-B92A-19D0-D5B9C3BBE12B}"/>
              </a:ext>
            </a:extLst>
          </p:cNvPr>
          <p:cNvCxnSpPr>
            <a:stCxn id="5" idx="4"/>
            <a:endCxn id="4" idx="5"/>
          </p:cNvCxnSpPr>
          <p:nvPr/>
        </p:nvCxnSpPr>
        <p:spPr>
          <a:xfrm flipH="1">
            <a:off x="2397642" y="2390696"/>
            <a:ext cx="896448" cy="37878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C461E51-AD96-B408-651A-142C86CBA017}"/>
              </a:ext>
            </a:extLst>
          </p:cNvPr>
          <p:cNvCxnSpPr>
            <a:cxnSpLocks/>
            <a:stCxn id="7" idx="7"/>
            <a:endCxn id="6" idx="3"/>
          </p:cNvCxnSpPr>
          <p:nvPr/>
        </p:nvCxnSpPr>
        <p:spPr>
          <a:xfrm flipV="1">
            <a:off x="1985412" y="2508530"/>
            <a:ext cx="2357529" cy="963888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AAD823DC-C2B2-62BF-20ED-F2BE0A6330CB}"/>
              </a:ext>
            </a:extLst>
          </p:cNvPr>
          <p:cNvCxnSpPr>
            <a:cxnSpLocks/>
            <a:stCxn id="7" idx="6"/>
            <a:endCxn id="12" idx="2"/>
          </p:cNvCxnSpPr>
          <p:nvPr/>
        </p:nvCxnSpPr>
        <p:spPr>
          <a:xfrm flipV="1">
            <a:off x="2061148" y="3213155"/>
            <a:ext cx="2783172" cy="41616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73ABF067-C404-6249-6997-ED6C71C5DEB7}"/>
              </a:ext>
            </a:extLst>
          </p:cNvPr>
          <p:cNvCxnSpPr>
            <a:cxnSpLocks/>
          </p:cNvCxnSpPr>
          <p:nvPr/>
        </p:nvCxnSpPr>
        <p:spPr>
          <a:xfrm>
            <a:off x="2034520" y="3629316"/>
            <a:ext cx="2858907" cy="70875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99A1D4A-95D0-A4F0-177A-2F0213ABEFF8}"/>
              </a:ext>
            </a:extLst>
          </p:cNvPr>
          <p:cNvCxnSpPr>
            <a:stCxn id="7" idx="6"/>
            <a:endCxn id="10" idx="1"/>
          </p:cNvCxnSpPr>
          <p:nvPr/>
        </p:nvCxnSpPr>
        <p:spPr>
          <a:xfrm>
            <a:off x="2061148" y="3629316"/>
            <a:ext cx="2209627" cy="130578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D0BACC2-6307-3D5C-E0B8-A5D690C10B80}"/>
              </a:ext>
            </a:extLst>
          </p:cNvPr>
          <p:cNvCxnSpPr>
            <a:stCxn id="7" idx="6"/>
            <a:endCxn id="9" idx="0"/>
          </p:cNvCxnSpPr>
          <p:nvPr/>
        </p:nvCxnSpPr>
        <p:spPr>
          <a:xfrm>
            <a:off x="2061148" y="3629316"/>
            <a:ext cx="1295546" cy="146267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D82D7F24-1ABE-915C-022D-3360428F350D}"/>
              </a:ext>
            </a:extLst>
          </p:cNvPr>
          <p:cNvCxnSpPr>
            <a:stCxn id="7" idx="6"/>
            <a:endCxn id="8" idx="0"/>
          </p:cNvCxnSpPr>
          <p:nvPr/>
        </p:nvCxnSpPr>
        <p:spPr>
          <a:xfrm>
            <a:off x="2061148" y="3629316"/>
            <a:ext cx="198619" cy="90805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CA8A012F-EB5B-6B5F-F279-49504324F34B}"/>
              </a:ext>
            </a:extLst>
          </p:cNvPr>
          <p:cNvCxnSpPr>
            <a:cxnSpLocks/>
            <a:stCxn id="6" idx="3"/>
            <a:endCxn id="8" idx="0"/>
          </p:cNvCxnSpPr>
          <p:nvPr/>
        </p:nvCxnSpPr>
        <p:spPr>
          <a:xfrm flipH="1">
            <a:off x="2259767" y="2508530"/>
            <a:ext cx="2083174" cy="202884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80B0CFC-9784-A531-1C44-03EA96AA2C53}"/>
              </a:ext>
            </a:extLst>
          </p:cNvPr>
          <p:cNvCxnSpPr>
            <a:cxnSpLocks/>
            <a:stCxn id="6" idx="3"/>
            <a:endCxn id="9" idx="0"/>
          </p:cNvCxnSpPr>
          <p:nvPr/>
        </p:nvCxnSpPr>
        <p:spPr>
          <a:xfrm flipH="1">
            <a:off x="3356694" y="2508530"/>
            <a:ext cx="986247" cy="258346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B46A09E-108C-7578-6999-2C58EB250614}"/>
              </a:ext>
            </a:extLst>
          </p:cNvPr>
          <p:cNvCxnSpPr>
            <a:cxnSpLocks/>
          </p:cNvCxnSpPr>
          <p:nvPr/>
        </p:nvCxnSpPr>
        <p:spPr>
          <a:xfrm flipH="1">
            <a:off x="4244147" y="2508530"/>
            <a:ext cx="72166" cy="242656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F08C339-2DA5-074F-B38B-2FFD9C1E01B8}"/>
              </a:ext>
            </a:extLst>
          </p:cNvPr>
          <p:cNvCxnSpPr>
            <a:cxnSpLocks/>
          </p:cNvCxnSpPr>
          <p:nvPr/>
        </p:nvCxnSpPr>
        <p:spPr>
          <a:xfrm>
            <a:off x="4316313" y="2508530"/>
            <a:ext cx="501378" cy="1672639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52B82763-13AE-9961-DC66-2D015F0F9D2E}"/>
              </a:ext>
            </a:extLst>
          </p:cNvPr>
          <p:cNvCxnSpPr>
            <a:cxnSpLocks/>
            <a:stCxn id="6" idx="4"/>
            <a:endCxn id="12" idx="2"/>
          </p:cNvCxnSpPr>
          <p:nvPr/>
        </p:nvCxnSpPr>
        <p:spPr>
          <a:xfrm>
            <a:off x="4525786" y="2573519"/>
            <a:ext cx="318534" cy="63963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7909577D-6E0F-C578-AD82-F3D591E9F5E4}"/>
              </a:ext>
            </a:extLst>
          </p:cNvPr>
          <p:cNvCxnSpPr>
            <a:cxnSpLocks/>
            <a:stCxn id="12" idx="2"/>
            <a:endCxn id="8" idx="6"/>
          </p:cNvCxnSpPr>
          <p:nvPr/>
        </p:nvCxnSpPr>
        <p:spPr>
          <a:xfrm flipH="1">
            <a:off x="2518347" y="3213155"/>
            <a:ext cx="2325973" cy="154610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5F2CBD58-3A24-9161-B8CF-8811FCE41995}"/>
              </a:ext>
            </a:extLst>
          </p:cNvPr>
          <p:cNvCxnSpPr>
            <a:stCxn id="12" idx="3"/>
            <a:endCxn id="9" idx="7"/>
          </p:cNvCxnSpPr>
          <p:nvPr/>
        </p:nvCxnSpPr>
        <p:spPr>
          <a:xfrm flipH="1">
            <a:off x="3539538" y="3370053"/>
            <a:ext cx="1380518" cy="178693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0F25ACC-04B4-C80E-4643-FC47C061A5D0}"/>
              </a:ext>
            </a:extLst>
          </p:cNvPr>
          <p:cNvCxnSpPr>
            <a:stCxn id="12" idx="3"/>
            <a:endCxn id="10" idx="1"/>
          </p:cNvCxnSpPr>
          <p:nvPr/>
        </p:nvCxnSpPr>
        <p:spPr>
          <a:xfrm flipH="1">
            <a:off x="4270775" y="3370053"/>
            <a:ext cx="649281" cy="156504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93DEB205-7768-6DA1-CF45-70500260A383}"/>
              </a:ext>
            </a:extLst>
          </p:cNvPr>
          <p:cNvCxnSpPr>
            <a:stCxn id="12" idx="4"/>
            <a:endCxn id="11" idx="0"/>
          </p:cNvCxnSpPr>
          <p:nvPr/>
        </p:nvCxnSpPr>
        <p:spPr>
          <a:xfrm flipH="1">
            <a:off x="5102900" y="3435042"/>
            <a:ext cx="1" cy="524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94B9024F-C465-28B6-4DAE-CA84504616DE}"/>
              </a:ext>
            </a:extLst>
          </p:cNvPr>
          <p:cNvCxnSpPr>
            <a:stCxn id="11" idx="3"/>
            <a:endCxn id="10" idx="0"/>
          </p:cNvCxnSpPr>
          <p:nvPr/>
        </p:nvCxnSpPr>
        <p:spPr>
          <a:xfrm flipH="1">
            <a:off x="4453620" y="4338067"/>
            <a:ext cx="466435" cy="53204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02FE2BDC-C143-DD29-9C06-911E4114F7D8}"/>
              </a:ext>
            </a:extLst>
          </p:cNvPr>
          <p:cNvCxnSpPr>
            <a:stCxn id="10" idx="1"/>
            <a:endCxn id="9" idx="7"/>
          </p:cNvCxnSpPr>
          <p:nvPr/>
        </p:nvCxnSpPr>
        <p:spPr>
          <a:xfrm flipH="1">
            <a:off x="3539538" y="4935096"/>
            <a:ext cx="731237" cy="22188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2C03DD3B-8FA4-7B93-380F-C9F6A062C80B}"/>
              </a:ext>
            </a:extLst>
          </p:cNvPr>
          <p:cNvCxnSpPr>
            <a:stCxn id="9" idx="2"/>
            <a:endCxn id="8" idx="5"/>
          </p:cNvCxnSpPr>
          <p:nvPr/>
        </p:nvCxnSpPr>
        <p:spPr>
          <a:xfrm flipH="1" flipV="1">
            <a:off x="2442611" y="4916155"/>
            <a:ext cx="655502" cy="39772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22812FB9-1260-C859-68CA-BFEFE988389F}"/>
              </a:ext>
            </a:extLst>
          </p:cNvPr>
          <p:cNvCxnSpPr>
            <a:cxnSpLocks/>
            <a:endCxn id="163" idx="0"/>
          </p:cNvCxnSpPr>
          <p:nvPr/>
        </p:nvCxnSpPr>
        <p:spPr>
          <a:xfrm flipH="1">
            <a:off x="3448116" y="1628958"/>
            <a:ext cx="15857" cy="145106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2B6A66E6-3466-0FEA-83D0-4BC920B08172}"/>
              </a:ext>
            </a:extLst>
          </p:cNvPr>
          <p:cNvCxnSpPr>
            <a:cxnSpLocks/>
            <a:endCxn id="163" idx="0"/>
          </p:cNvCxnSpPr>
          <p:nvPr/>
        </p:nvCxnSpPr>
        <p:spPr>
          <a:xfrm flipH="1">
            <a:off x="3448116" y="1838843"/>
            <a:ext cx="1128821" cy="12411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E2572D8B-29A5-4E6F-8A7D-B9BC52DA8F28}"/>
              </a:ext>
            </a:extLst>
          </p:cNvPr>
          <p:cNvCxnSpPr>
            <a:cxnSpLocks/>
            <a:endCxn id="170" idx="0"/>
          </p:cNvCxnSpPr>
          <p:nvPr/>
        </p:nvCxnSpPr>
        <p:spPr>
          <a:xfrm>
            <a:off x="2833517" y="1841185"/>
            <a:ext cx="139849" cy="111637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>
            <a:extLst>
              <a:ext uri="{FF2B5EF4-FFF2-40B4-BE49-F238E27FC236}">
                <a16:creationId xmlns:a16="http://schemas.microsoft.com/office/drawing/2014/main" id="{6E649F55-52E6-99F8-E3BB-C9852D6C0E73}"/>
              </a:ext>
            </a:extLst>
          </p:cNvPr>
          <p:cNvSpPr/>
          <p:nvPr/>
        </p:nvSpPr>
        <p:spPr>
          <a:xfrm>
            <a:off x="2909961" y="3655822"/>
            <a:ext cx="194872" cy="18737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57FB89CB-970C-7D86-E9D3-80E46C09FBE5}"/>
              </a:ext>
            </a:extLst>
          </p:cNvPr>
          <p:cNvCxnSpPr>
            <a:cxnSpLocks/>
            <a:stCxn id="4" idx="5"/>
            <a:endCxn id="148" idx="0"/>
          </p:cNvCxnSpPr>
          <p:nvPr/>
        </p:nvCxnSpPr>
        <p:spPr>
          <a:xfrm>
            <a:off x="2397642" y="2769481"/>
            <a:ext cx="609755" cy="88634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>
            <a:extLst>
              <a:ext uri="{FF2B5EF4-FFF2-40B4-BE49-F238E27FC236}">
                <a16:creationId xmlns:a16="http://schemas.microsoft.com/office/drawing/2014/main" id="{74949D34-8C87-5920-3C05-AD12BEFB083A}"/>
              </a:ext>
            </a:extLst>
          </p:cNvPr>
          <p:cNvSpPr/>
          <p:nvPr/>
        </p:nvSpPr>
        <p:spPr>
          <a:xfrm>
            <a:off x="3280959" y="4087480"/>
            <a:ext cx="194872" cy="18737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2C6EA851-A878-3227-7689-148F05CACBBA}"/>
              </a:ext>
            </a:extLst>
          </p:cNvPr>
          <p:cNvCxnSpPr>
            <a:cxnSpLocks/>
            <a:stCxn id="8" idx="6"/>
            <a:endCxn id="151" idx="2"/>
          </p:cNvCxnSpPr>
          <p:nvPr/>
        </p:nvCxnSpPr>
        <p:spPr>
          <a:xfrm flipV="1">
            <a:off x="2518347" y="4181169"/>
            <a:ext cx="762612" cy="5780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18ABFB56-E446-4A01-A0DE-4613614A353F}"/>
              </a:ext>
            </a:extLst>
          </p:cNvPr>
          <p:cNvCxnSpPr>
            <a:cxnSpLocks/>
            <a:endCxn id="151" idx="5"/>
          </p:cNvCxnSpPr>
          <p:nvPr/>
        </p:nvCxnSpPr>
        <p:spPr>
          <a:xfrm flipH="1" flipV="1">
            <a:off x="3447293" y="4247416"/>
            <a:ext cx="829082" cy="116516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231A396C-F0B0-8F9C-0ECB-E93B1DE50A04}"/>
              </a:ext>
            </a:extLst>
          </p:cNvPr>
          <p:cNvCxnSpPr>
            <a:stCxn id="6" idx="3"/>
            <a:endCxn id="151" idx="0"/>
          </p:cNvCxnSpPr>
          <p:nvPr/>
        </p:nvCxnSpPr>
        <p:spPr>
          <a:xfrm flipH="1">
            <a:off x="3378395" y="2508530"/>
            <a:ext cx="964546" cy="157895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Oval 162">
            <a:extLst>
              <a:ext uri="{FF2B5EF4-FFF2-40B4-BE49-F238E27FC236}">
                <a16:creationId xmlns:a16="http://schemas.microsoft.com/office/drawing/2014/main" id="{D9B67A84-EF21-7ECA-2C87-84055FC0843B}"/>
              </a:ext>
            </a:extLst>
          </p:cNvPr>
          <p:cNvSpPr/>
          <p:nvPr/>
        </p:nvSpPr>
        <p:spPr>
          <a:xfrm>
            <a:off x="3350680" y="3080022"/>
            <a:ext cx="194872" cy="18737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7FB73DB-AC33-F72B-3F8A-3C5F10E683DE}"/>
              </a:ext>
            </a:extLst>
          </p:cNvPr>
          <p:cNvSpPr/>
          <p:nvPr/>
        </p:nvSpPr>
        <p:spPr>
          <a:xfrm>
            <a:off x="3035509" y="1946922"/>
            <a:ext cx="517161" cy="443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91B2702-8989-3CB2-ED67-DD1F94DDB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70553">
            <a:off x="2845209" y="1171719"/>
            <a:ext cx="652329" cy="914479"/>
          </a:xfrm>
          <a:prstGeom prst="rect">
            <a:avLst/>
          </a:prstGeom>
        </p:spPr>
      </p:pic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F0A240B8-34B6-E4DE-819F-F9E51EB91FAF}"/>
              </a:ext>
            </a:extLst>
          </p:cNvPr>
          <p:cNvCxnSpPr>
            <a:cxnSpLocks/>
            <a:stCxn id="11" idx="1"/>
            <a:endCxn id="163" idx="5"/>
          </p:cNvCxnSpPr>
          <p:nvPr/>
        </p:nvCxnSpPr>
        <p:spPr>
          <a:xfrm flipH="1" flipV="1">
            <a:off x="3517014" y="3239958"/>
            <a:ext cx="1403041" cy="784313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Oval 169">
            <a:extLst>
              <a:ext uri="{FF2B5EF4-FFF2-40B4-BE49-F238E27FC236}">
                <a16:creationId xmlns:a16="http://schemas.microsoft.com/office/drawing/2014/main" id="{129CA173-AD83-4C4D-0B7D-3CE578002763}"/>
              </a:ext>
            </a:extLst>
          </p:cNvPr>
          <p:cNvSpPr/>
          <p:nvPr/>
        </p:nvSpPr>
        <p:spPr>
          <a:xfrm>
            <a:off x="2875930" y="2957561"/>
            <a:ext cx="194872" cy="18737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210348D1-BE29-22EC-30E9-63C17BA7A42E}"/>
              </a:ext>
            </a:extLst>
          </p:cNvPr>
          <p:cNvCxnSpPr>
            <a:cxnSpLocks/>
            <a:stCxn id="17" idx="3"/>
            <a:endCxn id="151" idx="7"/>
          </p:cNvCxnSpPr>
          <p:nvPr/>
        </p:nvCxnSpPr>
        <p:spPr>
          <a:xfrm flipH="1">
            <a:off x="3447293" y="3637007"/>
            <a:ext cx="2089585" cy="47791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DDBAA9E-4B08-9EFB-B00C-F68A40B98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332656"/>
            <a:ext cx="10871200" cy="648000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chemeClr val="tx1"/>
                </a:solidFill>
              </a:rPr>
              <a:t>ELIXIR: Mega Collaboration, Mega Sharing</a:t>
            </a:r>
            <a:br>
              <a:rPr lang="en-US" sz="2800" dirty="0">
                <a:solidFill>
                  <a:schemeClr val="tx1"/>
                </a:solidFill>
              </a:rPr>
            </a:br>
            <a:endParaRPr lang="en-GB" sz="3600" dirty="0">
              <a:solidFill>
                <a:schemeClr val="tx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6DBBB6C-3512-FB45-B0F0-40B982A80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6253" y="1947779"/>
            <a:ext cx="686337" cy="686337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149C4B4-C7D7-445E-4740-429584C30B82}"/>
              </a:ext>
            </a:extLst>
          </p:cNvPr>
          <p:cNvCxnSpPr>
            <a:stCxn id="22" idx="1"/>
            <a:endCxn id="148" idx="5"/>
          </p:cNvCxnSpPr>
          <p:nvPr/>
        </p:nvCxnSpPr>
        <p:spPr>
          <a:xfrm>
            <a:off x="2956253" y="2290948"/>
            <a:ext cx="120042" cy="152481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4F210636-6A8D-7FC7-2862-4FABAEC2C4F4}"/>
              </a:ext>
            </a:extLst>
          </p:cNvPr>
          <p:cNvSpPr/>
          <p:nvPr/>
        </p:nvSpPr>
        <p:spPr>
          <a:xfrm>
            <a:off x="6833574" y="1449905"/>
            <a:ext cx="382387" cy="40016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494FBD9-6076-0654-5B89-A382E94D030B}"/>
              </a:ext>
            </a:extLst>
          </p:cNvPr>
          <p:cNvSpPr txBox="1"/>
          <p:nvPr/>
        </p:nvSpPr>
        <p:spPr>
          <a:xfrm>
            <a:off x="7607826" y="1413862"/>
            <a:ext cx="3261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Hub @Genome Campus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A32DB9F-7A81-B972-9B30-4496011D743D}"/>
              </a:ext>
            </a:extLst>
          </p:cNvPr>
          <p:cNvSpPr/>
          <p:nvPr/>
        </p:nvSpPr>
        <p:spPr>
          <a:xfrm>
            <a:off x="6833574" y="2331690"/>
            <a:ext cx="382387" cy="400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A24E08-25B0-F800-48FA-1121D3CCADF7}"/>
              </a:ext>
            </a:extLst>
          </p:cNvPr>
          <p:cNvSpPr txBox="1"/>
          <p:nvPr/>
        </p:nvSpPr>
        <p:spPr>
          <a:xfrm>
            <a:off x="7607826" y="2297206"/>
            <a:ext cx="4175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25 Nodes, National + EMBL-EBI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DAED295-C377-0BFC-F77A-0B90C09030E7}"/>
              </a:ext>
            </a:extLst>
          </p:cNvPr>
          <p:cNvSpPr/>
          <p:nvPr/>
        </p:nvSpPr>
        <p:spPr>
          <a:xfrm>
            <a:off x="6833574" y="3119472"/>
            <a:ext cx="382387" cy="4001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E9B82C6-E5DF-D031-60AB-19C29B417DAB}"/>
              </a:ext>
            </a:extLst>
          </p:cNvPr>
          <p:cNvSpPr txBox="1"/>
          <p:nvPr/>
        </p:nvSpPr>
        <p:spPr>
          <a:xfrm>
            <a:off x="7607826" y="3061766"/>
            <a:ext cx="2634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245+ Organisations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434E512-9C23-1438-00EC-25B70A2F26B3}"/>
              </a:ext>
            </a:extLst>
          </p:cNvPr>
          <p:cNvSpPr/>
          <p:nvPr/>
        </p:nvSpPr>
        <p:spPr>
          <a:xfrm>
            <a:off x="6833574" y="3976833"/>
            <a:ext cx="382387" cy="40565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261A3E-D8F1-CC57-2950-B39C96FA06CE}"/>
              </a:ext>
            </a:extLst>
          </p:cNvPr>
          <p:cNvSpPr txBox="1"/>
          <p:nvPr/>
        </p:nvSpPr>
        <p:spPr>
          <a:xfrm>
            <a:off x="7607826" y="3956636"/>
            <a:ext cx="3802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500+ Services and Resources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39A04A8-E4E3-6B1C-E5E0-7EEE4A353103}"/>
              </a:ext>
            </a:extLst>
          </p:cNvPr>
          <p:cNvSpPr txBox="1"/>
          <p:nvPr/>
        </p:nvSpPr>
        <p:spPr>
          <a:xfrm>
            <a:off x="7607826" y="4875770"/>
            <a:ext cx="367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rbel" panose="020B0503020204020204" pitchFamily="34" charset="0"/>
              </a:rPr>
              <a:t>ELIXIR UK 28 Organisations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4915BE4-22D9-C241-3408-A817F763B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574" y="4885962"/>
            <a:ext cx="405651" cy="40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79586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Science Europ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BF9"/>
      </a:accent1>
      <a:accent2>
        <a:srgbClr val="FF7B38"/>
      </a:accent2>
      <a:accent3>
        <a:srgbClr val="A5A5A5"/>
      </a:accent3>
      <a:accent4>
        <a:srgbClr val="FFA161"/>
      </a:accent4>
      <a:accent5>
        <a:srgbClr val="48B9FF"/>
      </a:accent5>
      <a:accent6>
        <a:srgbClr val="79EF43"/>
      </a:accent6>
      <a:hlink>
        <a:srgbClr val="0D28F9"/>
      </a:hlink>
      <a:folHlink>
        <a:srgbClr val="F73749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01-Template-PowerPoint.pptx" id="{36BBF9F6-8A6A-4FCD-9370-6E6FEA191B33}" vid="{E1B315BA-4AAE-4D5D-99F2-1E8175BC6372}"/>
    </a:ext>
  </a:extLst>
</a:theme>
</file>

<file path=ppt/theme/theme3.xml><?xml version="1.0" encoding="utf-8"?>
<a:theme xmlns:a="http://schemas.openxmlformats.org/drawingml/2006/main" name="Concis">
  <a:themeElements>
    <a:clrScheme name="Science Europe 1">
      <a:dk1>
        <a:srgbClr val="000000"/>
      </a:dk1>
      <a:lt1>
        <a:srgbClr val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01-Template-PowerPoint.pptx" id="{36BBF9F6-8A6A-4FCD-9370-6E6FEA191B33}" vid="{C9000AD6-237D-418E-80E6-B310E3187C3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848BE6E29C2C4C9DE2CC31CFCA438B" ma:contentTypeVersion="18" ma:contentTypeDescription="Create a new document." ma:contentTypeScope="" ma:versionID="dca2d57ebb6b60bba06036f7f1ae8d41">
  <xsd:schema xmlns:xsd="http://www.w3.org/2001/XMLSchema" xmlns:xs="http://www.w3.org/2001/XMLSchema" xmlns:p="http://schemas.microsoft.com/office/2006/metadata/properties" xmlns:ns2="b976134f-9d78-4dbf-b132-18e76711157a" xmlns:ns3="9f82b4a4-79e2-4023-8e0e-141192a79318" targetNamespace="http://schemas.microsoft.com/office/2006/metadata/properties" ma:root="true" ma:fieldsID="b516bcf6e537737898a9ceff8f1663d2" ns2:_="" ns3:_="">
    <xsd:import namespace="b976134f-9d78-4dbf-b132-18e76711157a"/>
    <xsd:import namespace="9f82b4a4-79e2-4023-8e0e-141192a793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76134f-9d78-4dbf-b132-18e7671115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d63537c-d192-4dc4-bb87-a5632b1c768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82b4a4-79e2-4023-8e0e-141192a7931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6c1492b-5f2f-42c1-b0a4-49006a265303}" ma:internalName="TaxCatchAll" ma:showField="CatchAllData" ma:web="9f82b4a4-79e2-4023-8e0e-141192a793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393F3F-E1E7-43B1-8E37-00585DD0E0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3A52E4-5C07-4356-914F-02FD6DBBCF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76134f-9d78-4dbf-b132-18e76711157a"/>
    <ds:schemaRef ds:uri="9f82b4a4-79e2-4023-8e0e-141192a793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2332</Words>
  <Application>Microsoft Macintosh PowerPoint</Application>
  <PresentationFormat>Widescreen</PresentationFormat>
  <Paragraphs>625</Paragraphs>
  <Slides>47</Slides>
  <Notes>39</Notes>
  <HiddenSlides>1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65" baseType="lpstr">
      <vt:lpstr>Aptos</vt:lpstr>
      <vt:lpstr>Aptos Display</vt:lpstr>
      <vt:lpstr>Arial</vt:lpstr>
      <vt:lpstr>Avenir Next</vt:lpstr>
      <vt:lpstr>Calibri</vt:lpstr>
      <vt:lpstr>Calibri Light</vt:lpstr>
      <vt:lpstr>Corbel</vt:lpstr>
      <vt:lpstr>Courier New</vt:lpstr>
      <vt:lpstr>Exo 2</vt:lpstr>
      <vt:lpstr>Open Sans</vt:lpstr>
      <vt:lpstr>Times</vt:lpstr>
      <vt:lpstr>Trebuchet MS</vt:lpstr>
      <vt:lpstr>Verdana</vt:lpstr>
      <vt:lpstr>Wingdings</vt:lpstr>
      <vt:lpstr>Wingdings 2</vt:lpstr>
      <vt:lpstr>Office Theme</vt:lpstr>
      <vt:lpstr>Conception personnalisée</vt:lpstr>
      <vt:lpstr>Concis</vt:lpstr>
      <vt:lpstr>OPENING UP RESEARCH  Sharing and Collaboration           February 2024</vt:lpstr>
      <vt:lpstr>PowerPoint Presentation</vt:lpstr>
      <vt:lpstr>PowerPoint Presentation</vt:lpstr>
      <vt:lpstr>PowerPoint Presentation</vt:lpstr>
      <vt:lpstr>PowerPoint Presentation</vt:lpstr>
      <vt:lpstr>ELIXIR: the European Research Infrastructure for Life Science Data </vt:lpstr>
      <vt:lpstr>ELIXIR Europe</vt:lpstr>
      <vt:lpstr>ELIXIR Europe</vt:lpstr>
      <vt:lpstr>ELIXIR: Mega Collaboration, Mega Sharing </vt:lpstr>
      <vt:lpstr>ELIXIR: Mega Collaboration, Mega Sharing</vt:lpstr>
      <vt:lpstr>The ELIXIR-UK Node</vt:lpstr>
      <vt:lpstr>a people infrastructure</vt:lpstr>
      <vt:lpstr>PowerPoint Presentation</vt:lpstr>
      <vt:lpstr>PowerPoint Presentation</vt:lpstr>
      <vt:lpstr>Knowledge &amp; Data Stewardship Rightsizing information </vt:lpstr>
      <vt:lpstr>Capacity Building</vt:lpstr>
      <vt:lpstr>Enabling sharing and collaboration of data</vt:lpstr>
      <vt:lpstr>Not all Open: Restricted Access, Data Visiting</vt:lpstr>
      <vt:lpstr>PowerPoint Presentation</vt:lpstr>
      <vt:lpstr>Method sharing &amp; collaboration: workflows, methods, protocols</vt:lpstr>
      <vt:lpstr>Collaborative Community Driven Open DevOps</vt:lpstr>
      <vt:lpstr>PowerPoint Presentation</vt:lpstr>
      <vt:lpstr>A mega collaboration: The ELIXIR Way of Working </vt:lpstr>
      <vt:lpstr>PowerPoint Presentation</vt:lpstr>
      <vt:lpstr>Teams!!</vt:lpstr>
      <vt:lpstr>Ways of Working – Community driven, Collaborative, Network effects</vt:lpstr>
      <vt:lpstr>BioHackathon 2023: 350 participants</vt:lpstr>
      <vt:lpstr>PowerPoint Presentation</vt:lpstr>
      <vt:lpstr>PowerPoint Presentation</vt:lpstr>
      <vt:lpstr>https://biofair.uk/</vt:lpstr>
      <vt:lpstr>Join the network  https://elixiruknode.org/about/contact/</vt:lpstr>
      <vt:lpstr>  Richard Taylor, The BEAM           February 2024</vt:lpstr>
      <vt:lpstr>Cancer PROMs using  open data and openEHR</vt:lpstr>
      <vt:lpstr>Agenda</vt:lpstr>
      <vt:lpstr>PowerPoint Presentation</vt:lpstr>
      <vt:lpstr>The Christie NHS FT</vt:lpstr>
      <vt:lpstr>The Christie NHS FT</vt:lpstr>
      <vt:lpstr>Agenda</vt:lpstr>
      <vt:lpstr>Redefined architecture – Modern modular EHR</vt:lpstr>
      <vt:lpstr>Redefined architecture – Modern modular EHR</vt:lpstr>
      <vt:lpstr>Agenda</vt:lpstr>
      <vt:lpstr>EPROMs Journey</vt:lpstr>
      <vt:lpstr>EPROMs Journey</vt:lpstr>
      <vt:lpstr>EPROMs Journey</vt:lpstr>
      <vt:lpstr>Delivery methodology</vt:lpstr>
      <vt:lpstr>Metrics and benefits since delivery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Noemie Aubert Bonn</dc:creator>
  <cp:lastModifiedBy>Lukas Hughes-Noehrer</cp:lastModifiedBy>
  <cp:revision>2</cp:revision>
  <cp:lastPrinted>2024-01-25T09:31:19Z</cp:lastPrinted>
  <dcterms:created xsi:type="dcterms:W3CDTF">2024-01-25T08:43:52Z</dcterms:created>
  <dcterms:modified xsi:type="dcterms:W3CDTF">2024-02-29T09:50:44Z</dcterms:modified>
</cp:coreProperties>
</file>