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3"/>
    <p:sldMasterId id="2147483770" r:id="rId4"/>
    <p:sldMasterId id="2147483721" r:id="rId5"/>
    <p:sldMasterId id="2147483782" r:id="rId6"/>
    <p:sldMasterId id="2147483792" r:id="rId7"/>
  </p:sldMasterIdLst>
  <p:notesMasterIdLst>
    <p:notesMasterId r:id="rId57"/>
  </p:notesMasterIdLst>
  <p:sldIdLst>
    <p:sldId id="256" r:id="rId8"/>
    <p:sldId id="319" r:id="rId9"/>
    <p:sldId id="320" r:id="rId10"/>
    <p:sldId id="315" r:id="rId11"/>
    <p:sldId id="1581" r:id="rId12"/>
    <p:sldId id="1568" r:id="rId13"/>
    <p:sldId id="1569" r:id="rId14"/>
    <p:sldId id="1570" r:id="rId15"/>
    <p:sldId id="1571" r:id="rId16"/>
    <p:sldId id="1572" r:id="rId17"/>
    <p:sldId id="1574" r:id="rId18"/>
    <p:sldId id="1575" r:id="rId19"/>
    <p:sldId id="1576" r:id="rId20"/>
    <p:sldId id="265" r:id="rId21"/>
    <p:sldId id="266" r:id="rId22"/>
    <p:sldId id="1578" r:id="rId23"/>
    <p:sldId id="1584" r:id="rId24"/>
    <p:sldId id="1582" r:id="rId25"/>
    <p:sldId id="291" r:id="rId26"/>
    <p:sldId id="404" r:id="rId27"/>
    <p:sldId id="278" r:id="rId28"/>
    <p:sldId id="282" r:id="rId29"/>
    <p:sldId id="405" r:id="rId30"/>
    <p:sldId id="412" r:id="rId31"/>
    <p:sldId id="413" r:id="rId32"/>
    <p:sldId id="414" r:id="rId33"/>
    <p:sldId id="415" r:id="rId34"/>
    <p:sldId id="279" r:id="rId35"/>
    <p:sldId id="280" r:id="rId36"/>
    <p:sldId id="294" r:id="rId37"/>
    <p:sldId id="410" r:id="rId38"/>
    <p:sldId id="1583" r:id="rId39"/>
    <p:sldId id="284" r:id="rId40"/>
    <p:sldId id="297" r:id="rId41"/>
    <p:sldId id="1585" r:id="rId42"/>
    <p:sldId id="1559" r:id="rId43"/>
    <p:sldId id="846" r:id="rId44"/>
    <p:sldId id="1560" r:id="rId45"/>
    <p:sldId id="1561" r:id="rId46"/>
    <p:sldId id="1562" r:id="rId47"/>
    <p:sldId id="1563" r:id="rId48"/>
    <p:sldId id="1564" r:id="rId49"/>
    <p:sldId id="1566" r:id="rId50"/>
    <p:sldId id="316" r:id="rId51"/>
    <p:sldId id="317" r:id="rId52"/>
    <p:sldId id="281" r:id="rId53"/>
    <p:sldId id="293" r:id="rId54"/>
    <p:sldId id="306" r:id="rId55"/>
    <p:sldId id="321"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2C91"/>
    <a:srgbClr val="999999"/>
    <a:srgbClr val="FF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EAF391-A286-BAB1-1DAE-3085DCA94BF0}" v="6" dt="2024-04-02T16:08:57.2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5"/>
    <p:restoredTop sz="63732"/>
  </p:normalViewPr>
  <p:slideViewPr>
    <p:cSldViewPr snapToGrid="0">
      <p:cViewPr varScale="1">
        <p:scale>
          <a:sx n="76" d="100"/>
          <a:sy n="76" d="100"/>
        </p:scale>
        <p:origin x="2160"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microsoft.com/office/2015/10/relationships/revisionInfo" Target="revisionInfo.xml"/><Relationship Id="rId7" Type="http://schemas.openxmlformats.org/officeDocument/2006/relationships/slideMaster" Target="slideMasters/slideMaster5.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presProps" Target="presProps.xml"/><Relationship Id="rId5" Type="http://schemas.openxmlformats.org/officeDocument/2006/relationships/slideMaster" Target="slideMasters/slideMaster3.xml"/><Relationship Id="rId61" Type="http://schemas.openxmlformats.org/officeDocument/2006/relationships/tableStyles" Target="tableStyle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4.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kas Hughes-Noehrer" userId="d22ac9cc-efc5-45b7-bbeb-1ccfd11cf284" providerId="ADAL" clId="{C9E9D541-8C7F-4F4F-9385-D8B40F01F0B9}"/>
    <pc:docChg chg="undo custSel addSld delSld modSld sldOrd delMainMaster">
      <pc:chgData name="Lukas Hughes-Noehrer" userId="d22ac9cc-efc5-45b7-bbeb-1ccfd11cf284" providerId="ADAL" clId="{C9E9D541-8C7F-4F4F-9385-D8B40F01F0B9}" dt="2023-12-13T10:16:59.823" v="1726" actId="20577"/>
      <pc:docMkLst>
        <pc:docMk/>
      </pc:docMkLst>
      <pc:sldChg chg="modSp mod">
        <pc:chgData name="Lukas Hughes-Noehrer" userId="d22ac9cc-efc5-45b7-bbeb-1ccfd11cf284" providerId="ADAL" clId="{C9E9D541-8C7F-4F4F-9385-D8B40F01F0B9}" dt="2023-12-12T17:36:11.043" v="1590" actId="20577"/>
        <pc:sldMkLst>
          <pc:docMk/>
          <pc:sldMk cId="1332613396" sldId="256"/>
        </pc:sldMkLst>
        <pc:spChg chg="mod">
          <ac:chgData name="Lukas Hughes-Noehrer" userId="d22ac9cc-efc5-45b7-bbeb-1ccfd11cf284" providerId="ADAL" clId="{C9E9D541-8C7F-4F4F-9385-D8B40F01F0B9}" dt="2023-12-12T17:36:11.043" v="1590" actId="20577"/>
          <ac:spMkLst>
            <pc:docMk/>
            <pc:sldMk cId="1332613396" sldId="256"/>
            <ac:spMk id="2" creationId="{FFFFA1FA-1814-A36D-F2B2-F0BA137FC0B8}"/>
          </ac:spMkLst>
        </pc:spChg>
        <pc:spChg chg="mod">
          <ac:chgData name="Lukas Hughes-Noehrer" userId="d22ac9cc-efc5-45b7-bbeb-1ccfd11cf284" providerId="ADAL" clId="{C9E9D541-8C7F-4F4F-9385-D8B40F01F0B9}" dt="2023-12-12T17:34:17.809" v="1506" actId="20577"/>
          <ac:spMkLst>
            <pc:docMk/>
            <pc:sldMk cId="1332613396" sldId="256"/>
            <ac:spMk id="3" creationId="{BD1BC6F9-5E75-A710-055B-096980A222D5}"/>
          </ac:spMkLst>
        </pc:spChg>
      </pc:sldChg>
      <pc:sldChg chg="modSp add del mod">
        <pc:chgData name="Lukas Hughes-Noehrer" userId="d22ac9cc-efc5-45b7-bbeb-1ccfd11cf284" providerId="ADAL" clId="{C9E9D541-8C7F-4F4F-9385-D8B40F01F0B9}" dt="2023-12-12T17:44:07.892" v="1653" actId="2696"/>
        <pc:sldMkLst>
          <pc:docMk/>
          <pc:sldMk cId="1392534504" sldId="257"/>
        </pc:sldMkLst>
        <pc:spChg chg="mod">
          <ac:chgData name="Lukas Hughes-Noehrer" userId="d22ac9cc-efc5-45b7-bbeb-1ccfd11cf284" providerId="ADAL" clId="{C9E9D541-8C7F-4F4F-9385-D8B40F01F0B9}" dt="2023-10-29T16:15:37.780" v="412" actId="27636"/>
          <ac:spMkLst>
            <pc:docMk/>
            <pc:sldMk cId="1392534504" sldId="257"/>
            <ac:spMk id="70" creationId="{00000000-0000-0000-0000-000000000000}"/>
          </ac:spMkLst>
        </pc:spChg>
      </pc:sldChg>
      <pc:sldChg chg="modSp add del mod">
        <pc:chgData name="Lukas Hughes-Noehrer" userId="d22ac9cc-efc5-45b7-bbeb-1ccfd11cf284" providerId="ADAL" clId="{C9E9D541-8C7F-4F4F-9385-D8B40F01F0B9}" dt="2023-10-29T16:21:37.576" v="503" actId="2696"/>
        <pc:sldMkLst>
          <pc:docMk/>
          <pc:sldMk cId="0" sldId="258"/>
        </pc:sldMkLst>
        <pc:spChg chg="mod">
          <ac:chgData name="Lukas Hughes-Noehrer" userId="d22ac9cc-efc5-45b7-bbeb-1ccfd11cf284" providerId="ADAL" clId="{C9E9D541-8C7F-4F4F-9385-D8B40F01F0B9}" dt="2023-10-29T16:15:37.796" v="413" actId="27636"/>
          <ac:spMkLst>
            <pc:docMk/>
            <pc:sldMk cId="0" sldId="258"/>
            <ac:spMk id="77" creationId="{00000000-0000-0000-0000-000000000000}"/>
          </ac:spMkLst>
        </pc:spChg>
      </pc:sldChg>
      <pc:sldChg chg="modSp add del mod">
        <pc:chgData name="Lukas Hughes-Noehrer" userId="d22ac9cc-efc5-45b7-bbeb-1ccfd11cf284" providerId="ADAL" clId="{C9E9D541-8C7F-4F4F-9385-D8B40F01F0B9}" dt="2023-10-29T16:25:46.391" v="556" actId="2696"/>
        <pc:sldMkLst>
          <pc:docMk/>
          <pc:sldMk cId="0" sldId="259"/>
        </pc:sldMkLst>
        <pc:spChg chg="mod">
          <ac:chgData name="Lukas Hughes-Noehrer" userId="d22ac9cc-efc5-45b7-bbeb-1ccfd11cf284" providerId="ADAL" clId="{C9E9D541-8C7F-4F4F-9385-D8B40F01F0B9}" dt="2023-10-29T16:24:58.408" v="549" actId="1076"/>
          <ac:spMkLst>
            <pc:docMk/>
            <pc:sldMk cId="0" sldId="259"/>
            <ac:spMk id="87" creationId="{00000000-0000-0000-0000-000000000000}"/>
          </ac:spMkLst>
        </pc:spChg>
      </pc:sldChg>
      <pc:sldChg chg="modSp add del mod">
        <pc:chgData name="Lukas Hughes-Noehrer" userId="d22ac9cc-efc5-45b7-bbeb-1ccfd11cf284" providerId="ADAL" clId="{C9E9D541-8C7F-4F4F-9385-D8B40F01F0B9}" dt="2023-10-29T16:27:57.389" v="589" actId="2696"/>
        <pc:sldMkLst>
          <pc:docMk/>
          <pc:sldMk cId="0" sldId="260"/>
        </pc:sldMkLst>
        <pc:spChg chg="mod">
          <ac:chgData name="Lukas Hughes-Noehrer" userId="d22ac9cc-efc5-45b7-bbeb-1ccfd11cf284" providerId="ADAL" clId="{C9E9D541-8C7F-4F4F-9385-D8B40F01F0B9}" dt="2023-10-29T16:15:37.804" v="414" actId="27636"/>
          <ac:spMkLst>
            <pc:docMk/>
            <pc:sldMk cId="0" sldId="260"/>
            <ac:spMk id="96" creationId="{00000000-0000-0000-0000-000000000000}"/>
          </ac:spMkLst>
        </pc:spChg>
      </pc:sldChg>
      <pc:sldChg chg="add del">
        <pc:chgData name="Lukas Hughes-Noehrer" userId="d22ac9cc-efc5-45b7-bbeb-1ccfd11cf284" providerId="ADAL" clId="{C9E9D541-8C7F-4F4F-9385-D8B40F01F0B9}" dt="2023-10-29T16:29:03.408" v="601" actId="2696"/>
        <pc:sldMkLst>
          <pc:docMk/>
          <pc:sldMk cId="0" sldId="261"/>
        </pc:sldMkLst>
      </pc:sldChg>
      <pc:sldChg chg="modSp add del mod">
        <pc:chgData name="Lukas Hughes-Noehrer" userId="d22ac9cc-efc5-45b7-bbeb-1ccfd11cf284" providerId="ADAL" clId="{C9E9D541-8C7F-4F4F-9385-D8B40F01F0B9}" dt="2023-10-29T16:30:58.950" v="659" actId="2696"/>
        <pc:sldMkLst>
          <pc:docMk/>
          <pc:sldMk cId="0" sldId="262"/>
        </pc:sldMkLst>
        <pc:spChg chg="mod">
          <ac:chgData name="Lukas Hughes-Noehrer" userId="d22ac9cc-efc5-45b7-bbeb-1ccfd11cf284" providerId="ADAL" clId="{C9E9D541-8C7F-4F4F-9385-D8B40F01F0B9}" dt="2023-10-29T16:15:37.806" v="415" actId="27636"/>
          <ac:spMkLst>
            <pc:docMk/>
            <pc:sldMk cId="0" sldId="262"/>
            <ac:spMk id="108" creationId="{00000000-0000-0000-0000-000000000000}"/>
          </ac:spMkLst>
        </pc:spChg>
      </pc:sldChg>
      <pc:sldChg chg="modSp add del mod">
        <pc:chgData name="Lukas Hughes-Noehrer" userId="d22ac9cc-efc5-45b7-bbeb-1ccfd11cf284" providerId="ADAL" clId="{C9E9D541-8C7F-4F4F-9385-D8B40F01F0B9}" dt="2023-10-29T16:32:30.190" v="706" actId="2696"/>
        <pc:sldMkLst>
          <pc:docMk/>
          <pc:sldMk cId="0" sldId="263"/>
        </pc:sldMkLst>
        <pc:spChg chg="mod">
          <ac:chgData name="Lukas Hughes-Noehrer" userId="d22ac9cc-efc5-45b7-bbeb-1ccfd11cf284" providerId="ADAL" clId="{C9E9D541-8C7F-4F4F-9385-D8B40F01F0B9}" dt="2023-10-29T16:15:37.808" v="416" actId="27636"/>
          <ac:spMkLst>
            <pc:docMk/>
            <pc:sldMk cId="0" sldId="263"/>
            <ac:spMk id="114" creationId="{00000000-0000-0000-0000-000000000000}"/>
          </ac:spMkLst>
        </pc:spChg>
      </pc:sldChg>
      <pc:sldChg chg="modSp add del mod">
        <pc:chgData name="Lukas Hughes-Noehrer" userId="d22ac9cc-efc5-45b7-bbeb-1ccfd11cf284" providerId="ADAL" clId="{C9E9D541-8C7F-4F4F-9385-D8B40F01F0B9}" dt="2023-10-29T16:34:21.159" v="756" actId="2696"/>
        <pc:sldMkLst>
          <pc:docMk/>
          <pc:sldMk cId="0" sldId="264"/>
        </pc:sldMkLst>
        <pc:spChg chg="mod">
          <ac:chgData name="Lukas Hughes-Noehrer" userId="d22ac9cc-efc5-45b7-bbeb-1ccfd11cf284" providerId="ADAL" clId="{C9E9D541-8C7F-4F4F-9385-D8B40F01F0B9}" dt="2023-10-29T16:15:37.809" v="417" actId="27636"/>
          <ac:spMkLst>
            <pc:docMk/>
            <pc:sldMk cId="0" sldId="264"/>
            <ac:spMk id="121" creationId="{00000000-0000-0000-0000-000000000000}"/>
          </ac:spMkLst>
        </pc:spChg>
      </pc:sldChg>
      <pc:sldChg chg="modSp add mod">
        <pc:chgData name="Lukas Hughes-Noehrer" userId="d22ac9cc-efc5-45b7-bbeb-1ccfd11cf284" providerId="ADAL" clId="{C9E9D541-8C7F-4F4F-9385-D8B40F01F0B9}" dt="2023-10-29T16:34:41.024" v="758" actId="2711"/>
        <pc:sldMkLst>
          <pc:docMk/>
          <pc:sldMk cId="0" sldId="265"/>
        </pc:sldMkLst>
        <pc:spChg chg="mod">
          <ac:chgData name="Lukas Hughes-Noehrer" userId="d22ac9cc-efc5-45b7-bbeb-1ccfd11cf284" providerId="ADAL" clId="{C9E9D541-8C7F-4F4F-9385-D8B40F01F0B9}" dt="2023-10-29T16:34:34.331" v="757" actId="2711"/>
          <ac:spMkLst>
            <pc:docMk/>
            <pc:sldMk cId="0" sldId="265"/>
            <ac:spMk id="129" creationId="{00000000-0000-0000-0000-000000000000}"/>
          </ac:spMkLst>
        </pc:spChg>
        <pc:spChg chg="mod">
          <ac:chgData name="Lukas Hughes-Noehrer" userId="d22ac9cc-efc5-45b7-bbeb-1ccfd11cf284" providerId="ADAL" clId="{C9E9D541-8C7F-4F4F-9385-D8B40F01F0B9}" dt="2023-10-29T16:34:41.024" v="758" actId="2711"/>
          <ac:spMkLst>
            <pc:docMk/>
            <pc:sldMk cId="0" sldId="265"/>
            <ac:spMk id="130" creationId="{00000000-0000-0000-0000-000000000000}"/>
          </ac:spMkLst>
        </pc:spChg>
      </pc:sldChg>
      <pc:sldChg chg="modSp add mod">
        <pc:chgData name="Lukas Hughes-Noehrer" userId="d22ac9cc-efc5-45b7-bbeb-1ccfd11cf284" providerId="ADAL" clId="{C9E9D541-8C7F-4F4F-9385-D8B40F01F0B9}" dt="2023-10-29T16:34:46.990" v="759" actId="2711"/>
        <pc:sldMkLst>
          <pc:docMk/>
          <pc:sldMk cId="0" sldId="266"/>
        </pc:sldMkLst>
        <pc:spChg chg="mod">
          <ac:chgData name="Lukas Hughes-Noehrer" userId="d22ac9cc-efc5-45b7-bbeb-1ccfd11cf284" providerId="ADAL" clId="{C9E9D541-8C7F-4F4F-9385-D8B40F01F0B9}" dt="2023-10-29T16:34:46.990" v="759" actId="2711"/>
          <ac:spMkLst>
            <pc:docMk/>
            <pc:sldMk cId="0" sldId="266"/>
            <ac:spMk id="137" creationId="{00000000-0000-0000-0000-000000000000}"/>
          </ac:spMkLst>
        </pc:spChg>
      </pc:sldChg>
      <pc:sldChg chg="modSp add del mod">
        <pc:chgData name="Lukas Hughes-Noehrer" userId="d22ac9cc-efc5-45b7-bbeb-1ccfd11cf284" providerId="ADAL" clId="{C9E9D541-8C7F-4F4F-9385-D8B40F01F0B9}" dt="2023-12-12T17:40:33.994" v="1634" actId="2696"/>
        <pc:sldMkLst>
          <pc:docMk/>
          <pc:sldMk cId="0" sldId="267"/>
        </pc:sldMkLst>
        <pc:spChg chg="mod">
          <ac:chgData name="Lukas Hughes-Noehrer" userId="d22ac9cc-efc5-45b7-bbeb-1ccfd11cf284" providerId="ADAL" clId="{C9E9D541-8C7F-4F4F-9385-D8B40F01F0B9}" dt="2023-10-29T16:35:02.626" v="762" actId="27636"/>
          <ac:spMkLst>
            <pc:docMk/>
            <pc:sldMk cId="0" sldId="267"/>
            <ac:spMk id="143"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68"/>
        </pc:sldMkLst>
        <pc:spChg chg="mod">
          <ac:chgData name="Lukas Hughes-Noehrer" userId="d22ac9cc-efc5-45b7-bbeb-1ccfd11cf284" providerId="ADAL" clId="{C9E9D541-8C7F-4F4F-9385-D8B40F01F0B9}" dt="2023-10-29T16:35:10.287" v="763" actId="2711"/>
          <ac:spMkLst>
            <pc:docMk/>
            <pc:sldMk cId="0" sldId="268"/>
            <ac:spMk id="149" creationId="{00000000-0000-0000-0000-000000000000}"/>
          </ac:spMkLst>
        </pc:spChg>
        <pc:spChg chg="mod">
          <ac:chgData name="Lukas Hughes-Noehrer" userId="d22ac9cc-efc5-45b7-bbeb-1ccfd11cf284" providerId="ADAL" clId="{C9E9D541-8C7F-4F4F-9385-D8B40F01F0B9}" dt="2023-10-29T16:35:21.726" v="765" actId="1076"/>
          <ac:spMkLst>
            <pc:docMk/>
            <pc:sldMk cId="0" sldId="268"/>
            <ac:spMk id="150" creationId="{00000000-0000-0000-0000-000000000000}"/>
          </ac:spMkLst>
        </pc:spChg>
        <pc:spChg chg="mod">
          <ac:chgData name="Lukas Hughes-Noehrer" userId="d22ac9cc-efc5-45b7-bbeb-1ccfd11cf284" providerId="ADAL" clId="{C9E9D541-8C7F-4F4F-9385-D8B40F01F0B9}" dt="2023-12-12T17:40:58.710" v="1644" actId="20577"/>
          <ac:spMkLst>
            <pc:docMk/>
            <pc:sldMk cId="0" sldId="268"/>
            <ac:spMk id="153"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69"/>
        </pc:sldMkLst>
        <pc:spChg chg="mod">
          <ac:chgData name="Lukas Hughes-Noehrer" userId="d22ac9cc-efc5-45b7-bbeb-1ccfd11cf284" providerId="ADAL" clId="{C9E9D541-8C7F-4F4F-9385-D8B40F01F0B9}" dt="2023-10-29T16:35:36.932" v="767" actId="2711"/>
          <ac:spMkLst>
            <pc:docMk/>
            <pc:sldMk cId="0" sldId="269"/>
            <ac:spMk id="158"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70"/>
        </pc:sldMkLst>
        <pc:spChg chg="mod">
          <ac:chgData name="Lukas Hughes-Noehrer" userId="d22ac9cc-efc5-45b7-bbeb-1ccfd11cf284" providerId="ADAL" clId="{C9E9D541-8C7F-4F4F-9385-D8B40F01F0B9}" dt="2023-10-29T16:35:42.582" v="768" actId="2711"/>
          <ac:spMkLst>
            <pc:docMk/>
            <pc:sldMk cId="0" sldId="270"/>
            <ac:spMk id="166" creationId="{00000000-0000-0000-0000-000000000000}"/>
          </ac:spMkLst>
        </pc:spChg>
        <pc:spChg chg="mod">
          <ac:chgData name="Lukas Hughes-Noehrer" userId="d22ac9cc-efc5-45b7-bbeb-1ccfd11cf284" providerId="ADAL" clId="{C9E9D541-8C7F-4F4F-9385-D8B40F01F0B9}" dt="2023-10-29T16:35:50.288" v="770" actId="1076"/>
          <ac:spMkLst>
            <pc:docMk/>
            <pc:sldMk cId="0" sldId="270"/>
            <ac:spMk id="167" creationId="{00000000-0000-0000-0000-000000000000}"/>
          </ac:spMkLst>
        </pc:spChg>
        <pc:spChg chg="mod">
          <ac:chgData name="Lukas Hughes-Noehrer" userId="d22ac9cc-efc5-45b7-bbeb-1ccfd11cf284" providerId="ADAL" clId="{C9E9D541-8C7F-4F4F-9385-D8B40F01F0B9}" dt="2023-10-29T16:35:55.848" v="771" actId="2711"/>
          <ac:spMkLst>
            <pc:docMk/>
            <pc:sldMk cId="0" sldId="270"/>
            <ac:spMk id="168"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71"/>
        </pc:sldMkLst>
        <pc:spChg chg="mod">
          <ac:chgData name="Lukas Hughes-Noehrer" userId="d22ac9cc-efc5-45b7-bbeb-1ccfd11cf284" providerId="ADAL" clId="{C9E9D541-8C7F-4F4F-9385-D8B40F01F0B9}" dt="2023-10-29T16:36:04.219" v="772" actId="2711"/>
          <ac:spMkLst>
            <pc:docMk/>
            <pc:sldMk cId="0" sldId="271"/>
            <ac:spMk id="175"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72"/>
        </pc:sldMkLst>
        <pc:spChg chg="mod">
          <ac:chgData name="Lukas Hughes-Noehrer" userId="d22ac9cc-efc5-45b7-bbeb-1ccfd11cf284" providerId="ADAL" clId="{C9E9D541-8C7F-4F4F-9385-D8B40F01F0B9}" dt="2023-10-29T16:36:11.927" v="773" actId="2711"/>
          <ac:spMkLst>
            <pc:docMk/>
            <pc:sldMk cId="0" sldId="272"/>
            <ac:spMk id="183" creationId="{00000000-0000-0000-0000-000000000000}"/>
          </ac:spMkLst>
        </pc:spChg>
        <pc:spChg chg="mod">
          <ac:chgData name="Lukas Hughes-Noehrer" userId="d22ac9cc-efc5-45b7-bbeb-1ccfd11cf284" providerId="ADAL" clId="{C9E9D541-8C7F-4F4F-9385-D8B40F01F0B9}" dt="2023-10-29T16:36:26.718" v="776" actId="1076"/>
          <ac:spMkLst>
            <pc:docMk/>
            <pc:sldMk cId="0" sldId="272"/>
            <ac:spMk id="184" creationId="{00000000-0000-0000-0000-000000000000}"/>
          </ac:spMkLst>
        </pc:spChg>
        <pc:spChg chg="mod">
          <ac:chgData name="Lukas Hughes-Noehrer" userId="d22ac9cc-efc5-45b7-bbeb-1ccfd11cf284" providerId="ADAL" clId="{C9E9D541-8C7F-4F4F-9385-D8B40F01F0B9}" dt="2023-10-29T16:36:22.154" v="775" actId="2711"/>
          <ac:spMkLst>
            <pc:docMk/>
            <pc:sldMk cId="0" sldId="272"/>
            <ac:spMk id="185" creationId="{00000000-0000-0000-0000-000000000000}"/>
          </ac:spMkLst>
        </pc:spChg>
      </pc:sldChg>
      <pc:sldChg chg="modSp add del mod">
        <pc:chgData name="Lukas Hughes-Noehrer" userId="d22ac9cc-efc5-45b7-bbeb-1ccfd11cf284" providerId="ADAL" clId="{C9E9D541-8C7F-4F4F-9385-D8B40F01F0B9}" dt="2023-12-12T17:45:08.417" v="1656" actId="2696"/>
        <pc:sldMkLst>
          <pc:docMk/>
          <pc:sldMk cId="0" sldId="273"/>
        </pc:sldMkLst>
        <pc:spChg chg="mod">
          <ac:chgData name="Lukas Hughes-Noehrer" userId="d22ac9cc-efc5-45b7-bbeb-1ccfd11cf284" providerId="ADAL" clId="{C9E9D541-8C7F-4F4F-9385-D8B40F01F0B9}" dt="2023-10-29T16:36:33.686" v="777" actId="2711"/>
          <ac:spMkLst>
            <pc:docMk/>
            <pc:sldMk cId="0" sldId="273"/>
            <ac:spMk id="192" creationId="{00000000-0000-0000-0000-000000000000}"/>
          </ac:spMkLst>
        </pc:spChg>
      </pc:sldChg>
      <pc:sldChg chg="modSp add del mod">
        <pc:chgData name="Lukas Hughes-Noehrer" userId="d22ac9cc-efc5-45b7-bbeb-1ccfd11cf284" providerId="ADAL" clId="{C9E9D541-8C7F-4F4F-9385-D8B40F01F0B9}" dt="2023-10-29T16:39:21.251" v="800" actId="2696"/>
        <pc:sldMkLst>
          <pc:docMk/>
          <pc:sldMk cId="0" sldId="274"/>
        </pc:sldMkLst>
        <pc:spChg chg="mod">
          <ac:chgData name="Lukas Hughes-Noehrer" userId="d22ac9cc-efc5-45b7-bbeb-1ccfd11cf284" providerId="ADAL" clId="{C9E9D541-8C7F-4F4F-9385-D8B40F01F0B9}" dt="2023-10-29T16:15:37.820" v="426" actId="27636"/>
          <ac:spMkLst>
            <pc:docMk/>
            <pc:sldMk cId="0" sldId="274"/>
            <ac:spMk id="200" creationId="{00000000-0000-0000-0000-000000000000}"/>
          </ac:spMkLst>
        </pc:spChg>
      </pc:sldChg>
      <pc:sldChg chg="modSp add del mod">
        <pc:chgData name="Lukas Hughes-Noehrer" userId="d22ac9cc-efc5-45b7-bbeb-1ccfd11cf284" providerId="ADAL" clId="{C9E9D541-8C7F-4F4F-9385-D8B40F01F0B9}" dt="2023-10-29T16:40:58.122" v="850" actId="2696"/>
        <pc:sldMkLst>
          <pc:docMk/>
          <pc:sldMk cId="0" sldId="275"/>
        </pc:sldMkLst>
        <pc:spChg chg="mod">
          <ac:chgData name="Lukas Hughes-Noehrer" userId="d22ac9cc-efc5-45b7-bbeb-1ccfd11cf284" providerId="ADAL" clId="{C9E9D541-8C7F-4F4F-9385-D8B40F01F0B9}" dt="2023-10-29T16:15:37.822" v="427" actId="27636"/>
          <ac:spMkLst>
            <pc:docMk/>
            <pc:sldMk cId="0" sldId="275"/>
            <ac:spMk id="206" creationId="{00000000-0000-0000-0000-000000000000}"/>
          </ac:spMkLst>
        </pc:spChg>
      </pc:sldChg>
      <pc:sldChg chg="add">
        <pc:chgData name="Lukas Hughes-Noehrer" userId="d22ac9cc-efc5-45b7-bbeb-1ccfd11cf284" providerId="ADAL" clId="{C9E9D541-8C7F-4F4F-9385-D8B40F01F0B9}" dt="2023-10-29T16:47:30.247" v="1117"/>
        <pc:sldMkLst>
          <pc:docMk/>
          <pc:sldMk cId="2926280312" sldId="278"/>
        </pc:sldMkLst>
      </pc:sldChg>
      <pc:sldChg chg="add">
        <pc:chgData name="Lukas Hughes-Noehrer" userId="d22ac9cc-efc5-45b7-bbeb-1ccfd11cf284" providerId="ADAL" clId="{C9E9D541-8C7F-4F4F-9385-D8B40F01F0B9}" dt="2023-10-29T16:47:30.247" v="1117"/>
        <pc:sldMkLst>
          <pc:docMk/>
          <pc:sldMk cId="2374220656" sldId="279"/>
        </pc:sldMkLst>
      </pc:sldChg>
      <pc:sldChg chg="add">
        <pc:chgData name="Lukas Hughes-Noehrer" userId="d22ac9cc-efc5-45b7-bbeb-1ccfd11cf284" providerId="ADAL" clId="{C9E9D541-8C7F-4F4F-9385-D8B40F01F0B9}" dt="2023-10-29T16:47:30.247" v="1117"/>
        <pc:sldMkLst>
          <pc:docMk/>
          <pc:sldMk cId="2291920195" sldId="280"/>
        </pc:sldMkLst>
      </pc:sldChg>
      <pc:sldChg chg="add">
        <pc:chgData name="Lukas Hughes-Noehrer" userId="d22ac9cc-efc5-45b7-bbeb-1ccfd11cf284" providerId="ADAL" clId="{C9E9D541-8C7F-4F4F-9385-D8B40F01F0B9}" dt="2023-10-29T16:47:30.247" v="1117"/>
        <pc:sldMkLst>
          <pc:docMk/>
          <pc:sldMk cId="2984454860" sldId="282"/>
        </pc:sldMkLst>
      </pc:sldChg>
      <pc:sldChg chg="add">
        <pc:chgData name="Lukas Hughes-Noehrer" userId="d22ac9cc-efc5-45b7-bbeb-1ccfd11cf284" providerId="ADAL" clId="{C9E9D541-8C7F-4F4F-9385-D8B40F01F0B9}" dt="2023-10-29T16:47:30.247" v="1117"/>
        <pc:sldMkLst>
          <pc:docMk/>
          <pc:sldMk cId="3649478433" sldId="284"/>
        </pc:sldMkLst>
      </pc:sldChg>
      <pc:sldChg chg="add">
        <pc:chgData name="Lukas Hughes-Noehrer" userId="d22ac9cc-efc5-45b7-bbeb-1ccfd11cf284" providerId="ADAL" clId="{C9E9D541-8C7F-4F4F-9385-D8B40F01F0B9}" dt="2023-10-29T16:47:30.247" v="1117"/>
        <pc:sldMkLst>
          <pc:docMk/>
          <pc:sldMk cId="1318260417" sldId="291"/>
        </pc:sldMkLst>
      </pc:sldChg>
      <pc:sldChg chg="add">
        <pc:chgData name="Lukas Hughes-Noehrer" userId="d22ac9cc-efc5-45b7-bbeb-1ccfd11cf284" providerId="ADAL" clId="{C9E9D541-8C7F-4F4F-9385-D8B40F01F0B9}" dt="2023-10-29T16:47:30.247" v="1117"/>
        <pc:sldMkLst>
          <pc:docMk/>
          <pc:sldMk cId="2852875619" sldId="294"/>
        </pc:sldMkLst>
      </pc:sldChg>
      <pc:sldChg chg="add">
        <pc:chgData name="Lukas Hughes-Noehrer" userId="d22ac9cc-efc5-45b7-bbeb-1ccfd11cf284" providerId="ADAL" clId="{C9E9D541-8C7F-4F4F-9385-D8B40F01F0B9}" dt="2023-10-29T16:47:30.247" v="1117"/>
        <pc:sldMkLst>
          <pc:docMk/>
          <pc:sldMk cId="1047906971" sldId="297"/>
        </pc:sldMkLst>
      </pc:sldChg>
      <pc:sldChg chg="addSp modSp del mod">
        <pc:chgData name="Lukas Hughes-Noehrer" userId="d22ac9cc-efc5-45b7-bbeb-1ccfd11cf284" providerId="ADAL" clId="{C9E9D541-8C7F-4F4F-9385-D8B40F01F0B9}" dt="2023-12-12T17:36:37.952" v="1591" actId="2696"/>
        <pc:sldMkLst>
          <pc:docMk/>
          <pc:sldMk cId="1345782142" sldId="313"/>
        </pc:sldMkLst>
        <pc:spChg chg="mod">
          <ac:chgData name="Lukas Hughes-Noehrer" userId="d22ac9cc-efc5-45b7-bbeb-1ccfd11cf284" providerId="ADAL" clId="{C9E9D541-8C7F-4F4F-9385-D8B40F01F0B9}" dt="2023-10-29T17:07:53.984" v="1225" actId="255"/>
          <ac:spMkLst>
            <pc:docMk/>
            <pc:sldMk cId="1345782142" sldId="313"/>
            <ac:spMk id="3" creationId="{08EB115A-0857-EA4D-AD58-C0876DBD8D1D}"/>
          </ac:spMkLst>
        </pc:spChg>
        <pc:spChg chg="mod">
          <ac:chgData name="Lukas Hughes-Noehrer" userId="d22ac9cc-efc5-45b7-bbeb-1ccfd11cf284" providerId="ADAL" clId="{C9E9D541-8C7F-4F4F-9385-D8B40F01F0B9}" dt="2023-10-29T17:08:30.965" v="1228" actId="255"/>
          <ac:spMkLst>
            <pc:docMk/>
            <pc:sldMk cId="1345782142" sldId="313"/>
            <ac:spMk id="6" creationId="{0CB3ABEE-C9EE-874E-92E7-FAC025042293}"/>
          </ac:spMkLst>
        </pc:spChg>
        <pc:picChg chg="add mod">
          <ac:chgData name="Lukas Hughes-Noehrer" userId="d22ac9cc-efc5-45b7-bbeb-1ccfd11cf284" providerId="ADAL" clId="{C9E9D541-8C7F-4F4F-9385-D8B40F01F0B9}" dt="2023-10-29T17:08:01.795" v="1226" actId="1076"/>
          <ac:picMkLst>
            <pc:docMk/>
            <pc:sldMk cId="1345782142" sldId="313"/>
            <ac:picMk id="5" creationId="{12DCE60F-DC0F-E0B6-7031-AB80016ED4E5}"/>
          </ac:picMkLst>
        </pc:picChg>
      </pc:sldChg>
      <pc:sldChg chg="del">
        <pc:chgData name="Lukas Hughes-Noehrer" userId="d22ac9cc-efc5-45b7-bbeb-1ccfd11cf284" providerId="ADAL" clId="{C9E9D541-8C7F-4F4F-9385-D8B40F01F0B9}" dt="2023-10-27T07:12:16.841" v="5" actId="2696"/>
        <pc:sldMkLst>
          <pc:docMk/>
          <pc:sldMk cId="3642596113" sldId="314"/>
        </pc:sldMkLst>
      </pc:sldChg>
      <pc:sldChg chg="addSp modSp add del mod">
        <pc:chgData name="Lukas Hughes-Noehrer" userId="d22ac9cc-efc5-45b7-bbeb-1ccfd11cf284" providerId="ADAL" clId="{C9E9D541-8C7F-4F4F-9385-D8B40F01F0B9}" dt="2023-12-12T17:38:21.814" v="1632" actId="20577"/>
        <pc:sldMkLst>
          <pc:docMk/>
          <pc:sldMk cId="4177338111" sldId="315"/>
        </pc:sldMkLst>
        <pc:spChg chg="mod">
          <ac:chgData name="Lukas Hughes-Noehrer" userId="d22ac9cc-efc5-45b7-bbeb-1ccfd11cf284" providerId="ADAL" clId="{C9E9D541-8C7F-4F4F-9385-D8B40F01F0B9}" dt="2023-10-29T17:12:41.323" v="1444" actId="20577"/>
          <ac:spMkLst>
            <pc:docMk/>
            <pc:sldMk cId="4177338111" sldId="315"/>
            <ac:spMk id="3" creationId="{08EB115A-0857-EA4D-AD58-C0876DBD8D1D}"/>
          </ac:spMkLst>
        </pc:spChg>
        <pc:spChg chg="mod">
          <ac:chgData name="Lukas Hughes-Noehrer" userId="d22ac9cc-efc5-45b7-bbeb-1ccfd11cf284" providerId="ADAL" clId="{C9E9D541-8C7F-4F4F-9385-D8B40F01F0B9}" dt="2023-12-12T17:38:21.814" v="1632" actId="20577"/>
          <ac:spMkLst>
            <pc:docMk/>
            <pc:sldMk cId="4177338111" sldId="315"/>
            <ac:spMk id="6" creationId="{0CB3ABEE-C9EE-874E-92E7-FAC025042293}"/>
          </ac:spMkLst>
        </pc:spChg>
        <pc:spChg chg="add">
          <ac:chgData name="Lukas Hughes-Noehrer" userId="d22ac9cc-efc5-45b7-bbeb-1ccfd11cf284" providerId="ADAL" clId="{C9E9D541-8C7F-4F4F-9385-D8B40F01F0B9}" dt="2023-10-29T16:14:20.757" v="410" actId="22"/>
          <ac:spMkLst>
            <pc:docMk/>
            <pc:sldMk cId="4177338111" sldId="315"/>
            <ac:spMk id="7" creationId="{73E00B0F-21F4-2167-5DA0-93168B8A36AA}"/>
          </ac:spMkLst>
        </pc:spChg>
        <pc:picChg chg="add mod">
          <ac:chgData name="Lukas Hughes-Noehrer" userId="d22ac9cc-efc5-45b7-bbeb-1ccfd11cf284" providerId="ADAL" clId="{C9E9D541-8C7F-4F4F-9385-D8B40F01F0B9}" dt="2023-10-29T17:12:44.584" v="1445" actId="1076"/>
          <ac:picMkLst>
            <pc:docMk/>
            <pc:sldMk cId="4177338111" sldId="315"/>
            <ac:picMk id="5" creationId="{1BC8D4FD-37A1-72F8-A34A-D75752C87E4C}"/>
          </ac:picMkLst>
        </pc:picChg>
      </pc:sldChg>
      <pc:sldChg chg="modSp mod ord">
        <pc:chgData name="Lukas Hughes-Noehrer" userId="d22ac9cc-efc5-45b7-bbeb-1ccfd11cf284" providerId="ADAL" clId="{C9E9D541-8C7F-4F4F-9385-D8B40F01F0B9}" dt="2023-10-29T17:14:12.805" v="1457" actId="255"/>
        <pc:sldMkLst>
          <pc:docMk/>
          <pc:sldMk cId="1036348502" sldId="316"/>
        </pc:sldMkLst>
        <pc:spChg chg="mod">
          <ac:chgData name="Lukas Hughes-Noehrer" userId="d22ac9cc-efc5-45b7-bbeb-1ccfd11cf284" providerId="ADAL" clId="{C9E9D541-8C7F-4F4F-9385-D8B40F01F0B9}" dt="2023-10-29T17:14:12.805" v="1457" actId="255"/>
          <ac:spMkLst>
            <pc:docMk/>
            <pc:sldMk cId="1036348502" sldId="316"/>
            <ac:spMk id="6" creationId="{0CB3ABEE-C9EE-874E-92E7-FAC025042293}"/>
          </ac:spMkLst>
        </pc:spChg>
      </pc:sldChg>
      <pc:sldChg chg="modSp add mod">
        <pc:chgData name="Lukas Hughes-Noehrer" userId="d22ac9cc-efc5-45b7-bbeb-1ccfd11cf284" providerId="ADAL" clId="{C9E9D541-8C7F-4F4F-9385-D8B40F01F0B9}" dt="2023-12-12T17:37:53.057" v="1605" actId="20577"/>
        <pc:sldMkLst>
          <pc:docMk/>
          <pc:sldMk cId="1613424132" sldId="319"/>
        </pc:sldMkLst>
        <pc:spChg chg="mod">
          <ac:chgData name="Lukas Hughes-Noehrer" userId="d22ac9cc-efc5-45b7-bbeb-1ccfd11cf284" providerId="ADAL" clId="{C9E9D541-8C7F-4F4F-9385-D8B40F01F0B9}" dt="2023-10-29T17:11:33.453" v="1429" actId="255"/>
          <ac:spMkLst>
            <pc:docMk/>
            <pc:sldMk cId="1613424132" sldId="319"/>
            <ac:spMk id="3" creationId="{08EB115A-0857-EA4D-AD58-C0876DBD8D1D}"/>
          </ac:spMkLst>
        </pc:spChg>
        <pc:spChg chg="mod">
          <ac:chgData name="Lukas Hughes-Noehrer" userId="d22ac9cc-efc5-45b7-bbeb-1ccfd11cf284" providerId="ADAL" clId="{C9E9D541-8C7F-4F4F-9385-D8B40F01F0B9}" dt="2023-12-12T17:37:53.057" v="1605" actId="20577"/>
          <ac:spMkLst>
            <pc:docMk/>
            <pc:sldMk cId="1613424132" sldId="319"/>
            <ac:spMk id="6" creationId="{0CB3ABEE-C9EE-874E-92E7-FAC025042293}"/>
          </ac:spMkLst>
        </pc:spChg>
      </pc:sldChg>
      <pc:sldChg chg="modSp add mod">
        <pc:chgData name="Lukas Hughes-Noehrer" userId="d22ac9cc-efc5-45b7-bbeb-1ccfd11cf284" providerId="ADAL" clId="{C9E9D541-8C7F-4F4F-9385-D8B40F01F0B9}" dt="2023-12-12T17:38:04.379" v="1619" actId="20577"/>
        <pc:sldMkLst>
          <pc:docMk/>
          <pc:sldMk cId="4060795175" sldId="320"/>
        </pc:sldMkLst>
        <pc:spChg chg="mod">
          <ac:chgData name="Lukas Hughes-Noehrer" userId="d22ac9cc-efc5-45b7-bbeb-1ccfd11cf284" providerId="ADAL" clId="{C9E9D541-8C7F-4F4F-9385-D8B40F01F0B9}" dt="2023-10-29T17:11:54.552" v="1431" actId="255"/>
          <ac:spMkLst>
            <pc:docMk/>
            <pc:sldMk cId="4060795175" sldId="320"/>
            <ac:spMk id="3" creationId="{08EB115A-0857-EA4D-AD58-C0876DBD8D1D}"/>
          </ac:spMkLst>
        </pc:spChg>
        <pc:spChg chg="mod">
          <ac:chgData name="Lukas Hughes-Noehrer" userId="d22ac9cc-efc5-45b7-bbeb-1ccfd11cf284" providerId="ADAL" clId="{C9E9D541-8C7F-4F4F-9385-D8B40F01F0B9}" dt="2023-12-12T17:38:04.379" v="1619" actId="20577"/>
          <ac:spMkLst>
            <pc:docMk/>
            <pc:sldMk cId="4060795175" sldId="320"/>
            <ac:spMk id="6" creationId="{0CB3ABEE-C9EE-874E-92E7-FAC025042293}"/>
          </ac:spMkLst>
        </pc:spChg>
      </pc:sldChg>
      <pc:sldChg chg="modSp mod">
        <pc:chgData name="Lukas Hughes-Noehrer" userId="d22ac9cc-efc5-45b7-bbeb-1ccfd11cf284" providerId="ADAL" clId="{C9E9D541-8C7F-4F4F-9385-D8B40F01F0B9}" dt="2023-10-29T17:14:23.560" v="1459" actId="2711"/>
        <pc:sldMkLst>
          <pc:docMk/>
          <pc:sldMk cId="1574729043" sldId="321"/>
        </pc:sldMkLst>
        <pc:spChg chg="mod">
          <ac:chgData name="Lukas Hughes-Noehrer" userId="d22ac9cc-efc5-45b7-bbeb-1ccfd11cf284" providerId="ADAL" clId="{C9E9D541-8C7F-4F4F-9385-D8B40F01F0B9}" dt="2023-10-29T17:14:23.560" v="1459" actId="2711"/>
          <ac:spMkLst>
            <pc:docMk/>
            <pc:sldMk cId="1574729043" sldId="321"/>
            <ac:spMk id="6" creationId="{0CB3ABEE-C9EE-874E-92E7-FAC025042293}"/>
          </ac:spMkLst>
        </pc:spChg>
      </pc:sldChg>
      <pc:sldChg chg="add">
        <pc:chgData name="Lukas Hughes-Noehrer" userId="d22ac9cc-efc5-45b7-bbeb-1ccfd11cf284" providerId="ADAL" clId="{C9E9D541-8C7F-4F4F-9385-D8B40F01F0B9}" dt="2023-10-29T16:47:30.247" v="1117"/>
        <pc:sldMkLst>
          <pc:docMk/>
          <pc:sldMk cId="2220359645" sldId="404"/>
        </pc:sldMkLst>
      </pc:sldChg>
      <pc:sldChg chg="add">
        <pc:chgData name="Lukas Hughes-Noehrer" userId="d22ac9cc-efc5-45b7-bbeb-1ccfd11cf284" providerId="ADAL" clId="{C9E9D541-8C7F-4F4F-9385-D8B40F01F0B9}" dt="2023-10-29T16:47:30.247" v="1117"/>
        <pc:sldMkLst>
          <pc:docMk/>
          <pc:sldMk cId="4084358867" sldId="405"/>
        </pc:sldMkLst>
      </pc:sldChg>
      <pc:sldChg chg="add">
        <pc:chgData name="Lukas Hughes-Noehrer" userId="d22ac9cc-efc5-45b7-bbeb-1ccfd11cf284" providerId="ADAL" clId="{C9E9D541-8C7F-4F4F-9385-D8B40F01F0B9}" dt="2023-10-29T16:47:30.247" v="1117"/>
        <pc:sldMkLst>
          <pc:docMk/>
          <pc:sldMk cId="797363264" sldId="410"/>
        </pc:sldMkLst>
      </pc:sldChg>
      <pc:sldChg chg="add">
        <pc:chgData name="Lukas Hughes-Noehrer" userId="d22ac9cc-efc5-45b7-bbeb-1ccfd11cf284" providerId="ADAL" clId="{C9E9D541-8C7F-4F4F-9385-D8B40F01F0B9}" dt="2023-10-29T16:47:30.247" v="1117"/>
        <pc:sldMkLst>
          <pc:docMk/>
          <pc:sldMk cId="3374390796" sldId="412"/>
        </pc:sldMkLst>
      </pc:sldChg>
      <pc:sldChg chg="add">
        <pc:chgData name="Lukas Hughes-Noehrer" userId="d22ac9cc-efc5-45b7-bbeb-1ccfd11cf284" providerId="ADAL" clId="{C9E9D541-8C7F-4F4F-9385-D8B40F01F0B9}" dt="2023-10-29T16:47:30.247" v="1117"/>
        <pc:sldMkLst>
          <pc:docMk/>
          <pc:sldMk cId="2453142246" sldId="413"/>
        </pc:sldMkLst>
      </pc:sldChg>
      <pc:sldChg chg="add">
        <pc:chgData name="Lukas Hughes-Noehrer" userId="d22ac9cc-efc5-45b7-bbeb-1ccfd11cf284" providerId="ADAL" clId="{C9E9D541-8C7F-4F4F-9385-D8B40F01F0B9}" dt="2023-10-29T16:47:30.247" v="1117"/>
        <pc:sldMkLst>
          <pc:docMk/>
          <pc:sldMk cId="276299618" sldId="414"/>
        </pc:sldMkLst>
      </pc:sldChg>
      <pc:sldChg chg="add">
        <pc:chgData name="Lukas Hughes-Noehrer" userId="d22ac9cc-efc5-45b7-bbeb-1ccfd11cf284" providerId="ADAL" clId="{C9E9D541-8C7F-4F4F-9385-D8B40F01F0B9}" dt="2023-10-29T16:47:30.247" v="1117"/>
        <pc:sldMkLst>
          <pc:docMk/>
          <pc:sldMk cId="1963017600" sldId="415"/>
        </pc:sldMkLst>
      </pc:sldChg>
      <pc:sldChg chg="del">
        <pc:chgData name="Lukas Hughes-Noehrer" userId="d22ac9cc-efc5-45b7-bbeb-1ccfd11cf284" providerId="ADAL" clId="{C9E9D541-8C7F-4F4F-9385-D8B40F01F0B9}" dt="2023-10-29T16:44:52.837" v="1101" actId="2696"/>
        <pc:sldMkLst>
          <pc:docMk/>
          <pc:sldMk cId="216369005" sldId="487"/>
        </pc:sldMkLst>
      </pc:sldChg>
      <pc:sldChg chg="del">
        <pc:chgData name="Lukas Hughes-Noehrer" userId="d22ac9cc-efc5-45b7-bbeb-1ccfd11cf284" providerId="ADAL" clId="{C9E9D541-8C7F-4F4F-9385-D8B40F01F0B9}" dt="2023-12-12T17:44:01.431" v="1651" actId="2696"/>
        <pc:sldMkLst>
          <pc:docMk/>
          <pc:sldMk cId="2669848515" sldId="845"/>
        </pc:sldMkLst>
      </pc:sldChg>
      <pc:sldChg chg="del">
        <pc:chgData name="Lukas Hughes-Noehrer" userId="d22ac9cc-efc5-45b7-bbeb-1ccfd11cf284" providerId="ADAL" clId="{C9E9D541-8C7F-4F4F-9385-D8B40F01F0B9}" dt="2023-12-12T17:43:30.748" v="1650" actId="2696"/>
        <pc:sldMkLst>
          <pc:docMk/>
          <pc:sldMk cId="3621210719" sldId="846"/>
        </pc:sldMkLst>
      </pc:sldChg>
      <pc:sldChg chg="del">
        <pc:chgData name="Lukas Hughes-Noehrer" userId="d22ac9cc-efc5-45b7-bbeb-1ccfd11cf284" providerId="ADAL" clId="{C9E9D541-8C7F-4F4F-9385-D8B40F01F0B9}" dt="2023-12-12T17:43:27.950" v="1649" actId="2696"/>
        <pc:sldMkLst>
          <pc:docMk/>
          <pc:sldMk cId="68231912" sldId="1560"/>
        </pc:sldMkLst>
      </pc:sldChg>
      <pc:sldChg chg="del">
        <pc:chgData name="Lukas Hughes-Noehrer" userId="d22ac9cc-efc5-45b7-bbeb-1ccfd11cf284" providerId="ADAL" clId="{C9E9D541-8C7F-4F4F-9385-D8B40F01F0B9}" dt="2023-12-12T17:43:24.983" v="1648" actId="2696"/>
        <pc:sldMkLst>
          <pc:docMk/>
          <pc:sldMk cId="1146618135" sldId="1561"/>
        </pc:sldMkLst>
      </pc:sldChg>
      <pc:sldChg chg="del">
        <pc:chgData name="Lukas Hughes-Noehrer" userId="d22ac9cc-efc5-45b7-bbeb-1ccfd11cf284" providerId="ADAL" clId="{C9E9D541-8C7F-4F4F-9385-D8B40F01F0B9}" dt="2023-12-12T17:43:19.026" v="1647" actId="2696"/>
        <pc:sldMkLst>
          <pc:docMk/>
          <pc:sldMk cId="3705170281" sldId="1562"/>
        </pc:sldMkLst>
      </pc:sldChg>
      <pc:sldChg chg="del">
        <pc:chgData name="Lukas Hughes-Noehrer" userId="d22ac9cc-efc5-45b7-bbeb-1ccfd11cf284" providerId="ADAL" clId="{C9E9D541-8C7F-4F4F-9385-D8B40F01F0B9}" dt="2023-12-12T17:43:13.725" v="1646" actId="2696"/>
        <pc:sldMkLst>
          <pc:docMk/>
          <pc:sldMk cId="2546468786" sldId="1563"/>
        </pc:sldMkLst>
      </pc:sldChg>
      <pc:sldChg chg="del">
        <pc:chgData name="Lukas Hughes-Noehrer" userId="d22ac9cc-efc5-45b7-bbeb-1ccfd11cf284" providerId="ADAL" clId="{C9E9D541-8C7F-4F4F-9385-D8B40F01F0B9}" dt="2023-12-12T17:43:11.037" v="1645" actId="2696"/>
        <pc:sldMkLst>
          <pc:docMk/>
          <pc:sldMk cId="251027326" sldId="1564"/>
        </pc:sldMkLst>
      </pc:sldChg>
      <pc:sldChg chg="modSp del mod">
        <pc:chgData name="Lukas Hughes-Noehrer" userId="d22ac9cc-efc5-45b7-bbeb-1ccfd11cf284" providerId="ADAL" clId="{C9E9D541-8C7F-4F4F-9385-D8B40F01F0B9}" dt="2023-12-12T17:44:12.363" v="1654" actId="2696"/>
        <pc:sldMkLst>
          <pc:docMk/>
          <pc:sldMk cId="309673583" sldId="1565"/>
        </pc:sldMkLst>
        <pc:spChg chg="mod">
          <ac:chgData name="Lukas Hughes-Noehrer" userId="d22ac9cc-efc5-45b7-bbeb-1ccfd11cf284" providerId="ADAL" clId="{C9E9D541-8C7F-4F4F-9385-D8B40F01F0B9}" dt="2023-10-29T16:49:39.093" v="1172" actId="20577"/>
          <ac:spMkLst>
            <pc:docMk/>
            <pc:sldMk cId="309673583" sldId="1565"/>
            <ac:spMk id="2" creationId="{FFFFA1FA-1814-A36D-F2B2-F0BA137FC0B8}"/>
          </ac:spMkLst>
        </pc:spChg>
      </pc:sldChg>
      <pc:sldChg chg="add del">
        <pc:chgData name="Lukas Hughes-Noehrer" userId="d22ac9cc-efc5-45b7-bbeb-1ccfd11cf284" providerId="ADAL" clId="{C9E9D541-8C7F-4F4F-9385-D8B40F01F0B9}" dt="2023-10-29T16:19:28.439" v="469" actId="2696"/>
        <pc:sldMkLst>
          <pc:docMk/>
          <pc:sldMk cId="0" sldId="1567"/>
        </pc:sldMkLst>
      </pc:sldChg>
      <pc:sldChg chg="addSp delSp modSp add mod">
        <pc:chgData name="Lukas Hughes-Noehrer" userId="d22ac9cc-efc5-45b7-bbeb-1ccfd11cf284" providerId="ADAL" clId="{C9E9D541-8C7F-4F4F-9385-D8B40F01F0B9}" dt="2023-12-12T17:47:00.131" v="1712" actId="27636"/>
        <pc:sldMkLst>
          <pc:docMk/>
          <pc:sldMk cId="1302246163" sldId="1568"/>
        </pc:sldMkLst>
        <pc:spChg chg="mod">
          <ac:chgData name="Lukas Hughes-Noehrer" userId="d22ac9cc-efc5-45b7-bbeb-1ccfd11cf284" providerId="ADAL" clId="{C9E9D541-8C7F-4F4F-9385-D8B40F01F0B9}" dt="2023-12-12T17:47:00.131" v="1712" actId="27636"/>
          <ac:spMkLst>
            <pc:docMk/>
            <pc:sldMk cId="1302246163" sldId="1568"/>
            <ac:spMk id="3" creationId="{08EB115A-0857-EA4D-AD58-C0876DBD8D1D}"/>
          </ac:spMkLst>
        </pc:spChg>
        <pc:spChg chg="mod">
          <ac:chgData name="Lukas Hughes-Noehrer" userId="d22ac9cc-efc5-45b7-bbeb-1ccfd11cf284" providerId="ADAL" clId="{C9E9D541-8C7F-4F4F-9385-D8B40F01F0B9}" dt="2023-12-12T17:46:28.629" v="1657" actId="20577"/>
          <ac:spMkLst>
            <pc:docMk/>
            <pc:sldMk cId="1302246163" sldId="1568"/>
            <ac:spMk id="6" creationId="{0CB3ABEE-C9EE-874E-92E7-FAC025042293}"/>
          </ac:spMkLst>
        </pc:spChg>
        <pc:picChg chg="add mod">
          <ac:chgData name="Lukas Hughes-Noehrer" userId="d22ac9cc-efc5-45b7-bbeb-1ccfd11cf284" providerId="ADAL" clId="{C9E9D541-8C7F-4F4F-9385-D8B40F01F0B9}" dt="2023-10-29T16:19:22.110" v="468" actId="1076"/>
          <ac:picMkLst>
            <pc:docMk/>
            <pc:sldMk cId="1302246163" sldId="1568"/>
            <ac:picMk id="2" creationId="{33A56352-BCCE-969E-ACD4-4143D931FBE7}"/>
          </ac:picMkLst>
        </pc:picChg>
        <pc:picChg chg="del">
          <ac:chgData name="Lukas Hughes-Noehrer" userId="d22ac9cc-efc5-45b7-bbeb-1ccfd11cf284" providerId="ADAL" clId="{C9E9D541-8C7F-4F4F-9385-D8B40F01F0B9}" dt="2023-10-29T16:17:13.995" v="429" actId="478"/>
          <ac:picMkLst>
            <pc:docMk/>
            <pc:sldMk cId="1302246163" sldId="1568"/>
            <ac:picMk id="5" creationId="{1BC8D4FD-37A1-72F8-A34A-D75752C87E4C}"/>
          </ac:picMkLst>
        </pc:picChg>
      </pc:sldChg>
      <pc:sldChg chg="delSp modSp add mod modNotesTx">
        <pc:chgData name="Lukas Hughes-Noehrer" userId="d22ac9cc-efc5-45b7-bbeb-1ccfd11cf284" providerId="ADAL" clId="{C9E9D541-8C7F-4F4F-9385-D8B40F01F0B9}" dt="2023-10-29T17:13:11.055" v="1448" actId="255"/>
        <pc:sldMkLst>
          <pc:docMk/>
          <pc:sldMk cId="816941218" sldId="1569"/>
        </pc:sldMkLst>
        <pc:spChg chg="mod">
          <ac:chgData name="Lukas Hughes-Noehrer" userId="d22ac9cc-efc5-45b7-bbeb-1ccfd11cf284" providerId="ADAL" clId="{C9E9D541-8C7F-4F4F-9385-D8B40F01F0B9}" dt="2023-10-29T16:25:32.441" v="555" actId="5793"/>
          <ac:spMkLst>
            <pc:docMk/>
            <pc:sldMk cId="816941218" sldId="1569"/>
            <ac:spMk id="3" creationId="{08EB115A-0857-EA4D-AD58-C0876DBD8D1D}"/>
          </ac:spMkLst>
        </pc:spChg>
        <pc:spChg chg="mod">
          <ac:chgData name="Lukas Hughes-Noehrer" userId="d22ac9cc-efc5-45b7-bbeb-1ccfd11cf284" providerId="ADAL" clId="{C9E9D541-8C7F-4F4F-9385-D8B40F01F0B9}" dt="2023-10-29T17:13:11.055" v="1448" actId="255"/>
          <ac:spMkLst>
            <pc:docMk/>
            <pc:sldMk cId="816941218" sldId="1569"/>
            <ac:spMk id="6" creationId="{0CB3ABEE-C9EE-874E-92E7-FAC025042293}"/>
          </ac:spMkLst>
        </pc:spChg>
        <pc:picChg chg="del">
          <ac:chgData name="Lukas Hughes-Noehrer" userId="d22ac9cc-efc5-45b7-bbeb-1ccfd11cf284" providerId="ADAL" clId="{C9E9D541-8C7F-4F4F-9385-D8B40F01F0B9}" dt="2023-10-29T16:20:19.879" v="492" actId="478"/>
          <ac:picMkLst>
            <pc:docMk/>
            <pc:sldMk cId="816941218" sldId="1569"/>
            <ac:picMk id="2" creationId="{33A56352-BCCE-969E-ACD4-4143D931FBE7}"/>
          </ac:picMkLst>
        </pc:picChg>
      </pc:sldChg>
      <pc:sldChg chg="addSp modSp add mod">
        <pc:chgData name="Lukas Hughes-Noehrer" userId="d22ac9cc-efc5-45b7-bbeb-1ccfd11cf284" providerId="ADAL" clId="{C9E9D541-8C7F-4F4F-9385-D8B40F01F0B9}" dt="2023-10-29T17:13:16.484" v="1449" actId="255"/>
        <pc:sldMkLst>
          <pc:docMk/>
          <pc:sldMk cId="4051996571" sldId="1570"/>
        </pc:sldMkLst>
        <pc:spChg chg="mod">
          <ac:chgData name="Lukas Hughes-Noehrer" userId="d22ac9cc-efc5-45b7-bbeb-1ccfd11cf284" providerId="ADAL" clId="{C9E9D541-8C7F-4F4F-9385-D8B40F01F0B9}" dt="2023-10-29T16:21:24.013" v="500" actId="5793"/>
          <ac:spMkLst>
            <pc:docMk/>
            <pc:sldMk cId="4051996571" sldId="1570"/>
            <ac:spMk id="3" creationId="{08EB115A-0857-EA4D-AD58-C0876DBD8D1D}"/>
          </ac:spMkLst>
        </pc:spChg>
        <pc:spChg chg="mod">
          <ac:chgData name="Lukas Hughes-Noehrer" userId="d22ac9cc-efc5-45b7-bbeb-1ccfd11cf284" providerId="ADAL" clId="{C9E9D541-8C7F-4F4F-9385-D8B40F01F0B9}" dt="2023-10-29T17:13:16.484" v="1449" actId="255"/>
          <ac:spMkLst>
            <pc:docMk/>
            <pc:sldMk cId="4051996571" sldId="1570"/>
            <ac:spMk id="6" creationId="{0CB3ABEE-C9EE-874E-92E7-FAC025042293}"/>
          </ac:spMkLst>
        </pc:spChg>
        <pc:picChg chg="add mod">
          <ac:chgData name="Lukas Hughes-Noehrer" userId="d22ac9cc-efc5-45b7-bbeb-1ccfd11cf284" providerId="ADAL" clId="{C9E9D541-8C7F-4F4F-9385-D8B40F01F0B9}" dt="2023-10-29T16:21:30.819" v="502" actId="1076"/>
          <ac:picMkLst>
            <pc:docMk/>
            <pc:sldMk cId="4051996571" sldId="1570"/>
            <ac:picMk id="2" creationId="{A98CBCCB-A32B-09B4-4B6B-3DCB83864002}"/>
          </ac:picMkLst>
        </pc:picChg>
      </pc:sldChg>
      <pc:sldChg chg="addSp delSp modSp add mod">
        <pc:chgData name="Lukas Hughes-Noehrer" userId="d22ac9cc-efc5-45b7-bbeb-1ccfd11cf284" providerId="ADAL" clId="{C9E9D541-8C7F-4F4F-9385-D8B40F01F0B9}" dt="2023-12-13T10:16:59.823" v="1726" actId="20577"/>
        <pc:sldMkLst>
          <pc:docMk/>
          <pc:sldMk cId="2300124341" sldId="1571"/>
        </pc:sldMkLst>
        <pc:spChg chg="mod">
          <ac:chgData name="Lukas Hughes-Noehrer" userId="d22ac9cc-efc5-45b7-bbeb-1ccfd11cf284" providerId="ADAL" clId="{C9E9D541-8C7F-4F4F-9385-D8B40F01F0B9}" dt="2023-10-29T16:23:37.309" v="536" actId="255"/>
          <ac:spMkLst>
            <pc:docMk/>
            <pc:sldMk cId="2300124341" sldId="1571"/>
            <ac:spMk id="3" creationId="{08EB115A-0857-EA4D-AD58-C0876DBD8D1D}"/>
          </ac:spMkLst>
        </pc:spChg>
        <pc:spChg chg="mod">
          <ac:chgData name="Lukas Hughes-Noehrer" userId="d22ac9cc-efc5-45b7-bbeb-1ccfd11cf284" providerId="ADAL" clId="{C9E9D541-8C7F-4F4F-9385-D8B40F01F0B9}" dt="2023-12-13T10:16:59.823" v="1726" actId="20577"/>
          <ac:spMkLst>
            <pc:docMk/>
            <pc:sldMk cId="2300124341" sldId="1571"/>
            <ac:spMk id="6" creationId="{0CB3ABEE-C9EE-874E-92E7-FAC025042293}"/>
          </ac:spMkLst>
        </pc:spChg>
        <pc:spChg chg="add del mod">
          <ac:chgData name="Lukas Hughes-Noehrer" userId="d22ac9cc-efc5-45b7-bbeb-1ccfd11cf284" providerId="ADAL" clId="{C9E9D541-8C7F-4F4F-9385-D8B40F01F0B9}" dt="2023-10-29T16:24:03.022" v="540"/>
          <ac:spMkLst>
            <pc:docMk/>
            <pc:sldMk cId="2300124341" sldId="1571"/>
            <ac:spMk id="8" creationId="{57E2420D-647B-5E06-2CA3-3769DA80B396}"/>
          </ac:spMkLst>
        </pc:spChg>
        <pc:spChg chg="add del mod">
          <ac:chgData name="Lukas Hughes-Noehrer" userId="d22ac9cc-efc5-45b7-bbeb-1ccfd11cf284" providerId="ADAL" clId="{C9E9D541-8C7F-4F4F-9385-D8B40F01F0B9}" dt="2023-10-29T16:24:46.728" v="546"/>
          <ac:spMkLst>
            <pc:docMk/>
            <pc:sldMk cId="2300124341" sldId="1571"/>
            <ac:spMk id="9" creationId="{2E92C30F-AE9C-8BB3-D469-CCD1E57DDE15}"/>
          </ac:spMkLst>
        </pc:spChg>
        <pc:picChg chg="del">
          <ac:chgData name="Lukas Hughes-Noehrer" userId="d22ac9cc-efc5-45b7-bbeb-1ccfd11cf284" providerId="ADAL" clId="{C9E9D541-8C7F-4F4F-9385-D8B40F01F0B9}" dt="2023-10-29T16:22:22.396" v="509" actId="478"/>
          <ac:picMkLst>
            <pc:docMk/>
            <pc:sldMk cId="2300124341" sldId="1571"/>
            <ac:picMk id="2" creationId="{A98CBCCB-A32B-09B4-4B6B-3DCB83864002}"/>
          </ac:picMkLst>
        </pc:picChg>
        <pc:picChg chg="add mod">
          <ac:chgData name="Lukas Hughes-Noehrer" userId="d22ac9cc-efc5-45b7-bbeb-1ccfd11cf284" providerId="ADAL" clId="{C9E9D541-8C7F-4F4F-9385-D8B40F01F0B9}" dt="2023-10-29T16:24:51.080" v="548" actId="1076"/>
          <ac:picMkLst>
            <pc:docMk/>
            <pc:sldMk cId="2300124341" sldId="1571"/>
            <ac:picMk id="5" creationId="{DBE63B7F-84EF-1DD6-FB28-999C5ADB23A8}"/>
          </ac:picMkLst>
        </pc:picChg>
        <pc:picChg chg="add mod">
          <ac:chgData name="Lukas Hughes-Noehrer" userId="d22ac9cc-efc5-45b7-bbeb-1ccfd11cf284" providerId="ADAL" clId="{C9E9D541-8C7F-4F4F-9385-D8B40F01F0B9}" dt="2023-10-29T16:25:09.428" v="552" actId="14100"/>
          <ac:picMkLst>
            <pc:docMk/>
            <pc:sldMk cId="2300124341" sldId="1571"/>
            <ac:picMk id="10" creationId="{86F2A6BB-B035-B110-AC68-5DC3CE6E8439}"/>
          </ac:picMkLst>
        </pc:picChg>
      </pc:sldChg>
      <pc:sldChg chg="addSp delSp modSp add mod ord">
        <pc:chgData name="Lukas Hughes-Noehrer" userId="d22ac9cc-efc5-45b7-bbeb-1ccfd11cf284" providerId="ADAL" clId="{C9E9D541-8C7F-4F4F-9385-D8B40F01F0B9}" dt="2023-10-29T17:13:26.122" v="1451" actId="255"/>
        <pc:sldMkLst>
          <pc:docMk/>
          <pc:sldMk cId="2005169672" sldId="1572"/>
        </pc:sldMkLst>
        <pc:spChg chg="del">
          <ac:chgData name="Lukas Hughes-Noehrer" userId="d22ac9cc-efc5-45b7-bbeb-1ccfd11cf284" providerId="ADAL" clId="{C9E9D541-8C7F-4F4F-9385-D8B40F01F0B9}" dt="2023-10-29T16:26:28.571" v="575" actId="478"/>
          <ac:spMkLst>
            <pc:docMk/>
            <pc:sldMk cId="2005169672" sldId="1572"/>
            <ac:spMk id="3" creationId="{08EB115A-0857-EA4D-AD58-C0876DBD8D1D}"/>
          </ac:spMkLst>
        </pc:spChg>
        <pc:spChg chg="mod">
          <ac:chgData name="Lukas Hughes-Noehrer" userId="d22ac9cc-efc5-45b7-bbeb-1ccfd11cf284" providerId="ADAL" clId="{C9E9D541-8C7F-4F4F-9385-D8B40F01F0B9}" dt="2023-10-29T17:13:26.122" v="1451" actId="255"/>
          <ac:spMkLst>
            <pc:docMk/>
            <pc:sldMk cId="2005169672" sldId="1572"/>
            <ac:spMk id="6" creationId="{0CB3ABEE-C9EE-874E-92E7-FAC025042293}"/>
          </ac:spMkLst>
        </pc:spChg>
        <pc:spChg chg="add del mod">
          <ac:chgData name="Lukas Hughes-Noehrer" userId="d22ac9cc-efc5-45b7-bbeb-1ccfd11cf284" providerId="ADAL" clId="{C9E9D541-8C7F-4F4F-9385-D8B40F01F0B9}" dt="2023-10-29T16:26:38.758" v="579"/>
          <ac:spMkLst>
            <pc:docMk/>
            <pc:sldMk cId="2005169672" sldId="1572"/>
            <ac:spMk id="8" creationId="{0525E496-3D6C-C147-EB01-F69FEE3786C8}"/>
          </ac:spMkLst>
        </pc:spChg>
        <pc:spChg chg="add mod">
          <ac:chgData name="Lukas Hughes-Noehrer" userId="d22ac9cc-efc5-45b7-bbeb-1ccfd11cf284" providerId="ADAL" clId="{C9E9D541-8C7F-4F4F-9385-D8B40F01F0B9}" dt="2023-10-29T16:27:49.630" v="588" actId="2711"/>
          <ac:spMkLst>
            <pc:docMk/>
            <pc:sldMk cId="2005169672" sldId="1572"/>
            <ac:spMk id="12" creationId="{5C88964A-A9F8-D9B6-081D-15C0F15CED61}"/>
          </ac:spMkLst>
        </pc:spChg>
        <pc:picChg chg="del">
          <ac:chgData name="Lukas Hughes-Noehrer" userId="d22ac9cc-efc5-45b7-bbeb-1ccfd11cf284" providerId="ADAL" clId="{C9E9D541-8C7F-4F4F-9385-D8B40F01F0B9}" dt="2023-10-29T16:26:34.839" v="577" actId="478"/>
          <ac:picMkLst>
            <pc:docMk/>
            <pc:sldMk cId="2005169672" sldId="1572"/>
            <ac:picMk id="2" creationId="{A98CBCCB-A32B-09B4-4B6B-3DCB83864002}"/>
          </ac:picMkLst>
        </pc:picChg>
        <pc:picChg chg="add mod">
          <ac:chgData name="Lukas Hughes-Noehrer" userId="d22ac9cc-efc5-45b7-bbeb-1ccfd11cf284" providerId="ADAL" clId="{C9E9D541-8C7F-4F4F-9385-D8B40F01F0B9}" dt="2023-10-29T16:27:18.287" v="583" actId="14100"/>
          <ac:picMkLst>
            <pc:docMk/>
            <pc:sldMk cId="2005169672" sldId="1572"/>
            <ac:picMk id="9" creationId="{131FF9E9-604C-DF72-BC5D-3C1A453BD965}"/>
          </ac:picMkLst>
        </pc:picChg>
        <pc:picChg chg="add mod">
          <ac:chgData name="Lukas Hughes-Noehrer" userId="d22ac9cc-efc5-45b7-bbeb-1ccfd11cf284" providerId="ADAL" clId="{C9E9D541-8C7F-4F4F-9385-D8B40F01F0B9}" dt="2023-10-29T16:27:28.127" v="585" actId="1076"/>
          <ac:picMkLst>
            <pc:docMk/>
            <pc:sldMk cId="2005169672" sldId="1572"/>
            <ac:picMk id="10" creationId="{87460440-7A2B-ABFF-20EC-9CAE8967D37D}"/>
          </ac:picMkLst>
        </pc:picChg>
      </pc:sldChg>
      <pc:sldChg chg="addSp delSp modSp add del mod ord">
        <pc:chgData name="Lukas Hughes-Noehrer" userId="d22ac9cc-efc5-45b7-bbeb-1ccfd11cf284" providerId="ADAL" clId="{C9E9D541-8C7F-4F4F-9385-D8B40F01F0B9}" dt="2023-12-12T17:39:47.090" v="1633" actId="2696"/>
        <pc:sldMkLst>
          <pc:docMk/>
          <pc:sldMk cId="2413197004" sldId="1573"/>
        </pc:sldMkLst>
        <pc:spChg chg="del">
          <ac:chgData name="Lukas Hughes-Noehrer" userId="d22ac9cc-efc5-45b7-bbeb-1ccfd11cf284" providerId="ADAL" clId="{C9E9D541-8C7F-4F4F-9385-D8B40F01F0B9}" dt="2023-10-29T16:28:21.175" v="592" actId="478"/>
          <ac:spMkLst>
            <pc:docMk/>
            <pc:sldMk cId="2413197004" sldId="1573"/>
            <ac:spMk id="3" creationId="{08EB115A-0857-EA4D-AD58-C0876DBD8D1D}"/>
          </ac:spMkLst>
        </pc:spChg>
        <pc:spChg chg="mod">
          <ac:chgData name="Lukas Hughes-Noehrer" userId="d22ac9cc-efc5-45b7-bbeb-1ccfd11cf284" providerId="ADAL" clId="{C9E9D541-8C7F-4F4F-9385-D8B40F01F0B9}" dt="2023-10-29T16:28:58.637" v="600" actId="20577"/>
          <ac:spMkLst>
            <pc:docMk/>
            <pc:sldMk cId="2413197004" sldId="1573"/>
            <ac:spMk id="6" creationId="{0CB3ABEE-C9EE-874E-92E7-FAC025042293}"/>
          </ac:spMkLst>
        </pc:spChg>
        <pc:spChg chg="add del mod">
          <ac:chgData name="Lukas Hughes-Noehrer" userId="d22ac9cc-efc5-45b7-bbeb-1ccfd11cf284" providerId="ADAL" clId="{C9E9D541-8C7F-4F4F-9385-D8B40F01F0B9}" dt="2023-10-29T16:28:47.079" v="598" actId="478"/>
          <ac:spMkLst>
            <pc:docMk/>
            <pc:sldMk cId="2413197004" sldId="1573"/>
            <ac:spMk id="8" creationId="{B087D507-0A38-FABC-BE2A-C6F8FC2C5AAC}"/>
          </ac:spMkLst>
        </pc:spChg>
        <pc:picChg chg="del">
          <ac:chgData name="Lukas Hughes-Noehrer" userId="d22ac9cc-efc5-45b7-bbeb-1ccfd11cf284" providerId="ADAL" clId="{C9E9D541-8C7F-4F4F-9385-D8B40F01F0B9}" dt="2023-10-29T16:28:22.860" v="593" actId="478"/>
          <ac:picMkLst>
            <pc:docMk/>
            <pc:sldMk cId="2413197004" sldId="1573"/>
            <ac:picMk id="5" creationId="{DBE63B7F-84EF-1DD6-FB28-999C5ADB23A8}"/>
          </ac:picMkLst>
        </pc:picChg>
        <pc:picChg chg="add mod">
          <ac:chgData name="Lukas Hughes-Noehrer" userId="d22ac9cc-efc5-45b7-bbeb-1ccfd11cf284" providerId="ADAL" clId="{C9E9D541-8C7F-4F4F-9385-D8B40F01F0B9}" dt="2023-10-29T16:28:53.745" v="599" actId="1076"/>
          <ac:picMkLst>
            <pc:docMk/>
            <pc:sldMk cId="2413197004" sldId="1573"/>
            <ac:picMk id="9" creationId="{07965952-56C5-73AB-6FBA-83239165D5A2}"/>
          </ac:picMkLst>
        </pc:picChg>
        <pc:picChg chg="del">
          <ac:chgData name="Lukas Hughes-Noehrer" userId="d22ac9cc-efc5-45b7-bbeb-1ccfd11cf284" providerId="ADAL" clId="{C9E9D541-8C7F-4F4F-9385-D8B40F01F0B9}" dt="2023-10-29T16:28:25.981" v="594" actId="478"/>
          <ac:picMkLst>
            <pc:docMk/>
            <pc:sldMk cId="2413197004" sldId="1573"/>
            <ac:picMk id="10" creationId="{86F2A6BB-B035-B110-AC68-5DC3CE6E8439}"/>
          </ac:picMkLst>
        </pc:picChg>
      </pc:sldChg>
      <pc:sldChg chg="addSp delSp modSp add mod ord">
        <pc:chgData name="Lukas Hughes-Noehrer" userId="d22ac9cc-efc5-45b7-bbeb-1ccfd11cf284" providerId="ADAL" clId="{C9E9D541-8C7F-4F4F-9385-D8B40F01F0B9}" dt="2023-10-29T17:13:32.382" v="1452" actId="255"/>
        <pc:sldMkLst>
          <pc:docMk/>
          <pc:sldMk cId="3734212517" sldId="1574"/>
        </pc:sldMkLst>
        <pc:spChg chg="del">
          <ac:chgData name="Lukas Hughes-Noehrer" userId="d22ac9cc-efc5-45b7-bbeb-1ccfd11cf284" providerId="ADAL" clId="{C9E9D541-8C7F-4F4F-9385-D8B40F01F0B9}" dt="2023-10-29T16:29:52.481" v="637" actId="478"/>
          <ac:spMkLst>
            <pc:docMk/>
            <pc:sldMk cId="3734212517" sldId="1574"/>
            <ac:spMk id="3" creationId="{08EB115A-0857-EA4D-AD58-C0876DBD8D1D}"/>
          </ac:spMkLst>
        </pc:spChg>
        <pc:spChg chg="mod">
          <ac:chgData name="Lukas Hughes-Noehrer" userId="d22ac9cc-efc5-45b7-bbeb-1ccfd11cf284" providerId="ADAL" clId="{C9E9D541-8C7F-4F4F-9385-D8B40F01F0B9}" dt="2023-10-29T17:13:32.382" v="1452" actId="255"/>
          <ac:spMkLst>
            <pc:docMk/>
            <pc:sldMk cId="3734212517" sldId="1574"/>
            <ac:spMk id="6" creationId="{0CB3ABEE-C9EE-874E-92E7-FAC025042293}"/>
          </ac:spMkLst>
        </pc:spChg>
        <pc:spChg chg="add mod">
          <ac:chgData name="Lukas Hughes-Noehrer" userId="d22ac9cc-efc5-45b7-bbeb-1ccfd11cf284" providerId="ADAL" clId="{C9E9D541-8C7F-4F4F-9385-D8B40F01F0B9}" dt="2023-10-29T16:30:54.129" v="658" actId="20577"/>
          <ac:spMkLst>
            <pc:docMk/>
            <pc:sldMk cId="3734212517" sldId="1574"/>
            <ac:spMk id="8" creationId="{1B2C8014-EC8F-FA61-BB24-D94F851502C2}"/>
          </ac:spMkLst>
        </pc:spChg>
        <pc:picChg chg="del">
          <ac:chgData name="Lukas Hughes-Noehrer" userId="d22ac9cc-efc5-45b7-bbeb-1ccfd11cf284" providerId="ADAL" clId="{C9E9D541-8C7F-4F4F-9385-D8B40F01F0B9}" dt="2023-10-29T16:29:49.891" v="636" actId="478"/>
          <ac:picMkLst>
            <pc:docMk/>
            <pc:sldMk cId="3734212517" sldId="1574"/>
            <ac:picMk id="2" creationId="{A98CBCCB-A32B-09B4-4B6B-3DCB83864002}"/>
          </ac:picMkLst>
        </pc:picChg>
      </pc:sldChg>
      <pc:sldChg chg="addSp delSp modSp add mod">
        <pc:chgData name="Lukas Hughes-Noehrer" userId="d22ac9cc-efc5-45b7-bbeb-1ccfd11cf284" providerId="ADAL" clId="{C9E9D541-8C7F-4F4F-9385-D8B40F01F0B9}" dt="2023-10-29T17:13:37.721" v="1453" actId="255"/>
        <pc:sldMkLst>
          <pc:docMk/>
          <pc:sldMk cId="2597911298" sldId="1575"/>
        </pc:sldMkLst>
        <pc:spChg chg="add mod">
          <ac:chgData name="Lukas Hughes-Noehrer" userId="d22ac9cc-efc5-45b7-bbeb-1ccfd11cf284" providerId="ADAL" clId="{C9E9D541-8C7F-4F4F-9385-D8B40F01F0B9}" dt="2023-10-29T16:32:21.653" v="705" actId="12"/>
          <ac:spMkLst>
            <pc:docMk/>
            <pc:sldMk cId="2597911298" sldId="1575"/>
            <ac:spMk id="3" creationId="{970A24BC-A150-2DDD-45F7-437DE19F5135}"/>
          </ac:spMkLst>
        </pc:spChg>
        <pc:spChg chg="mod">
          <ac:chgData name="Lukas Hughes-Noehrer" userId="d22ac9cc-efc5-45b7-bbeb-1ccfd11cf284" providerId="ADAL" clId="{C9E9D541-8C7F-4F4F-9385-D8B40F01F0B9}" dt="2023-10-29T17:13:37.721" v="1453" actId="255"/>
          <ac:spMkLst>
            <pc:docMk/>
            <pc:sldMk cId="2597911298" sldId="1575"/>
            <ac:spMk id="6" creationId="{0CB3ABEE-C9EE-874E-92E7-FAC025042293}"/>
          </ac:spMkLst>
        </pc:spChg>
        <pc:spChg chg="del">
          <ac:chgData name="Lukas Hughes-Noehrer" userId="d22ac9cc-efc5-45b7-bbeb-1ccfd11cf284" providerId="ADAL" clId="{C9E9D541-8C7F-4F4F-9385-D8B40F01F0B9}" dt="2023-10-29T16:31:42.028" v="699" actId="478"/>
          <ac:spMkLst>
            <pc:docMk/>
            <pc:sldMk cId="2597911298" sldId="1575"/>
            <ac:spMk id="8" creationId="{1B2C8014-EC8F-FA61-BB24-D94F851502C2}"/>
          </ac:spMkLst>
        </pc:spChg>
        <pc:spChg chg="add mod">
          <ac:chgData name="Lukas Hughes-Noehrer" userId="d22ac9cc-efc5-45b7-bbeb-1ccfd11cf284" providerId="ADAL" clId="{C9E9D541-8C7F-4F4F-9385-D8B40F01F0B9}" dt="2023-10-29T16:32:17.228" v="704" actId="1076"/>
          <ac:spMkLst>
            <pc:docMk/>
            <pc:sldMk cId="2597911298" sldId="1575"/>
            <ac:spMk id="9" creationId="{44D49EBE-A113-371B-DBAF-6CED43325632}"/>
          </ac:spMkLst>
        </pc:spChg>
      </pc:sldChg>
      <pc:sldChg chg="addSp delSp modSp add mod">
        <pc:chgData name="Lukas Hughes-Noehrer" userId="d22ac9cc-efc5-45b7-bbeb-1ccfd11cf284" providerId="ADAL" clId="{C9E9D541-8C7F-4F4F-9385-D8B40F01F0B9}" dt="2023-10-29T17:13:42.932" v="1454" actId="255"/>
        <pc:sldMkLst>
          <pc:docMk/>
          <pc:sldMk cId="2697021103" sldId="1576"/>
        </pc:sldMkLst>
        <pc:spChg chg="del">
          <ac:chgData name="Lukas Hughes-Noehrer" userId="d22ac9cc-efc5-45b7-bbeb-1ccfd11cf284" providerId="ADAL" clId="{C9E9D541-8C7F-4F4F-9385-D8B40F01F0B9}" dt="2023-10-29T16:32:57.615" v="739" actId="478"/>
          <ac:spMkLst>
            <pc:docMk/>
            <pc:sldMk cId="2697021103" sldId="1576"/>
            <ac:spMk id="3" creationId="{970A24BC-A150-2DDD-45F7-437DE19F5135}"/>
          </ac:spMkLst>
        </pc:spChg>
        <pc:spChg chg="add del mod">
          <ac:chgData name="Lukas Hughes-Noehrer" userId="d22ac9cc-efc5-45b7-bbeb-1ccfd11cf284" providerId="ADAL" clId="{C9E9D541-8C7F-4F4F-9385-D8B40F01F0B9}" dt="2023-10-29T16:33:06.040" v="743" actId="478"/>
          <ac:spMkLst>
            <pc:docMk/>
            <pc:sldMk cId="2697021103" sldId="1576"/>
            <ac:spMk id="5" creationId="{658A77BB-D2D0-9F60-B09D-8CB06B65F00A}"/>
          </ac:spMkLst>
        </pc:spChg>
        <pc:spChg chg="mod">
          <ac:chgData name="Lukas Hughes-Noehrer" userId="d22ac9cc-efc5-45b7-bbeb-1ccfd11cf284" providerId="ADAL" clId="{C9E9D541-8C7F-4F4F-9385-D8B40F01F0B9}" dt="2023-10-29T17:13:42.932" v="1454" actId="255"/>
          <ac:spMkLst>
            <pc:docMk/>
            <pc:sldMk cId="2697021103" sldId="1576"/>
            <ac:spMk id="6" creationId="{0CB3ABEE-C9EE-874E-92E7-FAC025042293}"/>
          </ac:spMkLst>
        </pc:spChg>
        <pc:spChg chg="del mod">
          <ac:chgData name="Lukas Hughes-Noehrer" userId="d22ac9cc-efc5-45b7-bbeb-1ccfd11cf284" providerId="ADAL" clId="{C9E9D541-8C7F-4F4F-9385-D8B40F01F0B9}" dt="2023-10-29T16:33:02.605" v="742" actId="478"/>
          <ac:spMkLst>
            <pc:docMk/>
            <pc:sldMk cId="2697021103" sldId="1576"/>
            <ac:spMk id="9" creationId="{44D49EBE-A113-371B-DBAF-6CED43325632}"/>
          </ac:spMkLst>
        </pc:spChg>
        <pc:spChg chg="add mod">
          <ac:chgData name="Lukas Hughes-Noehrer" userId="d22ac9cc-efc5-45b7-bbeb-1ccfd11cf284" providerId="ADAL" clId="{C9E9D541-8C7F-4F4F-9385-D8B40F01F0B9}" dt="2023-10-29T16:34:04.734" v="753" actId="14100"/>
          <ac:spMkLst>
            <pc:docMk/>
            <pc:sldMk cId="2697021103" sldId="1576"/>
            <ac:spMk id="10" creationId="{8923A9DD-7CEF-D1BB-3CB6-227B37CA0470}"/>
          </ac:spMkLst>
        </pc:spChg>
        <pc:spChg chg="add mod">
          <ac:chgData name="Lukas Hughes-Noehrer" userId="d22ac9cc-efc5-45b7-bbeb-1ccfd11cf284" providerId="ADAL" clId="{C9E9D541-8C7F-4F4F-9385-D8B40F01F0B9}" dt="2023-10-29T16:34:10.651" v="754" actId="2711"/>
          <ac:spMkLst>
            <pc:docMk/>
            <pc:sldMk cId="2697021103" sldId="1576"/>
            <ac:spMk id="12" creationId="{1E0636FD-3981-273E-9DB8-85666AF8BF54}"/>
          </ac:spMkLst>
        </pc:spChg>
        <pc:spChg chg="add mod">
          <ac:chgData name="Lukas Hughes-Noehrer" userId="d22ac9cc-efc5-45b7-bbeb-1ccfd11cf284" providerId="ADAL" clId="{C9E9D541-8C7F-4F4F-9385-D8B40F01F0B9}" dt="2023-10-29T16:34:16.763" v="755" actId="2711"/>
          <ac:spMkLst>
            <pc:docMk/>
            <pc:sldMk cId="2697021103" sldId="1576"/>
            <ac:spMk id="14" creationId="{A72C5477-C0D3-88EB-9CBD-72AA9EFEBB34}"/>
          </ac:spMkLst>
        </pc:spChg>
      </pc:sldChg>
      <pc:sldChg chg="modSp add del mod ord">
        <pc:chgData name="Lukas Hughes-Noehrer" userId="d22ac9cc-efc5-45b7-bbeb-1ccfd11cf284" providerId="ADAL" clId="{C9E9D541-8C7F-4F4F-9385-D8B40F01F0B9}" dt="2023-12-12T17:44:58.118" v="1655" actId="2696"/>
        <pc:sldMkLst>
          <pc:docMk/>
          <pc:sldMk cId="4010613835" sldId="1577"/>
        </pc:sldMkLst>
        <pc:spChg chg="mod">
          <ac:chgData name="Lukas Hughes-Noehrer" userId="d22ac9cc-efc5-45b7-bbeb-1ccfd11cf284" providerId="ADAL" clId="{C9E9D541-8C7F-4F4F-9385-D8B40F01F0B9}" dt="2023-10-29T17:13:57.143" v="1456" actId="255"/>
          <ac:spMkLst>
            <pc:docMk/>
            <pc:sldMk cId="4010613835" sldId="1577"/>
            <ac:spMk id="6" creationId="{0CB3ABEE-C9EE-874E-92E7-FAC025042293}"/>
          </ac:spMkLst>
        </pc:spChg>
        <pc:spChg chg="mod">
          <ac:chgData name="Lukas Hughes-Noehrer" userId="d22ac9cc-efc5-45b7-bbeb-1ccfd11cf284" providerId="ADAL" clId="{C9E9D541-8C7F-4F4F-9385-D8B40F01F0B9}" dt="2023-10-29T16:39:03.434" v="799" actId="5793"/>
          <ac:spMkLst>
            <pc:docMk/>
            <pc:sldMk cId="4010613835" sldId="1577"/>
            <ac:spMk id="8" creationId="{1B2C8014-EC8F-FA61-BB24-D94F851502C2}"/>
          </ac:spMkLst>
        </pc:spChg>
      </pc:sldChg>
      <pc:sldChg chg="modSp add mod">
        <pc:chgData name="Lukas Hughes-Noehrer" userId="d22ac9cc-efc5-45b7-bbeb-1ccfd11cf284" providerId="ADAL" clId="{C9E9D541-8C7F-4F4F-9385-D8B40F01F0B9}" dt="2023-10-29T17:13:50.767" v="1455" actId="255"/>
        <pc:sldMkLst>
          <pc:docMk/>
          <pc:sldMk cId="714201943" sldId="1578"/>
        </pc:sldMkLst>
        <pc:spChg chg="mod">
          <ac:chgData name="Lukas Hughes-Noehrer" userId="d22ac9cc-efc5-45b7-bbeb-1ccfd11cf284" providerId="ADAL" clId="{C9E9D541-8C7F-4F4F-9385-D8B40F01F0B9}" dt="2023-10-29T17:13:50.767" v="1455" actId="255"/>
          <ac:spMkLst>
            <pc:docMk/>
            <pc:sldMk cId="714201943" sldId="1578"/>
            <ac:spMk id="6" creationId="{0CB3ABEE-C9EE-874E-92E7-FAC025042293}"/>
          </ac:spMkLst>
        </pc:spChg>
        <pc:spChg chg="mod">
          <ac:chgData name="Lukas Hughes-Noehrer" userId="d22ac9cc-efc5-45b7-bbeb-1ccfd11cf284" providerId="ADAL" clId="{C9E9D541-8C7F-4F4F-9385-D8B40F01F0B9}" dt="2023-10-29T16:40:52.752" v="849" actId="255"/>
          <ac:spMkLst>
            <pc:docMk/>
            <pc:sldMk cId="714201943" sldId="1578"/>
            <ac:spMk id="8" creationId="{1B2C8014-EC8F-FA61-BB24-D94F851502C2}"/>
          </ac:spMkLst>
        </pc:spChg>
      </pc:sldChg>
      <pc:sldChg chg="addSp delSp modSp add del mod ord">
        <pc:chgData name="Lukas Hughes-Noehrer" userId="d22ac9cc-efc5-45b7-bbeb-1ccfd11cf284" providerId="ADAL" clId="{C9E9D541-8C7F-4F4F-9385-D8B40F01F0B9}" dt="2023-12-12T17:36:43.702" v="1593" actId="2696"/>
        <pc:sldMkLst>
          <pc:docMk/>
          <pc:sldMk cId="372942290" sldId="1579"/>
        </pc:sldMkLst>
        <pc:spChg chg="mod">
          <ac:chgData name="Lukas Hughes-Noehrer" userId="d22ac9cc-efc5-45b7-bbeb-1ccfd11cf284" providerId="ADAL" clId="{C9E9D541-8C7F-4F4F-9385-D8B40F01F0B9}" dt="2023-10-29T16:46:42.151" v="1116" actId="20577"/>
          <ac:spMkLst>
            <pc:docMk/>
            <pc:sldMk cId="372942290" sldId="1579"/>
            <ac:spMk id="2" creationId="{FFFFA1FA-1814-A36D-F2B2-F0BA137FC0B8}"/>
          </ac:spMkLst>
        </pc:spChg>
        <pc:spChg chg="del">
          <ac:chgData name="Lukas Hughes-Noehrer" userId="d22ac9cc-efc5-45b7-bbeb-1ccfd11cf284" providerId="ADAL" clId="{C9E9D541-8C7F-4F4F-9385-D8B40F01F0B9}" dt="2023-10-29T16:41:43.768" v="853" actId="478"/>
          <ac:spMkLst>
            <pc:docMk/>
            <pc:sldMk cId="372942290" sldId="1579"/>
            <ac:spMk id="3" creationId="{BD1BC6F9-5E75-A710-055B-096980A222D5}"/>
          </ac:spMkLst>
        </pc:spChg>
        <pc:spChg chg="add del mod">
          <ac:chgData name="Lukas Hughes-Noehrer" userId="d22ac9cc-efc5-45b7-bbeb-1ccfd11cf284" providerId="ADAL" clId="{C9E9D541-8C7F-4F4F-9385-D8B40F01F0B9}" dt="2023-10-29T16:42:07.919" v="889" actId="478"/>
          <ac:spMkLst>
            <pc:docMk/>
            <pc:sldMk cId="372942290" sldId="1579"/>
            <ac:spMk id="6" creationId="{5E3C1223-CBBC-EC51-ECD1-F7A501AD4780}"/>
          </ac:spMkLst>
        </pc:spChg>
      </pc:sldChg>
      <pc:sldChg chg="modSp add del mod ord">
        <pc:chgData name="Lukas Hughes-Noehrer" userId="d22ac9cc-efc5-45b7-bbeb-1ccfd11cf284" providerId="ADAL" clId="{C9E9D541-8C7F-4F4F-9385-D8B40F01F0B9}" dt="2023-12-12T17:36:40.865" v="1592" actId="2696"/>
        <pc:sldMkLst>
          <pc:docMk/>
          <pc:sldMk cId="193617594" sldId="1580"/>
        </pc:sldMkLst>
        <pc:spChg chg="mod">
          <ac:chgData name="Lukas Hughes-Noehrer" userId="d22ac9cc-efc5-45b7-bbeb-1ccfd11cf284" providerId="ADAL" clId="{C9E9D541-8C7F-4F4F-9385-D8B40F01F0B9}" dt="2023-10-29T17:10:57.276" v="1427" actId="113"/>
          <ac:spMkLst>
            <pc:docMk/>
            <pc:sldMk cId="193617594" sldId="1580"/>
            <ac:spMk id="3" creationId="{08EB115A-0857-EA4D-AD58-C0876DBD8D1D}"/>
          </ac:spMkLst>
        </pc:spChg>
        <pc:spChg chg="mod">
          <ac:chgData name="Lukas Hughes-Noehrer" userId="d22ac9cc-efc5-45b7-bbeb-1ccfd11cf284" providerId="ADAL" clId="{C9E9D541-8C7F-4F4F-9385-D8B40F01F0B9}" dt="2023-10-29T17:08:40.738" v="1238" actId="20577"/>
          <ac:spMkLst>
            <pc:docMk/>
            <pc:sldMk cId="193617594" sldId="1580"/>
            <ac:spMk id="6" creationId="{0CB3ABEE-C9EE-874E-92E7-FAC025042293}"/>
          </ac:spMkLst>
        </pc:spChg>
      </pc:sldChg>
      <pc:sldChg chg="modSp add mod ord">
        <pc:chgData name="Lukas Hughes-Noehrer" userId="d22ac9cc-efc5-45b7-bbeb-1ccfd11cf284" providerId="ADAL" clId="{C9E9D541-8C7F-4F4F-9385-D8B40F01F0B9}" dt="2023-10-29T16:46:35.082" v="1115" actId="20577"/>
        <pc:sldMkLst>
          <pc:docMk/>
          <pc:sldMk cId="1707482213" sldId="1581"/>
        </pc:sldMkLst>
        <pc:spChg chg="mod">
          <ac:chgData name="Lukas Hughes-Noehrer" userId="d22ac9cc-efc5-45b7-bbeb-1ccfd11cf284" providerId="ADAL" clId="{C9E9D541-8C7F-4F4F-9385-D8B40F01F0B9}" dt="2023-10-29T16:46:35.082" v="1115" actId="20577"/>
          <ac:spMkLst>
            <pc:docMk/>
            <pc:sldMk cId="1707482213" sldId="1581"/>
            <ac:spMk id="2" creationId="{FFFFA1FA-1814-A36D-F2B2-F0BA137FC0B8}"/>
          </ac:spMkLst>
        </pc:spChg>
      </pc:sldChg>
      <pc:sldChg chg="add">
        <pc:chgData name="Lukas Hughes-Noehrer" userId="d22ac9cc-efc5-45b7-bbeb-1ccfd11cf284" providerId="ADAL" clId="{C9E9D541-8C7F-4F4F-9385-D8B40F01F0B9}" dt="2023-10-29T16:47:30.247" v="1117"/>
        <pc:sldMkLst>
          <pc:docMk/>
          <pc:sldMk cId="2669288142" sldId="1582"/>
        </pc:sldMkLst>
      </pc:sldChg>
      <pc:sldChg chg="add">
        <pc:chgData name="Lukas Hughes-Noehrer" userId="d22ac9cc-efc5-45b7-bbeb-1ccfd11cf284" providerId="ADAL" clId="{C9E9D541-8C7F-4F4F-9385-D8B40F01F0B9}" dt="2023-10-29T16:47:30.247" v="1117"/>
        <pc:sldMkLst>
          <pc:docMk/>
          <pc:sldMk cId="3237461765" sldId="1583"/>
        </pc:sldMkLst>
      </pc:sldChg>
      <pc:sldChg chg="modSp add mod setBg">
        <pc:chgData name="Lukas Hughes-Noehrer" userId="d22ac9cc-efc5-45b7-bbeb-1ccfd11cf284" providerId="ADAL" clId="{C9E9D541-8C7F-4F4F-9385-D8B40F01F0B9}" dt="2023-10-29T16:47:58.212" v="1146" actId="20577"/>
        <pc:sldMkLst>
          <pc:docMk/>
          <pc:sldMk cId="2292344291" sldId="1584"/>
        </pc:sldMkLst>
        <pc:spChg chg="mod">
          <ac:chgData name="Lukas Hughes-Noehrer" userId="d22ac9cc-efc5-45b7-bbeb-1ccfd11cf284" providerId="ADAL" clId="{C9E9D541-8C7F-4F4F-9385-D8B40F01F0B9}" dt="2023-10-29T16:47:58.212" v="1146" actId="20577"/>
          <ac:spMkLst>
            <pc:docMk/>
            <pc:sldMk cId="2292344291" sldId="1584"/>
            <ac:spMk id="2" creationId="{FFFFA1FA-1814-A36D-F2B2-F0BA137FC0B8}"/>
          </ac:spMkLst>
        </pc:spChg>
      </pc:sldChg>
      <pc:sldChg chg="add">
        <pc:chgData name="Lukas Hughes-Noehrer" userId="d22ac9cc-efc5-45b7-bbeb-1ccfd11cf284" providerId="ADAL" clId="{C9E9D541-8C7F-4F4F-9385-D8B40F01F0B9}" dt="2023-10-29T16:49:26.273" v="1147" actId="2890"/>
        <pc:sldMkLst>
          <pc:docMk/>
          <pc:sldMk cId="3943834336" sldId="1585"/>
        </pc:sldMkLst>
      </pc:sldChg>
      <pc:sldChg chg="addSp delSp modSp add del setBg delDesignElem">
        <pc:chgData name="Lukas Hughes-Noehrer" userId="d22ac9cc-efc5-45b7-bbeb-1ccfd11cf284" providerId="ADAL" clId="{C9E9D541-8C7F-4F4F-9385-D8B40F01F0B9}" dt="2023-10-29T17:06:58.123" v="1192" actId="2696"/>
        <pc:sldMkLst>
          <pc:docMk/>
          <pc:sldMk cId="3768472252" sldId="1586"/>
        </pc:sldMkLst>
        <pc:spChg chg="del">
          <ac:chgData name="Lukas Hughes-Noehrer" userId="d22ac9cc-efc5-45b7-bbeb-1ccfd11cf284" providerId="ADAL" clId="{C9E9D541-8C7F-4F4F-9385-D8B40F01F0B9}" dt="2023-10-29T17:06:26.222" v="1190"/>
          <ac:spMkLst>
            <pc:docMk/>
            <pc:sldMk cId="3768472252" sldId="1586"/>
            <ac:spMk id="8" creationId="{2AEFFFF2-9EB4-4B6C-B9F8-2BA3EF89A21C}"/>
          </ac:spMkLst>
        </pc:spChg>
        <pc:spChg chg="del">
          <ac:chgData name="Lukas Hughes-Noehrer" userId="d22ac9cc-efc5-45b7-bbeb-1ccfd11cf284" providerId="ADAL" clId="{C9E9D541-8C7F-4F4F-9385-D8B40F01F0B9}" dt="2023-10-29T17:06:26.222" v="1190"/>
          <ac:spMkLst>
            <pc:docMk/>
            <pc:sldMk cId="3768472252" sldId="1586"/>
            <ac:spMk id="10" creationId="{0D65299F-028F-4AFC-B46A-8DB33E20FE4A}"/>
          </ac:spMkLst>
        </pc:spChg>
        <pc:spChg chg="del">
          <ac:chgData name="Lukas Hughes-Noehrer" userId="d22ac9cc-efc5-45b7-bbeb-1ccfd11cf284" providerId="ADAL" clId="{C9E9D541-8C7F-4F4F-9385-D8B40F01F0B9}" dt="2023-10-29T17:06:26.222" v="1190"/>
          <ac:spMkLst>
            <pc:docMk/>
            <pc:sldMk cId="3768472252" sldId="1586"/>
            <ac:spMk id="12" creationId="{BAC87F6E-526A-49B5-995D-42DB656594C9}"/>
          </ac:spMkLst>
        </pc:spChg>
        <pc:picChg chg="add del mod">
          <ac:chgData name="Lukas Hughes-Noehrer" userId="d22ac9cc-efc5-45b7-bbeb-1ccfd11cf284" providerId="ADAL" clId="{C9E9D541-8C7F-4F4F-9385-D8B40F01F0B9}" dt="2023-10-29T17:04:56.653" v="1187"/>
          <ac:picMkLst>
            <pc:docMk/>
            <pc:sldMk cId="3768472252" sldId="1586"/>
            <ac:picMk id="3" creationId="{BE9DAB76-CF40-1F2E-5865-C7706871F461}"/>
          </ac:picMkLst>
        </pc:picChg>
        <pc:picChg chg="mod">
          <ac:chgData name="Lukas Hughes-Noehrer" userId="d22ac9cc-efc5-45b7-bbeb-1ccfd11cf284" providerId="ADAL" clId="{C9E9D541-8C7F-4F4F-9385-D8B40F01F0B9}" dt="2023-10-29T17:03:32.143" v="1185" actId="166"/>
          <ac:picMkLst>
            <pc:docMk/>
            <pc:sldMk cId="3768472252" sldId="1586"/>
            <ac:picMk id="11" creationId="{00000000-0000-0000-0000-000000000000}"/>
          </ac:picMkLst>
        </pc:picChg>
      </pc:sldChg>
      <pc:sldChg chg="add del">
        <pc:chgData name="Lukas Hughes-Noehrer" userId="d22ac9cc-efc5-45b7-bbeb-1ccfd11cf284" providerId="ADAL" clId="{C9E9D541-8C7F-4F4F-9385-D8B40F01F0B9}" dt="2023-12-12T17:44:05.453" v="1652" actId="2696"/>
        <pc:sldMkLst>
          <pc:docMk/>
          <pc:sldMk cId="1225801070" sldId="1587"/>
        </pc:sldMkLst>
      </pc:sldChg>
      <pc:sldChg chg="addSp delSp modSp add del setBg delDesignElem">
        <pc:chgData name="Lukas Hughes-Noehrer" userId="d22ac9cc-efc5-45b7-bbeb-1ccfd11cf284" providerId="ADAL" clId="{C9E9D541-8C7F-4F4F-9385-D8B40F01F0B9}" dt="2023-10-29T17:02:21.186" v="1181" actId="2696"/>
        <pc:sldMkLst>
          <pc:docMk/>
          <pc:sldMk cId="3809328496" sldId="1587"/>
        </pc:sldMkLst>
        <pc:spChg chg="add mod">
          <ac:chgData name="Lukas Hughes-Noehrer" userId="d22ac9cc-efc5-45b7-bbeb-1ccfd11cf284" providerId="ADAL" clId="{C9E9D541-8C7F-4F4F-9385-D8B40F01F0B9}" dt="2023-10-29T16:54:01.532" v="1179" actId="166"/>
          <ac:spMkLst>
            <pc:docMk/>
            <pc:sldMk cId="3809328496" sldId="1587"/>
            <ac:spMk id="3" creationId="{DC8AD804-311C-1827-F18F-F9B4C5934AC3}"/>
          </ac:spMkLst>
        </pc:spChg>
        <pc:spChg chg="del">
          <ac:chgData name="Lukas Hughes-Noehrer" userId="d22ac9cc-efc5-45b7-bbeb-1ccfd11cf284" providerId="ADAL" clId="{C9E9D541-8C7F-4F4F-9385-D8B40F01F0B9}" dt="2023-10-29T16:53:44.865" v="1177"/>
          <ac:spMkLst>
            <pc:docMk/>
            <pc:sldMk cId="3809328496" sldId="1587"/>
            <ac:spMk id="8" creationId="{2AEFFFF2-9EB4-4B6C-B9F8-2BA3EF89A21C}"/>
          </ac:spMkLst>
        </pc:spChg>
        <pc:spChg chg="del">
          <ac:chgData name="Lukas Hughes-Noehrer" userId="d22ac9cc-efc5-45b7-bbeb-1ccfd11cf284" providerId="ADAL" clId="{C9E9D541-8C7F-4F4F-9385-D8B40F01F0B9}" dt="2023-10-29T16:53:44.865" v="1177"/>
          <ac:spMkLst>
            <pc:docMk/>
            <pc:sldMk cId="3809328496" sldId="1587"/>
            <ac:spMk id="10" creationId="{0D65299F-028F-4AFC-B46A-8DB33E20FE4A}"/>
          </ac:spMkLst>
        </pc:spChg>
        <pc:spChg chg="del">
          <ac:chgData name="Lukas Hughes-Noehrer" userId="d22ac9cc-efc5-45b7-bbeb-1ccfd11cf284" providerId="ADAL" clId="{C9E9D541-8C7F-4F4F-9385-D8B40F01F0B9}" dt="2023-10-29T16:53:44.865" v="1177"/>
          <ac:spMkLst>
            <pc:docMk/>
            <pc:sldMk cId="3809328496" sldId="1587"/>
            <ac:spMk id="12" creationId="{BAC87F6E-526A-49B5-995D-42DB656594C9}"/>
          </ac:spMkLst>
        </pc:spChg>
        <pc:picChg chg="mod">
          <ac:chgData name="Lukas Hughes-Noehrer" userId="d22ac9cc-efc5-45b7-bbeb-1ccfd11cf284" providerId="ADAL" clId="{C9E9D541-8C7F-4F4F-9385-D8B40F01F0B9}" dt="2023-10-29T16:54:06.336" v="1180" actId="166"/>
          <ac:picMkLst>
            <pc:docMk/>
            <pc:sldMk cId="3809328496" sldId="1587"/>
            <ac:picMk id="11" creationId="{00000000-0000-0000-0000-000000000000}"/>
          </ac:picMkLst>
        </pc:picChg>
      </pc:sldChg>
      <pc:sldMasterChg chg="del delSldLayout">
        <pc:chgData name="Lukas Hughes-Noehrer" userId="d22ac9cc-efc5-45b7-bbeb-1ccfd11cf284" providerId="ADAL" clId="{C9E9D541-8C7F-4F4F-9385-D8B40F01F0B9}" dt="2023-12-12T17:44:05.453" v="1652" actId="2696"/>
        <pc:sldMasterMkLst>
          <pc:docMk/>
          <pc:sldMasterMk cId="2847436954" sldId="2147483805"/>
        </pc:sldMasterMkLst>
        <pc:sldLayoutChg chg="del">
          <pc:chgData name="Lukas Hughes-Noehrer" userId="d22ac9cc-efc5-45b7-bbeb-1ccfd11cf284" providerId="ADAL" clId="{C9E9D541-8C7F-4F4F-9385-D8B40F01F0B9}" dt="2023-12-12T17:44:05.453" v="1652" actId="2696"/>
          <pc:sldLayoutMkLst>
            <pc:docMk/>
            <pc:sldMasterMk cId="2847436954" sldId="2147483805"/>
            <pc:sldLayoutMk cId="529963473" sldId="2147483806"/>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680306031" sldId="2147483807"/>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1587594093" sldId="2147483808"/>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2334491741" sldId="2147483809"/>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3782757734" sldId="2147483810"/>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1117551435" sldId="2147483811"/>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725268981" sldId="2147483812"/>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536770851" sldId="2147483813"/>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1157621476" sldId="2147483814"/>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2183756944" sldId="2147483815"/>
          </pc:sldLayoutMkLst>
        </pc:sldLayoutChg>
        <pc:sldLayoutChg chg="del">
          <pc:chgData name="Lukas Hughes-Noehrer" userId="d22ac9cc-efc5-45b7-bbeb-1ccfd11cf284" providerId="ADAL" clId="{C9E9D541-8C7F-4F4F-9385-D8B40F01F0B9}" dt="2023-12-12T17:44:05.453" v="1652" actId="2696"/>
          <pc:sldLayoutMkLst>
            <pc:docMk/>
            <pc:sldMasterMk cId="2847436954" sldId="2147483805"/>
            <pc:sldLayoutMk cId="4254943897" sldId="2147483816"/>
          </pc:sldLayoutMkLst>
        </pc:sldLayoutChg>
      </pc:sldMasterChg>
    </pc:docChg>
  </pc:docChgLst>
  <pc:docChgLst>
    <pc:chgData name="Andrew Stewart" userId="S::andrew.j.stewart@manchester.ac.uk::ced6eea5-ab06-4d36-b1df-b5fe4ae19da8" providerId="AD" clId="Web-{210F81DD-112C-FAA1-6BF8-033B08D625FD}"/>
    <pc:docChg chg="modSld sldOrd">
      <pc:chgData name="Andrew Stewart" userId="S::andrew.j.stewart@manchester.ac.uk::ced6eea5-ab06-4d36-b1df-b5fe4ae19da8" providerId="AD" clId="Web-{210F81DD-112C-FAA1-6BF8-033B08D625FD}" dt="2023-10-29T16:52:53.726" v="3"/>
      <pc:docMkLst>
        <pc:docMk/>
      </pc:docMkLst>
      <pc:sldChg chg="modSp">
        <pc:chgData name="Andrew Stewart" userId="S::andrew.j.stewart@manchester.ac.uk::ced6eea5-ab06-4d36-b1df-b5fe4ae19da8" providerId="AD" clId="Web-{210F81DD-112C-FAA1-6BF8-033B08D625FD}" dt="2023-10-29T16:52:35.273" v="1" actId="20577"/>
        <pc:sldMkLst>
          <pc:docMk/>
          <pc:sldMk cId="4010613835" sldId="1577"/>
        </pc:sldMkLst>
        <pc:spChg chg="mod">
          <ac:chgData name="Andrew Stewart" userId="S::andrew.j.stewart@manchester.ac.uk::ced6eea5-ab06-4d36-b1df-b5fe4ae19da8" providerId="AD" clId="Web-{210F81DD-112C-FAA1-6BF8-033B08D625FD}" dt="2023-10-29T16:52:35.273" v="1" actId="20577"/>
          <ac:spMkLst>
            <pc:docMk/>
            <pc:sldMk cId="4010613835" sldId="1577"/>
            <ac:spMk id="6" creationId="{0CB3ABEE-C9EE-874E-92E7-FAC025042293}"/>
          </ac:spMkLst>
        </pc:spChg>
      </pc:sldChg>
      <pc:sldChg chg="ord">
        <pc:chgData name="Andrew Stewart" userId="S::andrew.j.stewart@manchester.ac.uk::ced6eea5-ab06-4d36-b1df-b5fe4ae19da8" providerId="AD" clId="Web-{210F81DD-112C-FAA1-6BF8-033B08D625FD}" dt="2023-10-29T16:52:53.726" v="3"/>
        <pc:sldMkLst>
          <pc:docMk/>
          <pc:sldMk cId="714201943" sldId="1578"/>
        </pc:sldMkLst>
      </pc:sldChg>
    </pc:docChg>
  </pc:docChgLst>
  <pc:docChgLst>
    <pc:chgData name="Andrew Porter" userId="c0d843a1-4bb5-44ba-ac3c-2cfb2882e609" providerId="ADAL" clId="{64EF2D62-0DE3-4CDD-8D85-D86E1C0880A7}"/>
    <pc:docChg chg="undo redo custSel addSld modSld sldOrd">
      <pc:chgData name="Andrew Porter" userId="c0d843a1-4bb5-44ba-ac3c-2cfb2882e609" providerId="ADAL" clId="{64EF2D62-0DE3-4CDD-8D85-D86E1C0880A7}" dt="2023-10-27T15:31:28.043" v="1091" actId="20577"/>
      <pc:docMkLst>
        <pc:docMk/>
      </pc:docMkLst>
      <pc:sldChg chg="addSp delSp modSp mod ord modAnim modNotes">
        <pc:chgData name="Andrew Porter" userId="c0d843a1-4bb5-44ba-ac3c-2cfb2882e609" providerId="ADAL" clId="{64EF2D62-0DE3-4CDD-8D85-D86E1C0880A7}" dt="2023-10-26T16:17:54.282" v="966"/>
        <pc:sldMkLst>
          <pc:docMk/>
          <pc:sldMk cId="4332003" sldId="281"/>
        </pc:sldMkLst>
        <pc:spChg chg="mod">
          <ac:chgData name="Andrew Porter" userId="c0d843a1-4bb5-44ba-ac3c-2cfb2882e609" providerId="ADAL" clId="{64EF2D62-0DE3-4CDD-8D85-D86E1C0880A7}" dt="2023-10-26T16:05:21.223" v="484" actId="207"/>
          <ac:spMkLst>
            <pc:docMk/>
            <pc:sldMk cId="4332003" sldId="281"/>
            <ac:spMk id="13" creationId="{8B54A89D-A655-5A47-849C-E23895E467BA}"/>
          </ac:spMkLst>
        </pc:spChg>
        <pc:spChg chg="mod">
          <ac:chgData name="Andrew Porter" userId="c0d843a1-4bb5-44ba-ac3c-2cfb2882e609" providerId="ADAL" clId="{64EF2D62-0DE3-4CDD-8D85-D86E1C0880A7}" dt="2023-10-26T16:05:56.639" v="494" actId="20577"/>
          <ac:spMkLst>
            <pc:docMk/>
            <pc:sldMk cId="4332003" sldId="281"/>
            <ac:spMk id="14" creationId="{AA8AFB54-BAF1-EC48-983F-E46F04A6A55B}"/>
          </ac:spMkLst>
        </pc:spChg>
        <pc:spChg chg="mod">
          <ac:chgData name="Andrew Porter" userId="c0d843a1-4bb5-44ba-ac3c-2cfb2882e609" providerId="ADAL" clId="{64EF2D62-0DE3-4CDD-8D85-D86E1C0880A7}" dt="2023-10-26T16:06:57.233" v="510" actId="20577"/>
          <ac:spMkLst>
            <pc:docMk/>
            <pc:sldMk cId="4332003" sldId="281"/>
            <ac:spMk id="15" creationId="{FC0C9327-DF01-2B4E-9915-867A8502165D}"/>
          </ac:spMkLst>
        </pc:spChg>
        <pc:spChg chg="mod">
          <ac:chgData name="Andrew Porter" userId="c0d843a1-4bb5-44ba-ac3c-2cfb2882e609" providerId="ADAL" clId="{64EF2D62-0DE3-4CDD-8D85-D86E1C0880A7}" dt="2023-10-26T16:06:29.521" v="502"/>
          <ac:spMkLst>
            <pc:docMk/>
            <pc:sldMk cId="4332003" sldId="281"/>
            <ac:spMk id="16" creationId="{1965EB94-84C6-6B42-BF41-251674FCE46D}"/>
          </ac:spMkLst>
        </pc:spChg>
        <pc:spChg chg="mod">
          <ac:chgData name="Andrew Porter" userId="c0d843a1-4bb5-44ba-ac3c-2cfb2882e609" providerId="ADAL" clId="{64EF2D62-0DE3-4CDD-8D85-D86E1C0880A7}" dt="2023-10-26T16:10:05.470" v="758" actId="1076"/>
          <ac:spMkLst>
            <pc:docMk/>
            <pc:sldMk cId="4332003" sldId="281"/>
            <ac:spMk id="26" creationId="{C8323F02-8522-A740-84DF-8E3605BEB766}"/>
          </ac:spMkLst>
        </pc:spChg>
        <pc:spChg chg="add del mod">
          <ac:chgData name="Andrew Porter" userId="c0d843a1-4bb5-44ba-ac3c-2cfb2882e609" providerId="ADAL" clId="{64EF2D62-0DE3-4CDD-8D85-D86E1C0880A7}" dt="2023-10-26T16:17:10.542" v="959" actId="478"/>
          <ac:spMkLst>
            <pc:docMk/>
            <pc:sldMk cId="4332003" sldId="281"/>
            <ac:spMk id="27" creationId="{1F2E88E5-D7DE-48AF-9AF5-82DA31331BEA}"/>
          </ac:spMkLst>
        </pc:spChg>
      </pc:sldChg>
      <pc:sldChg chg="addSp delSp modSp mod ord modAnim">
        <pc:chgData name="Andrew Porter" userId="c0d843a1-4bb5-44ba-ac3c-2cfb2882e609" providerId="ADAL" clId="{64EF2D62-0DE3-4CDD-8D85-D86E1C0880A7}" dt="2023-10-26T16:20:04.932" v="1011"/>
        <pc:sldMkLst>
          <pc:docMk/>
          <pc:sldMk cId="3872224649" sldId="293"/>
        </pc:sldMkLst>
        <pc:spChg chg="mod">
          <ac:chgData name="Andrew Porter" userId="c0d843a1-4bb5-44ba-ac3c-2cfb2882e609" providerId="ADAL" clId="{64EF2D62-0DE3-4CDD-8D85-D86E1C0880A7}" dt="2023-10-26T16:05:25.912" v="486" actId="207"/>
          <ac:spMkLst>
            <pc:docMk/>
            <pc:sldMk cId="3872224649" sldId="293"/>
            <ac:spMk id="13" creationId="{96916688-1589-5944-956C-78E820D38B09}"/>
          </ac:spMkLst>
        </pc:spChg>
        <pc:spChg chg="mod">
          <ac:chgData name="Andrew Porter" userId="c0d843a1-4bb5-44ba-ac3c-2cfb2882e609" providerId="ADAL" clId="{64EF2D62-0DE3-4CDD-8D85-D86E1C0880A7}" dt="2023-10-26T16:06:07.814" v="495"/>
          <ac:spMkLst>
            <pc:docMk/>
            <pc:sldMk cId="3872224649" sldId="293"/>
            <ac:spMk id="14" creationId="{A80F27FF-FBB1-0949-9FA3-673C7543DFF4}"/>
          </ac:spMkLst>
        </pc:spChg>
        <pc:spChg chg="mod">
          <ac:chgData name="Andrew Porter" userId="c0d843a1-4bb5-44ba-ac3c-2cfb2882e609" providerId="ADAL" clId="{64EF2D62-0DE3-4CDD-8D85-D86E1C0880A7}" dt="2023-10-26T16:07:00.790" v="511"/>
          <ac:spMkLst>
            <pc:docMk/>
            <pc:sldMk cId="3872224649" sldId="293"/>
            <ac:spMk id="15" creationId="{C918547E-1D0A-3249-84E8-E82B0EC919F9}"/>
          </ac:spMkLst>
        </pc:spChg>
        <pc:spChg chg="mod">
          <ac:chgData name="Andrew Porter" userId="c0d843a1-4bb5-44ba-ac3c-2cfb2882e609" providerId="ADAL" clId="{64EF2D62-0DE3-4CDD-8D85-D86E1C0880A7}" dt="2023-10-26T16:06:32.390" v="503"/>
          <ac:spMkLst>
            <pc:docMk/>
            <pc:sldMk cId="3872224649" sldId="293"/>
            <ac:spMk id="16" creationId="{57715833-EE10-FF43-8C8D-ABC800BEAF9C}"/>
          </ac:spMkLst>
        </pc:spChg>
        <pc:spChg chg="add del mod">
          <ac:chgData name="Andrew Porter" userId="c0d843a1-4bb5-44ba-ac3c-2cfb2882e609" providerId="ADAL" clId="{64EF2D62-0DE3-4CDD-8D85-D86E1C0880A7}" dt="2023-10-26T16:18:32.860" v="987" actId="478"/>
          <ac:spMkLst>
            <pc:docMk/>
            <pc:sldMk cId="3872224649" sldId="293"/>
            <ac:spMk id="17" creationId="{8CE91F76-99AB-46C3-9884-B84A9653FF70}"/>
          </ac:spMkLst>
        </pc:spChg>
        <pc:spChg chg="mod">
          <ac:chgData name="Andrew Porter" userId="c0d843a1-4bb5-44ba-ac3c-2cfb2882e609" providerId="ADAL" clId="{64EF2D62-0DE3-4CDD-8D85-D86E1C0880A7}" dt="2023-10-26T16:18:31.060" v="986" actId="20577"/>
          <ac:spMkLst>
            <pc:docMk/>
            <pc:sldMk cId="3872224649" sldId="293"/>
            <ac:spMk id="28" creationId="{33A8E53A-B5F0-5F48-80BB-9CEF76C15DD9}"/>
          </ac:spMkLst>
        </pc:spChg>
        <pc:spChg chg="mod">
          <ac:chgData name="Andrew Porter" userId="c0d843a1-4bb5-44ba-ac3c-2cfb2882e609" providerId="ADAL" clId="{64EF2D62-0DE3-4CDD-8D85-D86E1C0880A7}" dt="2023-10-26T16:19:36.003" v="1001" actId="1076"/>
          <ac:spMkLst>
            <pc:docMk/>
            <pc:sldMk cId="3872224649" sldId="293"/>
            <ac:spMk id="30" creationId="{E2EB1E6E-5A62-9142-A7F7-2E5B491FD53C}"/>
          </ac:spMkLst>
        </pc:spChg>
        <pc:spChg chg="mod">
          <ac:chgData name="Andrew Porter" userId="c0d843a1-4bb5-44ba-ac3c-2cfb2882e609" providerId="ADAL" clId="{64EF2D62-0DE3-4CDD-8D85-D86E1C0880A7}" dt="2023-10-26T16:18:19.302" v="978" actId="113"/>
          <ac:spMkLst>
            <pc:docMk/>
            <pc:sldMk cId="3872224649" sldId="293"/>
            <ac:spMk id="31" creationId="{C3272DCF-9B24-8341-A8EF-7EEB7AFEE8FB}"/>
          </ac:spMkLst>
        </pc:spChg>
        <pc:spChg chg="mod">
          <ac:chgData name="Andrew Porter" userId="c0d843a1-4bb5-44ba-ac3c-2cfb2882e609" providerId="ADAL" clId="{64EF2D62-0DE3-4CDD-8D85-D86E1C0880A7}" dt="2023-10-26T16:19:12.198" v="994" actId="1076"/>
          <ac:spMkLst>
            <pc:docMk/>
            <pc:sldMk cId="3872224649" sldId="293"/>
            <ac:spMk id="34" creationId="{DD29C450-ABAC-B64C-92F1-61A2166800D7}"/>
          </ac:spMkLst>
        </pc:spChg>
        <pc:grpChg chg="mod">
          <ac:chgData name="Andrew Porter" userId="c0d843a1-4bb5-44ba-ac3c-2cfb2882e609" providerId="ADAL" clId="{64EF2D62-0DE3-4CDD-8D85-D86E1C0880A7}" dt="2023-10-26T16:19:27.547" v="998" actId="1076"/>
          <ac:grpSpMkLst>
            <pc:docMk/>
            <pc:sldMk cId="3872224649" sldId="293"/>
            <ac:grpSpMk id="26" creationId="{5016A18C-DE0A-2A41-AD50-529F273704D9}"/>
          </ac:grpSpMkLst>
        </pc:grpChg>
        <pc:grpChg chg="mod">
          <ac:chgData name="Andrew Porter" userId="c0d843a1-4bb5-44ba-ac3c-2cfb2882e609" providerId="ADAL" clId="{64EF2D62-0DE3-4CDD-8D85-D86E1C0880A7}" dt="2023-10-26T16:20:00.393" v="1010" actId="1076"/>
          <ac:grpSpMkLst>
            <pc:docMk/>
            <pc:sldMk cId="3872224649" sldId="293"/>
            <ac:grpSpMk id="29" creationId="{1CF06633-3042-2F44-B881-45582CD69517}"/>
          </ac:grpSpMkLst>
        </pc:grpChg>
        <pc:grpChg chg="mod">
          <ac:chgData name="Andrew Porter" userId="c0d843a1-4bb5-44ba-ac3c-2cfb2882e609" providerId="ADAL" clId="{64EF2D62-0DE3-4CDD-8D85-D86E1C0880A7}" dt="2023-10-26T16:19:15.377" v="995" actId="1076"/>
          <ac:grpSpMkLst>
            <pc:docMk/>
            <pc:sldMk cId="3872224649" sldId="293"/>
            <ac:grpSpMk id="32" creationId="{52634177-C12C-FE4F-9417-03607536FCFD}"/>
          </ac:grpSpMkLst>
        </pc:grpChg>
      </pc:sldChg>
      <pc:sldChg chg="addSp delSp modSp mod ord delAnim modNotes">
        <pc:chgData name="Andrew Porter" userId="c0d843a1-4bb5-44ba-ac3c-2cfb2882e609" providerId="ADAL" clId="{64EF2D62-0DE3-4CDD-8D85-D86E1C0880A7}" dt="2023-10-26T16:20:15.054" v="1012" actId="1076"/>
        <pc:sldMkLst>
          <pc:docMk/>
          <pc:sldMk cId="226231548" sldId="306"/>
        </pc:sldMkLst>
        <pc:spChg chg="del">
          <ac:chgData name="Andrew Porter" userId="c0d843a1-4bb5-44ba-ac3c-2cfb2882e609" providerId="ADAL" clId="{64EF2D62-0DE3-4CDD-8D85-D86E1C0880A7}" dt="2023-10-26T16:11:57.542" v="883" actId="478"/>
          <ac:spMkLst>
            <pc:docMk/>
            <pc:sldMk cId="226231548" sldId="306"/>
            <ac:spMk id="5" creationId="{00000000-0000-0000-0000-000000000000}"/>
          </ac:spMkLst>
        </pc:spChg>
        <pc:spChg chg="mod">
          <ac:chgData name="Andrew Porter" userId="c0d843a1-4bb5-44ba-ac3c-2cfb2882e609" providerId="ADAL" clId="{64EF2D62-0DE3-4CDD-8D85-D86E1C0880A7}" dt="2023-10-26T16:05:29.437" v="488" actId="207"/>
          <ac:spMkLst>
            <pc:docMk/>
            <pc:sldMk cId="226231548" sldId="306"/>
            <ac:spMk id="16" creationId="{52EF41D0-7A72-F345-8A63-964008C0E89B}"/>
          </ac:spMkLst>
        </pc:spChg>
        <pc:spChg chg="mod">
          <ac:chgData name="Andrew Porter" userId="c0d843a1-4bb5-44ba-ac3c-2cfb2882e609" providerId="ADAL" clId="{64EF2D62-0DE3-4CDD-8D85-D86E1C0880A7}" dt="2023-10-26T16:06:11.014" v="496"/>
          <ac:spMkLst>
            <pc:docMk/>
            <pc:sldMk cId="226231548" sldId="306"/>
            <ac:spMk id="17" creationId="{4D1611A7-2C06-614B-8CE2-E7A7E55671F5}"/>
          </ac:spMkLst>
        </pc:spChg>
        <pc:spChg chg="mod">
          <ac:chgData name="Andrew Porter" userId="c0d843a1-4bb5-44ba-ac3c-2cfb2882e609" providerId="ADAL" clId="{64EF2D62-0DE3-4CDD-8D85-D86E1C0880A7}" dt="2023-10-26T16:07:05.171" v="514"/>
          <ac:spMkLst>
            <pc:docMk/>
            <pc:sldMk cId="226231548" sldId="306"/>
            <ac:spMk id="18" creationId="{C2369E7F-2EB3-2047-94EA-0AF70E338CAE}"/>
          </ac:spMkLst>
        </pc:spChg>
        <pc:spChg chg="mod">
          <ac:chgData name="Andrew Porter" userId="c0d843a1-4bb5-44ba-ac3c-2cfb2882e609" providerId="ADAL" clId="{64EF2D62-0DE3-4CDD-8D85-D86E1C0880A7}" dt="2023-10-26T16:06:34.967" v="504"/>
          <ac:spMkLst>
            <pc:docMk/>
            <pc:sldMk cId="226231548" sldId="306"/>
            <ac:spMk id="19" creationId="{CEB035D6-E85D-4740-85A0-F2B2E98A6AE5}"/>
          </ac:spMkLst>
        </pc:spChg>
        <pc:spChg chg="mod">
          <ac:chgData name="Andrew Porter" userId="c0d843a1-4bb5-44ba-ac3c-2cfb2882e609" providerId="ADAL" clId="{64EF2D62-0DE3-4CDD-8D85-D86E1C0880A7}" dt="2023-10-26T16:11:57.906" v="884"/>
          <ac:spMkLst>
            <pc:docMk/>
            <pc:sldMk cId="226231548" sldId="306"/>
            <ac:spMk id="21" creationId="{B7C27C51-94AA-493A-85DA-294662910F70}"/>
          </ac:spMkLst>
        </pc:spChg>
        <pc:spChg chg="mod">
          <ac:chgData name="Andrew Porter" userId="c0d843a1-4bb5-44ba-ac3c-2cfb2882e609" providerId="ADAL" clId="{64EF2D62-0DE3-4CDD-8D85-D86E1C0880A7}" dt="2023-10-26T16:20:15.054" v="1012" actId="1076"/>
          <ac:spMkLst>
            <pc:docMk/>
            <pc:sldMk cId="226231548" sldId="306"/>
            <ac:spMk id="22" creationId="{5002020B-5CAE-4049-B5F5-B7530C8DCDC7}"/>
          </ac:spMkLst>
        </pc:spChg>
        <pc:spChg chg="del">
          <ac:chgData name="Andrew Porter" userId="c0d843a1-4bb5-44ba-ac3c-2cfb2882e609" providerId="ADAL" clId="{64EF2D62-0DE3-4CDD-8D85-D86E1C0880A7}" dt="2023-10-26T16:11:57.542" v="883" actId="478"/>
          <ac:spMkLst>
            <pc:docMk/>
            <pc:sldMk cId="226231548" sldId="306"/>
            <ac:spMk id="28" creationId="{EFF8A69A-E9A0-D948-A755-B452103EF72A}"/>
          </ac:spMkLst>
        </pc:spChg>
        <pc:spChg chg="mod">
          <ac:chgData name="Andrew Porter" userId="c0d843a1-4bb5-44ba-ac3c-2cfb2882e609" providerId="ADAL" clId="{64EF2D62-0DE3-4CDD-8D85-D86E1C0880A7}" dt="2023-10-26T16:11:55.056" v="882" actId="6549"/>
          <ac:spMkLst>
            <pc:docMk/>
            <pc:sldMk cId="226231548" sldId="306"/>
            <ac:spMk id="31" creationId="{10811FC1-CA0B-B345-94B0-68F6AD406278}"/>
          </ac:spMkLst>
        </pc:spChg>
        <pc:spChg chg="del topLvl">
          <ac:chgData name="Andrew Porter" userId="c0d843a1-4bb5-44ba-ac3c-2cfb2882e609" providerId="ADAL" clId="{64EF2D62-0DE3-4CDD-8D85-D86E1C0880A7}" dt="2023-10-26T16:11:51.205" v="880" actId="478"/>
          <ac:spMkLst>
            <pc:docMk/>
            <pc:sldMk cId="226231548" sldId="306"/>
            <ac:spMk id="36" creationId="{5C7DC7C5-814A-DE4E-9E51-0219FD4AB467}"/>
          </ac:spMkLst>
        </pc:spChg>
        <pc:spChg chg="del topLvl">
          <ac:chgData name="Andrew Porter" userId="c0d843a1-4bb5-44ba-ac3c-2cfb2882e609" providerId="ADAL" clId="{64EF2D62-0DE3-4CDD-8D85-D86E1C0880A7}" dt="2023-10-26T16:11:57.542" v="883" actId="478"/>
          <ac:spMkLst>
            <pc:docMk/>
            <pc:sldMk cId="226231548" sldId="306"/>
            <ac:spMk id="37" creationId="{CB24FA7F-1B24-9247-8663-39DA668EE442}"/>
          </ac:spMkLst>
        </pc:spChg>
        <pc:grpChg chg="add mod">
          <ac:chgData name="Andrew Porter" userId="c0d843a1-4bb5-44ba-ac3c-2cfb2882e609" providerId="ADAL" clId="{64EF2D62-0DE3-4CDD-8D85-D86E1C0880A7}" dt="2023-10-26T16:11:57.906" v="884"/>
          <ac:grpSpMkLst>
            <pc:docMk/>
            <pc:sldMk cId="226231548" sldId="306"/>
            <ac:grpSpMk id="20" creationId="{5B2157CA-BC6A-44F0-9307-4771E87B7669}"/>
          </ac:grpSpMkLst>
        </pc:grpChg>
        <pc:grpChg chg="del">
          <ac:chgData name="Andrew Porter" userId="c0d843a1-4bb5-44ba-ac3c-2cfb2882e609" providerId="ADAL" clId="{64EF2D62-0DE3-4CDD-8D85-D86E1C0880A7}" dt="2023-10-26T16:11:57.542" v="883" actId="478"/>
          <ac:grpSpMkLst>
            <pc:docMk/>
            <pc:sldMk cId="226231548" sldId="306"/>
            <ac:grpSpMk id="29" creationId="{2E27BD25-7023-3D40-89A8-39F8FA8C606D}"/>
          </ac:grpSpMkLst>
        </pc:grpChg>
        <pc:grpChg chg="del">
          <ac:chgData name="Andrew Porter" userId="c0d843a1-4bb5-44ba-ac3c-2cfb2882e609" providerId="ADAL" clId="{64EF2D62-0DE3-4CDD-8D85-D86E1C0880A7}" dt="2023-10-26T16:11:53.049" v="881" actId="478"/>
          <ac:grpSpMkLst>
            <pc:docMk/>
            <pc:sldMk cId="226231548" sldId="306"/>
            <ac:grpSpMk id="32" creationId="{1B70EB7F-F3B9-9544-9F36-8094EAF695BB}"/>
          </ac:grpSpMkLst>
        </pc:grpChg>
        <pc:grpChg chg="del">
          <ac:chgData name="Andrew Porter" userId="c0d843a1-4bb5-44ba-ac3c-2cfb2882e609" providerId="ADAL" clId="{64EF2D62-0DE3-4CDD-8D85-D86E1C0880A7}" dt="2023-10-26T16:11:51.205" v="880" actId="478"/>
          <ac:grpSpMkLst>
            <pc:docMk/>
            <pc:sldMk cId="226231548" sldId="306"/>
            <ac:grpSpMk id="35" creationId="{637AF9D8-83C2-3C4B-8F3C-430109B84BF9}"/>
          </ac:grpSpMkLst>
        </pc:grpChg>
      </pc:sldChg>
      <pc:sldChg chg="addSp delSp modSp add mod ord">
        <pc:chgData name="Andrew Porter" userId="c0d843a1-4bb5-44ba-ac3c-2cfb2882e609" providerId="ADAL" clId="{64EF2D62-0DE3-4CDD-8D85-D86E1C0880A7}" dt="2023-10-26T16:04:18.672" v="415" actId="108"/>
        <pc:sldMkLst>
          <pc:docMk/>
          <pc:sldMk cId="1036348502" sldId="316"/>
        </pc:sldMkLst>
        <pc:spChg chg="del">
          <ac:chgData name="Andrew Porter" userId="c0d843a1-4bb5-44ba-ac3c-2cfb2882e609" providerId="ADAL" clId="{64EF2D62-0DE3-4CDD-8D85-D86E1C0880A7}" dt="2023-10-26T15:48:30.184" v="52" actId="478"/>
          <ac:spMkLst>
            <pc:docMk/>
            <pc:sldMk cId="1036348502" sldId="316"/>
            <ac:spMk id="3" creationId="{08EB115A-0857-EA4D-AD58-C0876DBD8D1D}"/>
          </ac:spMkLst>
        </pc:spChg>
        <pc:spChg chg="add del mod">
          <ac:chgData name="Andrew Porter" userId="c0d843a1-4bb5-44ba-ac3c-2cfb2882e609" providerId="ADAL" clId="{64EF2D62-0DE3-4CDD-8D85-D86E1C0880A7}" dt="2023-10-26T15:48:31.848" v="53" actId="478"/>
          <ac:spMkLst>
            <pc:docMk/>
            <pc:sldMk cId="1036348502" sldId="316"/>
            <ac:spMk id="5" creationId="{9975CDA0-4281-4084-B298-CEDE6535118A}"/>
          </ac:spMkLst>
        </pc:spChg>
        <pc:spChg chg="mod">
          <ac:chgData name="Andrew Porter" userId="c0d843a1-4bb5-44ba-ac3c-2cfb2882e609" providerId="ADAL" clId="{64EF2D62-0DE3-4CDD-8D85-D86E1C0880A7}" dt="2023-10-26T15:48:12.063" v="51" actId="20577"/>
          <ac:spMkLst>
            <pc:docMk/>
            <pc:sldMk cId="1036348502" sldId="316"/>
            <ac:spMk id="6" creationId="{0CB3ABEE-C9EE-874E-92E7-FAC025042293}"/>
          </ac:spMkLst>
        </pc:spChg>
        <pc:spChg chg="add mod">
          <ac:chgData name="Andrew Porter" userId="c0d843a1-4bb5-44ba-ac3c-2cfb2882e609" providerId="ADAL" clId="{64EF2D62-0DE3-4CDD-8D85-D86E1C0880A7}" dt="2023-10-26T16:02:03.478" v="357" actId="207"/>
          <ac:spMkLst>
            <pc:docMk/>
            <pc:sldMk cId="1036348502" sldId="316"/>
            <ac:spMk id="12" creationId="{4403BC5F-AC11-46B7-956A-0DFCB56158E0}"/>
          </ac:spMkLst>
        </pc:spChg>
        <pc:spChg chg="add mod">
          <ac:chgData name="Andrew Porter" userId="c0d843a1-4bb5-44ba-ac3c-2cfb2882e609" providerId="ADAL" clId="{64EF2D62-0DE3-4CDD-8D85-D86E1C0880A7}" dt="2023-10-26T15:58:57.232" v="289" actId="207"/>
          <ac:spMkLst>
            <pc:docMk/>
            <pc:sldMk cId="1036348502" sldId="316"/>
            <ac:spMk id="14" creationId="{ECEA116F-D48A-4D32-907D-664EA999229C}"/>
          </ac:spMkLst>
        </pc:spChg>
        <pc:spChg chg="add mod">
          <ac:chgData name="Andrew Porter" userId="c0d843a1-4bb5-44ba-ac3c-2cfb2882e609" providerId="ADAL" clId="{64EF2D62-0DE3-4CDD-8D85-D86E1C0880A7}" dt="2023-10-26T15:58:57.232" v="289" actId="207"/>
          <ac:spMkLst>
            <pc:docMk/>
            <pc:sldMk cId="1036348502" sldId="316"/>
            <ac:spMk id="15" creationId="{72262234-1282-460F-B874-E1C22842A1E6}"/>
          </ac:spMkLst>
        </pc:spChg>
        <pc:spChg chg="add del mod">
          <ac:chgData name="Andrew Porter" userId="c0d843a1-4bb5-44ba-ac3c-2cfb2882e609" providerId="ADAL" clId="{64EF2D62-0DE3-4CDD-8D85-D86E1C0880A7}" dt="2023-10-26T15:51:43.860" v="174" actId="478"/>
          <ac:spMkLst>
            <pc:docMk/>
            <pc:sldMk cId="1036348502" sldId="316"/>
            <ac:spMk id="16" creationId="{61B7E543-C913-4304-BC66-BE10B8F43B41}"/>
          </ac:spMkLst>
        </pc:spChg>
        <pc:spChg chg="add mod">
          <ac:chgData name="Andrew Porter" userId="c0d843a1-4bb5-44ba-ac3c-2cfb2882e609" providerId="ADAL" clId="{64EF2D62-0DE3-4CDD-8D85-D86E1C0880A7}" dt="2023-10-26T15:58:57.232" v="289" actId="207"/>
          <ac:spMkLst>
            <pc:docMk/>
            <pc:sldMk cId="1036348502" sldId="316"/>
            <ac:spMk id="17" creationId="{DBB57143-FA28-476C-BEDC-F9AC18E4CD1E}"/>
          </ac:spMkLst>
        </pc:spChg>
        <pc:spChg chg="add mod">
          <ac:chgData name="Andrew Porter" userId="c0d843a1-4bb5-44ba-ac3c-2cfb2882e609" providerId="ADAL" clId="{64EF2D62-0DE3-4CDD-8D85-D86E1C0880A7}" dt="2023-10-26T15:58:57.232" v="289" actId="207"/>
          <ac:spMkLst>
            <pc:docMk/>
            <pc:sldMk cId="1036348502" sldId="316"/>
            <ac:spMk id="18" creationId="{69BF58E9-5511-4768-94E4-79CC239EFB56}"/>
          </ac:spMkLst>
        </pc:spChg>
        <pc:spChg chg="add mod">
          <ac:chgData name="Andrew Porter" userId="c0d843a1-4bb5-44ba-ac3c-2cfb2882e609" providerId="ADAL" clId="{64EF2D62-0DE3-4CDD-8D85-D86E1C0880A7}" dt="2023-10-26T15:58:57.232" v="289" actId="207"/>
          <ac:spMkLst>
            <pc:docMk/>
            <pc:sldMk cId="1036348502" sldId="316"/>
            <ac:spMk id="19" creationId="{2B937A0F-FDDF-4ABB-B74D-826F83F124A8}"/>
          </ac:spMkLst>
        </pc:spChg>
        <pc:spChg chg="add mod">
          <ac:chgData name="Andrew Porter" userId="c0d843a1-4bb5-44ba-ac3c-2cfb2882e609" providerId="ADAL" clId="{64EF2D62-0DE3-4CDD-8D85-D86E1C0880A7}" dt="2023-10-26T15:58:57.232" v="289" actId="207"/>
          <ac:spMkLst>
            <pc:docMk/>
            <pc:sldMk cId="1036348502" sldId="316"/>
            <ac:spMk id="20" creationId="{D555985F-5544-486E-BDE9-C177181B16BE}"/>
          </ac:spMkLst>
        </pc:spChg>
        <pc:spChg chg="add del">
          <ac:chgData name="Andrew Porter" userId="c0d843a1-4bb5-44ba-ac3c-2cfb2882e609" providerId="ADAL" clId="{64EF2D62-0DE3-4CDD-8D85-D86E1C0880A7}" dt="2023-10-26T15:54:40.272" v="211" actId="22"/>
          <ac:spMkLst>
            <pc:docMk/>
            <pc:sldMk cId="1036348502" sldId="316"/>
            <ac:spMk id="22" creationId="{91412B57-040F-4260-8C1D-2137AE700A0C}"/>
          </ac:spMkLst>
        </pc:spChg>
        <pc:spChg chg="add del">
          <ac:chgData name="Andrew Porter" userId="c0d843a1-4bb5-44ba-ac3c-2cfb2882e609" providerId="ADAL" clId="{64EF2D62-0DE3-4CDD-8D85-D86E1C0880A7}" dt="2023-10-26T15:54:42.002" v="213" actId="22"/>
          <ac:spMkLst>
            <pc:docMk/>
            <pc:sldMk cId="1036348502" sldId="316"/>
            <ac:spMk id="24" creationId="{C1EF12F5-A4E0-444F-8AA1-1EC77BAA5E35}"/>
          </ac:spMkLst>
        </pc:spChg>
        <pc:spChg chg="add mod">
          <ac:chgData name="Andrew Porter" userId="c0d843a1-4bb5-44ba-ac3c-2cfb2882e609" providerId="ADAL" clId="{64EF2D62-0DE3-4CDD-8D85-D86E1C0880A7}" dt="2023-10-26T16:03:53.340" v="411" actId="555"/>
          <ac:spMkLst>
            <pc:docMk/>
            <pc:sldMk cId="1036348502" sldId="316"/>
            <ac:spMk id="28" creationId="{A394DE4A-3932-4FD2-83F8-C2A35F292CF1}"/>
          </ac:spMkLst>
        </pc:spChg>
        <pc:spChg chg="add mod">
          <ac:chgData name="Andrew Porter" userId="c0d843a1-4bb5-44ba-ac3c-2cfb2882e609" providerId="ADAL" clId="{64EF2D62-0DE3-4CDD-8D85-D86E1C0880A7}" dt="2023-10-26T16:02:27.779" v="366" actId="108"/>
          <ac:spMkLst>
            <pc:docMk/>
            <pc:sldMk cId="1036348502" sldId="316"/>
            <ac:spMk id="30" creationId="{C73788FB-EAEB-47B0-BB7B-47CF3A9DC8EB}"/>
          </ac:spMkLst>
        </pc:spChg>
        <pc:spChg chg="add mod">
          <ac:chgData name="Andrew Porter" userId="c0d843a1-4bb5-44ba-ac3c-2cfb2882e609" providerId="ADAL" clId="{64EF2D62-0DE3-4CDD-8D85-D86E1C0880A7}" dt="2023-10-26T16:03:53.340" v="411" actId="555"/>
          <ac:spMkLst>
            <pc:docMk/>
            <pc:sldMk cId="1036348502" sldId="316"/>
            <ac:spMk id="31" creationId="{28E41D2D-5A57-417B-AD98-20A46E6FC88B}"/>
          </ac:spMkLst>
        </pc:spChg>
        <pc:spChg chg="add mod">
          <ac:chgData name="Andrew Porter" userId="c0d843a1-4bb5-44ba-ac3c-2cfb2882e609" providerId="ADAL" clId="{64EF2D62-0DE3-4CDD-8D85-D86E1C0880A7}" dt="2023-10-26T16:04:18.672" v="415" actId="108"/>
          <ac:spMkLst>
            <pc:docMk/>
            <pc:sldMk cId="1036348502" sldId="316"/>
            <ac:spMk id="32" creationId="{926A22B7-9212-49C9-BCD6-E299BB138019}"/>
          </ac:spMkLst>
        </pc:spChg>
        <pc:spChg chg="add mod">
          <ac:chgData name="Andrew Porter" userId="c0d843a1-4bb5-44ba-ac3c-2cfb2882e609" providerId="ADAL" clId="{64EF2D62-0DE3-4CDD-8D85-D86E1C0880A7}" dt="2023-10-26T15:58:57.232" v="289" actId="207"/>
          <ac:spMkLst>
            <pc:docMk/>
            <pc:sldMk cId="1036348502" sldId="316"/>
            <ac:spMk id="33" creationId="{C9C98897-F5E2-42EB-8E34-49896C3F5660}"/>
          </ac:spMkLst>
        </pc:spChg>
        <pc:spChg chg="add mod">
          <ac:chgData name="Andrew Porter" userId="c0d843a1-4bb5-44ba-ac3c-2cfb2882e609" providerId="ADAL" clId="{64EF2D62-0DE3-4CDD-8D85-D86E1C0880A7}" dt="2023-10-26T16:03:59.856" v="412" actId="121"/>
          <ac:spMkLst>
            <pc:docMk/>
            <pc:sldMk cId="1036348502" sldId="316"/>
            <ac:spMk id="38" creationId="{0822DBA5-A137-4402-A82F-3D9F42B6CDBA}"/>
          </ac:spMkLst>
        </pc:spChg>
        <pc:graphicFrameChg chg="add del modGraphic">
          <ac:chgData name="Andrew Porter" userId="c0d843a1-4bb5-44ba-ac3c-2cfb2882e609" providerId="ADAL" clId="{64EF2D62-0DE3-4CDD-8D85-D86E1C0880A7}" dt="2023-10-26T15:49:11.820" v="55" actId="478"/>
          <ac:graphicFrameMkLst>
            <pc:docMk/>
            <pc:sldMk cId="1036348502" sldId="316"/>
            <ac:graphicFrameMk id="7" creationId="{4C27145B-6F1F-487E-B516-79C3C5058DBE}"/>
          </ac:graphicFrameMkLst>
        </pc:graphicFrameChg>
        <pc:picChg chg="add mod">
          <ac:chgData name="Andrew Porter" userId="c0d843a1-4bb5-44ba-ac3c-2cfb2882e609" providerId="ADAL" clId="{64EF2D62-0DE3-4CDD-8D85-D86E1C0880A7}" dt="2023-10-26T15:55:37.866" v="219" actId="14100"/>
          <ac:picMkLst>
            <pc:docMk/>
            <pc:sldMk cId="1036348502" sldId="316"/>
            <ac:picMk id="26" creationId="{DB6804E0-2DDB-4AB5-99FA-F9C6DF0D990F}"/>
          </ac:picMkLst>
        </pc:picChg>
        <pc:cxnChg chg="add mod">
          <ac:chgData name="Andrew Porter" userId="c0d843a1-4bb5-44ba-ac3c-2cfb2882e609" providerId="ADAL" clId="{64EF2D62-0DE3-4CDD-8D85-D86E1C0880A7}" dt="2023-10-26T15:58:38.103" v="288" actId="1076"/>
          <ac:cxnSpMkLst>
            <pc:docMk/>
            <pc:sldMk cId="1036348502" sldId="316"/>
            <ac:cxnSpMk id="9" creationId="{C2B0E412-A8C7-4B19-9636-1ACF22D66F66}"/>
          </ac:cxnSpMkLst>
        </pc:cxnChg>
        <pc:cxnChg chg="add mod">
          <ac:chgData name="Andrew Porter" userId="c0d843a1-4bb5-44ba-ac3c-2cfb2882e609" providerId="ADAL" clId="{64EF2D62-0DE3-4CDD-8D85-D86E1C0880A7}" dt="2023-10-26T15:58:38.103" v="288" actId="1076"/>
          <ac:cxnSpMkLst>
            <pc:docMk/>
            <pc:sldMk cId="1036348502" sldId="316"/>
            <ac:cxnSpMk id="11" creationId="{69328DF2-965D-4176-B0E8-94940C1CB58A}"/>
          </ac:cxnSpMkLst>
        </pc:cxnChg>
        <pc:cxnChg chg="add mod">
          <ac:chgData name="Andrew Porter" userId="c0d843a1-4bb5-44ba-ac3c-2cfb2882e609" providerId="ADAL" clId="{64EF2D62-0DE3-4CDD-8D85-D86E1C0880A7}" dt="2023-10-26T15:59:07.860" v="291" actId="1076"/>
          <ac:cxnSpMkLst>
            <pc:docMk/>
            <pc:sldMk cId="1036348502" sldId="316"/>
            <ac:cxnSpMk id="29" creationId="{9AEC52B3-18A6-4FBB-BA32-FDDB1D496859}"/>
          </ac:cxnSpMkLst>
        </pc:cxnChg>
        <pc:cxnChg chg="add mod">
          <ac:chgData name="Andrew Porter" userId="c0d843a1-4bb5-44ba-ac3c-2cfb2882e609" providerId="ADAL" clId="{64EF2D62-0DE3-4CDD-8D85-D86E1C0880A7}" dt="2023-10-26T15:59:11.950" v="292" actId="1076"/>
          <ac:cxnSpMkLst>
            <pc:docMk/>
            <pc:sldMk cId="1036348502" sldId="316"/>
            <ac:cxnSpMk id="34" creationId="{0AE6DADC-4C36-4A3A-BB2E-AE6EFD0BC447}"/>
          </ac:cxnSpMkLst>
        </pc:cxnChg>
        <pc:cxnChg chg="add mod">
          <ac:chgData name="Andrew Porter" userId="c0d843a1-4bb5-44ba-ac3c-2cfb2882e609" providerId="ADAL" clId="{64EF2D62-0DE3-4CDD-8D85-D86E1C0880A7}" dt="2023-10-26T15:58:38.103" v="288" actId="1076"/>
          <ac:cxnSpMkLst>
            <pc:docMk/>
            <pc:sldMk cId="1036348502" sldId="316"/>
            <ac:cxnSpMk id="35" creationId="{FFBB6B17-8DC1-4864-8B15-0001F616682C}"/>
          </ac:cxnSpMkLst>
        </pc:cxnChg>
        <pc:cxnChg chg="add mod">
          <ac:chgData name="Andrew Porter" userId="c0d843a1-4bb5-44ba-ac3c-2cfb2882e609" providerId="ADAL" clId="{64EF2D62-0DE3-4CDD-8D85-D86E1C0880A7}" dt="2023-10-26T15:58:38.103" v="288" actId="1076"/>
          <ac:cxnSpMkLst>
            <pc:docMk/>
            <pc:sldMk cId="1036348502" sldId="316"/>
            <ac:cxnSpMk id="36" creationId="{92E15861-9DAD-4CA1-A1DC-3A2232FF3378}"/>
          </ac:cxnSpMkLst>
        </pc:cxnChg>
        <pc:cxnChg chg="add mod">
          <ac:chgData name="Andrew Porter" userId="c0d843a1-4bb5-44ba-ac3c-2cfb2882e609" providerId="ADAL" clId="{64EF2D62-0DE3-4CDD-8D85-D86E1C0880A7}" dt="2023-10-26T15:58:38.103" v="288" actId="1076"/>
          <ac:cxnSpMkLst>
            <pc:docMk/>
            <pc:sldMk cId="1036348502" sldId="316"/>
            <ac:cxnSpMk id="37" creationId="{82521C92-98B4-49B9-911C-63836C613BF9}"/>
          </ac:cxnSpMkLst>
        </pc:cxnChg>
      </pc:sldChg>
      <pc:sldChg chg="addSp delSp modSp mod ord addAnim delAnim modAnim modNotesTx">
        <pc:chgData name="Andrew Porter" userId="c0d843a1-4bb5-44ba-ac3c-2cfb2882e609" providerId="ADAL" clId="{64EF2D62-0DE3-4CDD-8D85-D86E1C0880A7}" dt="2023-10-26T16:19:00.021" v="992"/>
        <pc:sldMkLst>
          <pc:docMk/>
          <pc:sldMk cId="889962556" sldId="317"/>
        </pc:sldMkLst>
        <pc:spChg chg="mod">
          <ac:chgData name="Andrew Porter" userId="c0d843a1-4bb5-44ba-ac3c-2cfb2882e609" providerId="ADAL" clId="{64EF2D62-0DE3-4CDD-8D85-D86E1C0880A7}" dt="2023-10-26T16:18:46.241" v="990" actId="1076"/>
          <ac:spMkLst>
            <pc:docMk/>
            <pc:sldMk cId="889962556" sldId="317"/>
            <ac:spMk id="5" creationId="{00000000-0000-0000-0000-000000000000}"/>
          </ac:spMkLst>
        </pc:spChg>
        <pc:spChg chg="mod">
          <ac:chgData name="Andrew Porter" userId="c0d843a1-4bb5-44ba-ac3c-2cfb2882e609" providerId="ADAL" clId="{64EF2D62-0DE3-4CDD-8D85-D86E1C0880A7}" dt="2023-10-26T16:05:07.654" v="481" actId="20577"/>
          <ac:spMkLst>
            <pc:docMk/>
            <pc:sldMk cId="889962556" sldId="317"/>
            <ac:spMk id="12" creationId="{6847F8DE-3B28-5B44-920E-FF46AC26A276}"/>
          </ac:spMkLst>
        </pc:spChg>
        <pc:spChg chg="mod">
          <ac:chgData name="Andrew Porter" userId="c0d843a1-4bb5-44ba-ac3c-2cfb2882e609" providerId="ADAL" clId="{64EF2D62-0DE3-4CDD-8D85-D86E1C0880A7}" dt="2023-10-26T16:05:46.231" v="491" actId="20577"/>
          <ac:spMkLst>
            <pc:docMk/>
            <pc:sldMk cId="889962556" sldId="317"/>
            <ac:spMk id="13" creationId="{99D0867D-D9CF-7A4F-BC4E-41216E0DB7F8}"/>
          </ac:spMkLst>
        </pc:spChg>
        <pc:spChg chg="mod">
          <ac:chgData name="Andrew Porter" userId="c0d843a1-4bb5-44ba-ac3c-2cfb2882e609" providerId="ADAL" clId="{64EF2D62-0DE3-4CDD-8D85-D86E1C0880A7}" dt="2023-10-26T16:06:49.232" v="506" actId="20577"/>
          <ac:spMkLst>
            <pc:docMk/>
            <pc:sldMk cId="889962556" sldId="317"/>
            <ac:spMk id="14" creationId="{888C8436-889F-044B-8BBA-5BF1857F31AB}"/>
          </ac:spMkLst>
        </pc:spChg>
        <pc:spChg chg="mod">
          <ac:chgData name="Andrew Porter" userId="c0d843a1-4bb5-44ba-ac3c-2cfb2882e609" providerId="ADAL" clId="{64EF2D62-0DE3-4CDD-8D85-D86E1C0880A7}" dt="2023-10-26T16:15:05.047" v="937" actId="1076"/>
          <ac:spMkLst>
            <pc:docMk/>
            <pc:sldMk cId="889962556" sldId="317"/>
            <ac:spMk id="15" creationId="{00000000-0000-0000-0000-000000000000}"/>
          </ac:spMkLst>
        </pc:spChg>
        <pc:spChg chg="mod">
          <ac:chgData name="Andrew Porter" userId="c0d843a1-4bb5-44ba-ac3c-2cfb2882e609" providerId="ADAL" clId="{64EF2D62-0DE3-4CDD-8D85-D86E1C0880A7}" dt="2023-10-26T16:15:08.097" v="938" actId="1076"/>
          <ac:spMkLst>
            <pc:docMk/>
            <pc:sldMk cId="889962556" sldId="317"/>
            <ac:spMk id="16" creationId="{00000000-0000-0000-0000-000000000000}"/>
          </ac:spMkLst>
        </pc:spChg>
        <pc:spChg chg="mod">
          <ac:chgData name="Andrew Porter" userId="c0d843a1-4bb5-44ba-ac3c-2cfb2882e609" providerId="ADAL" clId="{64EF2D62-0DE3-4CDD-8D85-D86E1C0880A7}" dt="2023-10-26T16:13:58.233" v="913" actId="1076"/>
          <ac:spMkLst>
            <pc:docMk/>
            <pc:sldMk cId="889962556" sldId="317"/>
            <ac:spMk id="17" creationId="{00000000-0000-0000-0000-000000000000}"/>
          </ac:spMkLst>
        </pc:spChg>
        <pc:spChg chg="mod">
          <ac:chgData name="Andrew Porter" userId="c0d843a1-4bb5-44ba-ac3c-2cfb2882e609" providerId="ADAL" clId="{64EF2D62-0DE3-4CDD-8D85-D86E1C0880A7}" dt="2023-10-26T16:13:57.401" v="910" actId="1076"/>
          <ac:spMkLst>
            <pc:docMk/>
            <pc:sldMk cId="889962556" sldId="317"/>
            <ac:spMk id="18" creationId="{00000000-0000-0000-0000-000000000000}"/>
          </ac:spMkLst>
        </pc:spChg>
        <pc:spChg chg="mod">
          <ac:chgData name="Andrew Porter" userId="c0d843a1-4bb5-44ba-ac3c-2cfb2882e609" providerId="ADAL" clId="{64EF2D62-0DE3-4CDD-8D85-D86E1C0880A7}" dt="2023-10-26T16:06:23.518" v="501" actId="20577"/>
          <ac:spMkLst>
            <pc:docMk/>
            <pc:sldMk cId="889962556" sldId="317"/>
            <ac:spMk id="20" creationId="{08A24CD3-1E90-084C-B3FA-549DD8E98F74}"/>
          </ac:spMkLst>
        </pc:spChg>
        <pc:spChg chg="mod">
          <ac:chgData name="Andrew Porter" userId="c0d843a1-4bb5-44ba-ac3c-2cfb2882e609" providerId="ADAL" clId="{64EF2D62-0DE3-4CDD-8D85-D86E1C0880A7}" dt="2023-10-26T16:14:32.894" v="927" actId="1076"/>
          <ac:spMkLst>
            <pc:docMk/>
            <pc:sldMk cId="889962556" sldId="317"/>
            <ac:spMk id="21" creationId="{00000000-0000-0000-0000-000000000000}"/>
          </ac:spMkLst>
        </pc:spChg>
        <pc:spChg chg="add del mod">
          <ac:chgData name="Andrew Porter" userId="c0d843a1-4bb5-44ba-ac3c-2cfb2882e609" providerId="ADAL" clId="{64EF2D62-0DE3-4CDD-8D85-D86E1C0880A7}" dt="2023-10-26T16:16:56.318" v="958" actId="478"/>
          <ac:spMkLst>
            <pc:docMk/>
            <pc:sldMk cId="889962556" sldId="317"/>
            <ac:spMk id="22" creationId="{4F903803-6577-4130-A4E3-01A6C5612D77}"/>
          </ac:spMkLst>
        </pc:spChg>
        <pc:grpChg chg="mod">
          <ac:chgData name="Andrew Porter" userId="c0d843a1-4bb5-44ba-ac3c-2cfb2882e609" providerId="ADAL" clId="{64EF2D62-0DE3-4CDD-8D85-D86E1C0880A7}" dt="2023-10-26T16:18:46.241" v="990" actId="1076"/>
          <ac:grpSpMkLst>
            <pc:docMk/>
            <pc:sldMk cId="889962556" sldId="317"/>
            <ac:grpSpMk id="7" creationId="{7AB8927C-4ACF-1B4F-A23F-C9998BC2CC22}"/>
          </ac:grpSpMkLst>
        </pc:grpChg>
        <pc:grpChg chg="mod">
          <ac:chgData name="Andrew Porter" userId="c0d843a1-4bb5-44ba-ac3c-2cfb2882e609" providerId="ADAL" clId="{64EF2D62-0DE3-4CDD-8D85-D86E1C0880A7}" dt="2023-10-26T16:18:46.241" v="990" actId="1076"/>
          <ac:grpSpMkLst>
            <pc:docMk/>
            <pc:sldMk cId="889962556" sldId="317"/>
            <ac:grpSpMk id="8" creationId="{64672D9C-19A6-9441-9276-24113F3AB8CD}"/>
          </ac:grpSpMkLst>
        </pc:grpChg>
        <pc:grpChg chg="add del mod">
          <ac:chgData name="Andrew Porter" userId="c0d843a1-4bb5-44ba-ac3c-2cfb2882e609" providerId="ADAL" clId="{64EF2D62-0DE3-4CDD-8D85-D86E1C0880A7}" dt="2023-10-26T16:18:46.241" v="990" actId="1076"/>
          <ac:grpSpMkLst>
            <pc:docMk/>
            <pc:sldMk cId="889962556" sldId="317"/>
            <ac:grpSpMk id="9" creationId="{6BDFC9DA-3DD4-F04A-99DB-6EBE364DDFF9}"/>
          </ac:grpSpMkLst>
        </pc:grpChg>
      </pc:sldChg>
      <pc:sldChg chg="modSp add mod">
        <pc:chgData name="Andrew Porter" userId="c0d843a1-4bb5-44ba-ac3c-2cfb2882e609" providerId="ADAL" clId="{64EF2D62-0DE3-4CDD-8D85-D86E1C0880A7}" dt="2023-10-26T16:21:14.776" v="1035" actId="1038"/>
        <pc:sldMkLst>
          <pc:docMk/>
          <pc:sldMk cId="2360887580" sldId="318"/>
        </pc:sldMkLst>
        <pc:spChg chg="mod">
          <ac:chgData name="Andrew Porter" userId="c0d843a1-4bb5-44ba-ac3c-2cfb2882e609" providerId="ADAL" clId="{64EF2D62-0DE3-4CDD-8D85-D86E1C0880A7}" dt="2023-10-26T16:20:46.799" v="1014" actId="555"/>
          <ac:spMkLst>
            <pc:docMk/>
            <pc:sldMk cId="2360887580" sldId="318"/>
            <ac:spMk id="12" creationId="{4403BC5F-AC11-46B7-956A-0DFCB56158E0}"/>
          </ac:spMkLst>
        </pc:spChg>
        <pc:spChg chg="mod">
          <ac:chgData name="Andrew Porter" userId="c0d843a1-4bb5-44ba-ac3c-2cfb2882e609" providerId="ADAL" clId="{64EF2D62-0DE3-4CDD-8D85-D86E1C0880A7}" dt="2023-10-26T16:21:05.159" v="1020" actId="1038"/>
          <ac:spMkLst>
            <pc:docMk/>
            <pc:sldMk cId="2360887580" sldId="318"/>
            <ac:spMk id="14" creationId="{ECEA116F-D48A-4D32-907D-664EA999229C}"/>
          </ac:spMkLst>
        </pc:spChg>
        <pc:spChg chg="mod">
          <ac:chgData name="Andrew Porter" userId="c0d843a1-4bb5-44ba-ac3c-2cfb2882e609" providerId="ADAL" clId="{64EF2D62-0DE3-4CDD-8D85-D86E1C0880A7}" dt="2023-10-26T16:21:05.159" v="1020" actId="1038"/>
          <ac:spMkLst>
            <pc:docMk/>
            <pc:sldMk cId="2360887580" sldId="318"/>
            <ac:spMk id="15" creationId="{72262234-1282-460F-B874-E1C22842A1E6}"/>
          </ac:spMkLst>
        </pc:spChg>
        <pc:spChg chg="mod">
          <ac:chgData name="Andrew Porter" userId="c0d843a1-4bb5-44ba-ac3c-2cfb2882e609" providerId="ADAL" clId="{64EF2D62-0DE3-4CDD-8D85-D86E1C0880A7}" dt="2023-10-26T16:21:05.159" v="1020" actId="1038"/>
          <ac:spMkLst>
            <pc:docMk/>
            <pc:sldMk cId="2360887580" sldId="318"/>
            <ac:spMk id="17" creationId="{DBB57143-FA28-476C-BEDC-F9AC18E4CD1E}"/>
          </ac:spMkLst>
        </pc:spChg>
        <pc:spChg chg="mod">
          <ac:chgData name="Andrew Porter" userId="c0d843a1-4bb5-44ba-ac3c-2cfb2882e609" providerId="ADAL" clId="{64EF2D62-0DE3-4CDD-8D85-D86E1C0880A7}" dt="2023-10-26T16:21:05.159" v="1020" actId="1038"/>
          <ac:spMkLst>
            <pc:docMk/>
            <pc:sldMk cId="2360887580" sldId="318"/>
            <ac:spMk id="18" creationId="{69BF58E9-5511-4768-94E4-79CC239EFB56}"/>
          </ac:spMkLst>
        </pc:spChg>
        <pc:spChg chg="mod">
          <ac:chgData name="Andrew Porter" userId="c0d843a1-4bb5-44ba-ac3c-2cfb2882e609" providerId="ADAL" clId="{64EF2D62-0DE3-4CDD-8D85-D86E1C0880A7}" dt="2023-10-26T16:21:05.159" v="1020" actId="1038"/>
          <ac:spMkLst>
            <pc:docMk/>
            <pc:sldMk cId="2360887580" sldId="318"/>
            <ac:spMk id="19" creationId="{2B937A0F-FDDF-4ABB-B74D-826F83F124A8}"/>
          </ac:spMkLst>
        </pc:spChg>
        <pc:spChg chg="mod">
          <ac:chgData name="Andrew Porter" userId="c0d843a1-4bb5-44ba-ac3c-2cfb2882e609" providerId="ADAL" clId="{64EF2D62-0DE3-4CDD-8D85-D86E1C0880A7}" dt="2023-10-26T16:21:08.714" v="1022" actId="1076"/>
          <ac:spMkLst>
            <pc:docMk/>
            <pc:sldMk cId="2360887580" sldId="318"/>
            <ac:spMk id="20" creationId="{D555985F-5544-486E-BDE9-C177181B16BE}"/>
          </ac:spMkLst>
        </pc:spChg>
        <pc:spChg chg="mod">
          <ac:chgData name="Andrew Porter" userId="c0d843a1-4bb5-44ba-ac3c-2cfb2882e609" providerId="ADAL" clId="{64EF2D62-0DE3-4CDD-8D85-D86E1C0880A7}" dt="2023-10-26T16:20:46.799" v="1014" actId="555"/>
          <ac:spMkLst>
            <pc:docMk/>
            <pc:sldMk cId="2360887580" sldId="318"/>
            <ac:spMk id="28" creationId="{A394DE4A-3932-4FD2-83F8-C2A35F292CF1}"/>
          </ac:spMkLst>
        </pc:spChg>
        <pc:spChg chg="mod">
          <ac:chgData name="Andrew Porter" userId="c0d843a1-4bb5-44ba-ac3c-2cfb2882e609" providerId="ADAL" clId="{64EF2D62-0DE3-4CDD-8D85-D86E1C0880A7}" dt="2023-10-26T16:20:46.799" v="1014" actId="555"/>
          <ac:spMkLst>
            <pc:docMk/>
            <pc:sldMk cId="2360887580" sldId="318"/>
            <ac:spMk id="31" creationId="{28E41D2D-5A57-417B-AD98-20A46E6FC88B}"/>
          </ac:spMkLst>
        </pc:spChg>
        <pc:spChg chg="mod">
          <ac:chgData name="Andrew Porter" userId="c0d843a1-4bb5-44ba-ac3c-2cfb2882e609" providerId="ADAL" clId="{64EF2D62-0DE3-4CDD-8D85-D86E1C0880A7}" dt="2023-10-26T16:21:05.159" v="1020" actId="1038"/>
          <ac:spMkLst>
            <pc:docMk/>
            <pc:sldMk cId="2360887580" sldId="318"/>
            <ac:spMk id="33" creationId="{C9C98897-F5E2-42EB-8E34-49896C3F5660}"/>
          </ac:spMkLst>
        </pc:spChg>
        <pc:spChg chg="mod">
          <ac:chgData name="Andrew Porter" userId="c0d843a1-4bb5-44ba-ac3c-2cfb2882e609" providerId="ADAL" clId="{64EF2D62-0DE3-4CDD-8D85-D86E1C0880A7}" dt="2023-10-26T16:20:46.799" v="1014" actId="555"/>
          <ac:spMkLst>
            <pc:docMk/>
            <pc:sldMk cId="2360887580" sldId="318"/>
            <ac:spMk id="38" creationId="{0822DBA5-A137-4402-A82F-3D9F42B6CDBA}"/>
          </ac:spMkLst>
        </pc:spChg>
        <pc:cxnChg chg="mod">
          <ac:chgData name="Andrew Porter" userId="c0d843a1-4bb5-44ba-ac3c-2cfb2882e609" providerId="ADAL" clId="{64EF2D62-0DE3-4CDD-8D85-D86E1C0880A7}" dt="2023-10-26T16:21:14.776" v="1035" actId="1038"/>
          <ac:cxnSpMkLst>
            <pc:docMk/>
            <pc:sldMk cId="2360887580" sldId="318"/>
            <ac:cxnSpMk id="36" creationId="{92E15861-9DAD-4CA1-A1DC-3A2232FF3378}"/>
          </ac:cxnSpMkLst>
        </pc:cxnChg>
      </pc:sldChg>
      <pc:sldChg chg="delSp modSp add mod setBg">
        <pc:chgData name="Andrew Porter" userId="c0d843a1-4bb5-44ba-ac3c-2cfb2882e609" providerId="ADAL" clId="{64EF2D62-0DE3-4CDD-8D85-D86E1C0880A7}" dt="2023-10-27T15:31:09.296" v="1041" actId="478"/>
        <pc:sldMkLst>
          <pc:docMk/>
          <pc:sldMk cId="309673583" sldId="1565"/>
        </pc:sldMkLst>
        <pc:spChg chg="mod">
          <ac:chgData name="Andrew Porter" userId="c0d843a1-4bb5-44ba-ac3c-2cfb2882e609" providerId="ADAL" clId="{64EF2D62-0DE3-4CDD-8D85-D86E1C0880A7}" dt="2023-10-27T15:31:05.558" v="1039"/>
          <ac:spMkLst>
            <pc:docMk/>
            <pc:sldMk cId="309673583" sldId="1565"/>
            <ac:spMk id="2" creationId="{FFFFA1FA-1814-A36D-F2B2-F0BA137FC0B8}"/>
          </ac:spMkLst>
        </pc:spChg>
        <pc:spChg chg="del mod">
          <ac:chgData name="Andrew Porter" userId="c0d843a1-4bb5-44ba-ac3c-2cfb2882e609" providerId="ADAL" clId="{64EF2D62-0DE3-4CDD-8D85-D86E1C0880A7}" dt="2023-10-27T15:31:09.296" v="1041" actId="478"/>
          <ac:spMkLst>
            <pc:docMk/>
            <pc:sldMk cId="309673583" sldId="1565"/>
            <ac:spMk id="3" creationId="{BD1BC6F9-5E75-A710-055B-096980A222D5}"/>
          </ac:spMkLst>
        </pc:spChg>
      </pc:sldChg>
      <pc:sldChg chg="modSp mod">
        <pc:chgData name="Andrew Porter" userId="c0d843a1-4bb5-44ba-ac3c-2cfb2882e609" providerId="ADAL" clId="{64EF2D62-0DE3-4CDD-8D85-D86E1C0880A7}" dt="2023-10-27T15:31:28.043" v="1091" actId="20577"/>
        <pc:sldMkLst>
          <pc:docMk/>
          <pc:sldMk cId="308118079" sldId="1566"/>
        </pc:sldMkLst>
        <pc:spChg chg="mod">
          <ac:chgData name="Andrew Porter" userId="c0d843a1-4bb5-44ba-ac3c-2cfb2882e609" providerId="ADAL" clId="{64EF2D62-0DE3-4CDD-8D85-D86E1C0880A7}" dt="2023-10-27T15:31:28.043" v="1091" actId="20577"/>
          <ac:spMkLst>
            <pc:docMk/>
            <pc:sldMk cId="308118079" sldId="1566"/>
            <ac:spMk id="2" creationId="{FFFFA1FA-1814-A36D-F2B2-F0BA137FC0B8}"/>
          </ac:spMkLst>
        </pc:spChg>
      </pc:sldChg>
    </pc:docChg>
  </pc:docChgLst>
  <pc:docChgLst>
    <pc:chgData name="Noemie Aubert Bonn" userId="S::noemie.aubertbonn@manchester.ac.uk::1acab473-4223-45af-9f2e-c7456eb1363a" providerId="AD" clId="Web-{E3EAF391-A286-BAB1-1DAE-3085DCA94BF0}"/>
    <pc:docChg chg="addSld">
      <pc:chgData name="Noemie Aubert Bonn" userId="S::noemie.aubertbonn@manchester.ac.uk::1acab473-4223-45af-9f2e-c7456eb1363a" providerId="AD" clId="Web-{E3EAF391-A286-BAB1-1DAE-3085DCA94BF0}" dt="2024-04-02T16:08:57.232" v="5"/>
      <pc:docMkLst>
        <pc:docMk/>
      </pc:docMkLst>
      <pc:sldChg chg="add">
        <pc:chgData name="Noemie Aubert Bonn" userId="S::noemie.aubertbonn@manchester.ac.uk::1acab473-4223-45af-9f2e-c7456eb1363a" providerId="AD" clId="Web-{E3EAF391-A286-BAB1-1DAE-3085DCA94BF0}" dt="2024-04-02T16:08:57.232" v="5"/>
        <pc:sldMkLst>
          <pc:docMk/>
          <pc:sldMk cId="3621210719" sldId="846"/>
        </pc:sldMkLst>
      </pc:sldChg>
      <pc:sldChg chg="add">
        <pc:chgData name="Noemie Aubert Bonn" userId="S::noemie.aubertbonn@manchester.ac.uk::1acab473-4223-45af-9f2e-c7456eb1363a" providerId="AD" clId="Web-{E3EAF391-A286-BAB1-1DAE-3085DCA94BF0}" dt="2024-04-02T16:08:57.185" v="4"/>
        <pc:sldMkLst>
          <pc:docMk/>
          <pc:sldMk cId="68231912" sldId="1560"/>
        </pc:sldMkLst>
      </pc:sldChg>
      <pc:sldChg chg="add">
        <pc:chgData name="Noemie Aubert Bonn" userId="S::noemie.aubertbonn@manchester.ac.uk::1acab473-4223-45af-9f2e-c7456eb1363a" providerId="AD" clId="Web-{E3EAF391-A286-BAB1-1DAE-3085DCA94BF0}" dt="2024-04-02T16:08:57.122" v="3"/>
        <pc:sldMkLst>
          <pc:docMk/>
          <pc:sldMk cId="1146618135" sldId="1561"/>
        </pc:sldMkLst>
      </pc:sldChg>
      <pc:sldChg chg="add">
        <pc:chgData name="Noemie Aubert Bonn" userId="S::noemie.aubertbonn@manchester.ac.uk::1acab473-4223-45af-9f2e-c7456eb1363a" providerId="AD" clId="Web-{E3EAF391-A286-BAB1-1DAE-3085DCA94BF0}" dt="2024-04-02T16:08:57.060" v="2"/>
        <pc:sldMkLst>
          <pc:docMk/>
          <pc:sldMk cId="3705170281" sldId="1562"/>
        </pc:sldMkLst>
      </pc:sldChg>
      <pc:sldChg chg="add">
        <pc:chgData name="Noemie Aubert Bonn" userId="S::noemie.aubertbonn@manchester.ac.uk::1acab473-4223-45af-9f2e-c7456eb1363a" providerId="AD" clId="Web-{E3EAF391-A286-BAB1-1DAE-3085DCA94BF0}" dt="2024-04-02T16:08:56.997" v="1"/>
        <pc:sldMkLst>
          <pc:docMk/>
          <pc:sldMk cId="2546468786" sldId="1563"/>
        </pc:sldMkLst>
      </pc:sldChg>
      <pc:sldChg chg="add">
        <pc:chgData name="Noemie Aubert Bonn" userId="S::noemie.aubertbonn@manchester.ac.uk::1acab473-4223-45af-9f2e-c7456eb1363a" providerId="AD" clId="Web-{E3EAF391-A286-BAB1-1DAE-3085DCA94BF0}" dt="2024-04-02T16:08:56.935" v="0"/>
        <pc:sldMkLst>
          <pc:docMk/>
          <pc:sldMk cId="251027326" sldId="1564"/>
        </pc:sldMkLst>
      </pc:sldChg>
    </pc:docChg>
  </pc:docChgLst>
  <pc:docChgLst>
    <pc:chgData name="Andrew Porter" userId="S::andrew.porter@cruk.manchester.ac.uk::c0d843a1-4bb5-44ba-ac3c-2cfb2882e609" providerId="AD" clId="Web-{E7CB3AF6-9608-4FD9-3004-D34A84E539A0}"/>
    <pc:docChg chg="addSld delSld modSld sldOrd">
      <pc:chgData name="Andrew Porter" userId="S::andrew.porter@cruk.manchester.ac.uk::c0d843a1-4bb5-44ba-ac3c-2cfb2882e609" providerId="AD" clId="Web-{E7CB3AF6-9608-4FD9-3004-D34A84E539A0}" dt="2023-10-27T09:02:49.548" v="82" actId="1076"/>
      <pc:docMkLst>
        <pc:docMk/>
      </pc:docMkLst>
      <pc:sldChg chg="addSp modSp">
        <pc:chgData name="Andrew Porter" userId="S::andrew.porter@cruk.manchester.ac.uk::c0d843a1-4bb5-44ba-ac3c-2cfb2882e609" providerId="AD" clId="Web-{E7CB3AF6-9608-4FD9-3004-D34A84E539A0}" dt="2023-10-27T09:02:49.548" v="82" actId="1076"/>
        <pc:sldMkLst>
          <pc:docMk/>
          <pc:sldMk cId="1036348502" sldId="316"/>
        </pc:sldMkLst>
        <pc:spChg chg="add mod">
          <ac:chgData name="Andrew Porter" userId="S::andrew.porter@cruk.manchester.ac.uk::c0d843a1-4bb5-44ba-ac3c-2cfb2882e609" providerId="AD" clId="Web-{E7CB3AF6-9608-4FD9-3004-D34A84E539A0}" dt="2023-10-27T09:02:49.548" v="82" actId="1076"/>
          <ac:spMkLst>
            <pc:docMk/>
            <pc:sldMk cId="1036348502" sldId="316"/>
            <ac:spMk id="2" creationId="{70B58E83-3003-B0C1-06D7-7D02AF3A9521}"/>
          </ac:spMkLst>
        </pc:spChg>
        <pc:spChg chg="mod">
          <ac:chgData name="Andrew Porter" userId="S::andrew.porter@cruk.manchester.ac.uk::c0d843a1-4bb5-44ba-ac3c-2cfb2882e609" providerId="AD" clId="Web-{E7CB3AF6-9608-4FD9-3004-D34A84E539A0}" dt="2023-10-27T09:02:22.999" v="53" actId="1076"/>
          <ac:spMkLst>
            <pc:docMk/>
            <pc:sldMk cId="1036348502" sldId="316"/>
            <ac:spMk id="12" creationId="{4403BC5F-AC11-46B7-956A-0DFCB56158E0}"/>
          </ac:spMkLst>
        </pc:spChg>
        <pc:spChg chg="mod">
          <ac:chgData name="Andrew Porter" userId="S::andrew.porter@cruk.manchester.ac.uk::c0d843a1-4bb5-44ba-ac3c-2cfb2882e609" providerId="AD" clId="Web-{E7CB3AF6-9608-4FD9-3004-D34A84E539A0}" dt="2023-10-27T09:02:22.999" v="54" actId="1076"/>
          <ac:spMkLst>
            <pc:docMk/>
            <pc:sldMk cId="1036348502" sldId="316"/>
            <ac:spMk id="14" creationId="{ECEA116F-D48A-4D32-907D-664EA999229C}"/>
          </ac:spMkLst>
        </pc:spChg>
        <pc:spChg chg="mod">
          <ac:chgData name="Andrew Porter" userId="S::andrew.porter@cruk.manchester.ac.uk::c0d843a1-4bb5-44ba-ac3c-2cfb2882e609" providerId="AD" clId="Web-{E7CB3AF6-9608-4FD9-3004-D34A84E539A0}" dt="2023-10-27T09:02:23.015" v="55" actId="1076"/>
          <ac:spMkLst>
            <pc:docMk/>
            <pc:sldMk cId="1036348502" sldId="316"/>
            <ac:spMk id="15" creationId="{72262234-1282-460F-B874-E1C22842A1E6}"/>
          </ac:spMkLst>
        </pc:spChg>
        <pc:spChg chg="mod">
          <ac:chgData name="Andrew Porter" userId="S::andrew.porter@cruk.manchester.ac.uk::c0d843a1-4bb5-44ba-ac3c-2cfb2882e609" providerId="AD" clId="Web-{E7CB3AF6-9608-4FD9-3004-D34A84E539A0}" dt="2023-10-27T09:02:23.046" v="56" actId="1076"/>
          <ac:spMkLst>
            <pc:docMk/>
            <pc:sldMk cId="1036348502" sldId="316"/>
            <ac:spMk id="17" creationId="{DBB57143-FA28-476C-BEDC-F9AC18E4CD1E}"/>
          </ac:spMkLst>
        </pc:spChg>
        <pc:spChg chg="mod">
          <ac:chgData name="Andrew Porter" userId="S::andrew.porter@cruk.manchester.ac.uk::c0d843a1-4bb5-44ba-ac3c-2cfb2882e609" providerId="AD" clId="Web-{E7CB3AF6-9608-4FD9-3004-D34A84E539A0}" dt="2023-10-27T09:02:23.046" v="57" actId="1076"/>
          <ac:spMkLst>
            <pc:docMk/>
            <pc:sldMk cId="1036348502" sldId="316"/>
            <ac:spMk id="18" creationId="{69BF58E9-5511-4768-94E4-79CC239EFB56}"/>
          </ac:spMkLst>
        </pc:spChg>
        <pc:spChg chg="mod">
          <ac:chgData name="Andrew Porter" userId="S::andrew.porter@cruk.manchester.ac.uk::c0d843a1-4bb5-44ba-ac3c-2cfb2882e609" providerId="AD" clId="Web-{E7CB3AF6-9608-4FD9-3004-D34A84E539A0}" dt="2023-10-27T09:02:23.077" v="58" actId="1076"/>
          <ac:spMkLst>
            <pc:docMk/>
            <pc:sldMk cId="1036348502" sldId="316"/>
            <ac:spMk id="19" creationId="{2B937A0F-FDDF-4ABB-B74D-826F83F124A8}"/>
          </ac:spMkLst>
        </pc:spChg>
        <pc:spChg chg="mod">
          <ac:chgData name="Andrew Porter" userId="S::andrew.porter@cruk.manchester.ac.uk::c0d843a1-4bb5-44ba-ac3c-2cfb2882e609" providerId="AD" clId="Web-{E7CB3AF6-9608-4FD9-3004-D34A84E539A0}" dt="2023-10-27T09:02:23.077" v="59" actId="1076"/>
          <ac:spMkLst>
            <pc:docMk/>
            <pc:sldMk cId="1036348502" sldId="316"/>
            <ac:spMk id="20" creationId="{D555985F-5544-486E-BDE9-C177181B16BE}"/>
          </ac:spMkLst>
        </pc:spChg>
        <pc:spChg chg="mod">
          <ac:chgData name="Andrew Porter" userId="S::andrew.porter@cruk.manchester.ac.uk::c0d843a1-4bb5-44ba-ac3c-2cfb2882e609" providerId="AD" clId="Web-{E7CB3AF6-9608-4FD9-3004-D34A84E539A0}" dt="2023-10-27T09:02:23.108" v="60" actId="1076"/>
          <ac:spMkLst>
            <pc:docMk/>
            <pc:sldMk cId="1036348502" sldId="316"/>
            <ac:spMk id="28" creationId="{A394DE4A-3932-4FD2-83F8-C2A35F292CF1}"/>
          </ac:spMkLst>
        </pc:spChg>
        <pc:spChg chg="mod">
          <ac:chgData name="Andrew Porter" userId="S::andrew.porter@cruk.manchester.ac.uk::c0d843a1-4bb5-44ba-ac3c-2cfb2882e609" providerId="AD" clId="Web-{E7CB3AF6-9608-4FD9-3004-D34A84E539A0}" dt="2023-10-27T09:02:23.140" v="62" actId="1076"/>
          <ac:spMkLst>
            <pc:docMk/>
            <pc:sldMk cId="1036348502" sldId="316"/>
            <ac:spMk id="30" creationId="{C73788FB-EAEB-47B0-BB7B-47CF3A9DC8EB}"/>
          </ac:spMkLst>
        </pc:spChg>
        <pc:spChg chg="mod">
          <ac:chgData name="Andrew Porter" userId="S::andrew.porter@cruk.manchester.ac.uk::c0d843a1-4bb5-44ba-ac3c-2cfb2882e609" providerId="AD" clId="Web-{E7CB3AF6-9608-4FD9-3004-D34A84E539A0}" dt="2023-10-27T09:02:23.155" v="63" actId="1076"/>
          <ac:spMkLst>
            <pc:docMk/>
            <pc:sldMk cId="1036348502" sldId="316"/>
            <ac:spMk id="31" creationId="{28E41D2D-5A57-417B-AD98-20A46E6FC88B}"/>
          </ac:spMkLst>
        </pc:spChg>
        <pc:spChg chg="mod">
          <ac:chgData name="Andrew Porter" userId="S::andrew.porter@cruk.manchester.ac.uk::c0d843a1-4bb5-44ba-ac3c-2cfb2882e609" providerId="AD" clId="Web-{E7CB3AF6-9608-4FD9-3004-D34A84E539A0}" dt="2023-10-27T09:02:23.171" v="64" actId="1076"/>
          <ac:spMkLst>
            <pc:docMk/>
            <pc:sldMk cId="1036348502" sldId="316"/>
            <ac:spMk id="32" creationId="{926A22B7-9212-49C9-BCD6-E299BB138019}"/>
          </ac:spMkLst>
        </pc:spChg>
        <pc:spChg chg="mod">
          <ac:chgData name="Andrew Porter" userId="S::andrew.porter@cruk.manchester.ac.uk::c0d843a1-4bb5-44ba-ac3c-2cfb2882e609" providerId="AD" clId="Web-{E7CB3AF6-9608-4FD9-3004-D34A84E539A0}" dt="2023-10-27T09:02:23.187" v="65" actId="1076"/>
          <ac:spMkLst>
            <pc:docMk/>
            <pc:sldMk cId="1036348502" sldId="316"/>
            <ac:spMk id="33" creationId="{C9C98897-F5E2-42EB-8E34-49896C3F5660}"/>
          </ac:spMkLst>
        </pc:spChg>
        <pc:spChg chg="mod">
          <ac:chgData name="Andrew Porter" userId="S::andrew.porter@cruk.manchester.ac.uk::c0d843a1-4bb5-44ba-ac3c-2cfb2882e609" providerId="AD" clId="Web-{E7CB3AF6-9608-4FD9-3004-D34A84E539A0}" dt="2023-10-27T09:02:23.249" v="70" actId="1076"/>
          <ac:spMkLst>
            <pc:docMk/>
            <pc:sldMk cId="1036348502" sldId="316"/>
            <ac:spMk id="38" creationId="{0822DBA5-A137-4402-A82F-3D9F42B6CDBA}"/>
          </ac:spMkLst>
        </pc:spChg>
        <pc:picChg chg="mod">
          <ac:chgData name="Andrew Porter" userId="S::andrew.porter@cruk.manchester.ac.uk::c0d843a1-4bb5-44ba-ac3c-2cfb2882e609" providerId="AD" clId="Web-{E7CB3AF6-9608-4FD9-3004-D34A84E539A0}" dt="2023-10-27T09:01:49.763" v="25" actId="1076"/>
          <ac:picMkLst>
            <pc:docMk/>
            <pc:sldMk cId="1036348502" sldId="316"/>
            <ac:picMk id="26" creationId="{DB6804E0-2DDB-4AB5-99FA-F9C6DF0D990F}"/>
          </ac:picMkLst>
        </pc:picChg>
        <pc:cxnChg chg="mod">
          <ac:chgData name="Andrew Porter" userId="S::andrew.porter@cruk.manchester.ac.uk::c0d843a1-4bb5-44ba-ac3c-2cfb2882e609" providerId="AD" clId="Web-{E7CB3AF6-9608-4FD9-3004-D34A84E539A0}" dt="2023-10-27T09:02:22.968" v="51" actId="1076"/>
          <ac:cxnSpMkLst>
            <pc:docMk/>
            <pc:sldMk cId="1036348502" sldId="316"/>
            <ac:cxnSpMk id="9" creationId="{C2B0E412-A8C7-4B19-9636-1ACF22D66F66}"/>
          </ac:cxnSpMkLst>
        </pc:cxnChg>
        <pc:cxnChg chg="mod">
          <ac:chgData name="Andrew Porter" userId="S::andrew.porter@cruk.manchester.ac.uk::c0d843a1-4bb5-44ba-ac3c-2cfb2882e609" providerId="AD" clId="Web-{E7CB3AF6-9608-4FD9-3004-D34A84E539A0}" dt="2023-10-27T09:02:22.983" v="52" actId="1076"/>
          <ac:cxnSpMkLst>
            <pc:docMk/>
            <pc:sldMk cId="1036348502" sldId="316"/>
            <ac:cxnSpMk id="11" creationId="{69328DF2-965D-4176-B0E8-94940C1CB58A}"/>
          </ac:cxnSpMkLst>
        </pc:cxnChg>
        <pc:cxnChg chg="mod">
          <ac:chgData name="Andrew Porter" userId="S::andrew.porter@cruk.manchester.ac.uk::c0d843a1-4bb5-44ba-ac3c-2cfb2882e609" providerId="AD" clId="Web-{E7CB3AF6-9608-4FD9-3004-D34A84E539A0}" dt="2023-10-27T09:02:23.124" v="61" actId="1076"/>
          <ac:cxnSpMkLst>
            <pc:docMk/>
            <pc:sldMk cId="1036348502" sldId="316"/>
            <ac:cxnSpMk id="29" creationId="{9AEC52B3-18A6-4FBB-BA32-FDDB1D496859}"/>
          </ac:cxnSpMkLst>
        </pc:cxnChg>
        <pc:cxnChg chg="mod">
          <ac:chgData name="Andrew Porter" userId="S::andrew.porter@cruk.manchester.ac.uk::c0d843a1-4bb5-44ba-ac3c-2cfb2882e609" providerId="AD" clId="Web-{E7CB3AF6-9608-4FD9-3004-D34A84E539A0}" dt="2023-10-27T09:02:23.202" v="66" actId="1076"/>
          <ac:cxnSpMkLst>
            <pc:docMk/>
            <pc:sldMk cId="1036348502" sldId="316"/>
            <ac:cxnSpMk id="34" creationId="{0AE6DADC-4C36-4A3A-BB2E-AE6EFD0BC447}"/>
          </ac:cxnSpMkLst>
        </pc:cxnChg>
        <pc:cxnChg chg="mod">
          <ac:chgData name="Andrew Porter" userId="S::andrew.porter@cruk.manchester.ac.uk::c0d843a1-4bb5-44ba-ac3c-2cfb2882e609" providerId="AD" clId="Web-{E7CB3AF6-9608-4FD9-3004-D34A84E539A0}" dt="2023-10-27T09:02:23.218" v="67" actId="1076"/>
          <ac:cxnSpMkLst>
            <pc:docMk/>
            <pc:sldMk cId="1036348502" sldId="316"/>
            <ac:cxnSpMk id="35" creationId="{FFBB6B17-8DC1-4864-8B15-0001F616682C}"/>
          </ac:cxnSpMkLst>
        </pc:cxnChg>
        <pc:cxnChg chg="mod">
          <ac:chgData name="Andrew Porter" userId="S::andrew.porter@cruk.manchester.ac.uk::c0d843a1-4bb5-44ba-ac3c-2cfb2882e609" providerId="AD" clId="Web-{E7CB3AF6-9608-4FD9-3004-D34A84E539A0}" dt="2023-10-27T09:02:23.233" v="68" actId="1076"/>
          <ac:cxnSpMkLst>
            <pc:docMk/>
            <pc:sldMk cId="1036348502" sldId="316"/>
            <ac:cxnSpMk id="36" creationId="{92E15861-9DAD-4CA1-A1DC-3A2232FF3378}"/>
          </ac:cxnSpMkLst>
        </pc:cxnChg>
        <pc:cxnChg chg="mod">
          <ac:chgData name="Andrew Porter" userId="S::andrew.porter@cruk.manchester.ac.uk::c0d843a1-4bb5-44ba-ac3c-2cfb2882e609" providerId="AD" clId="Web-{E7CB3AF6-9608-4FD9-3004-D34A84E539A0}" dt="2023-10-27T09:02:23.233" v="69" actId="1076"/>
          <ac:cxnSpMkLst>
            <pc:docMk/>
            <pc:sldMk cId="1036348502" sldId="316"/>
            <ac:cxnSpMk id="37" creationId="{82521C92-98B4-49B9-911C-63836C613BF9}"/>
          </ac:cxnSpMkLst>
        </pc:cxnChg>
      </pc:sldChg>
      <pc:sldChg chg="del">
        <pc:chgData name="Andrew Porter" userId="S::andrew.porter@cruk.manchester.ac.uk::c0d843a1-4bb5-44ba-ac3c-2cfb2882e609" providerId="AD" clId="Web-{E7CB3AF6-9608-4FD9-3004-D34A84E539A0}" dt="2023-10-27T09:01:42.278" v="22"/>
        <pc:sldMkLst>
          <pc:docMk/>
          <pc:sldMk cId="2360887580" sldId="318"/>
        </pc:sldMkLst>
      </pc:sldChg>
      <pc:sldChg chg="add ord replId">
        <pc:chgData name="Andrew Porter" userId="S::andrew.porter@cruk.manchester.ac.uk::c0d843a1-4bb5-44ba-ac3c-2cfb2882e609" providerId="AD" clId="Web-{E7CB3AF6-9608-4FD9-3004-D34A84E539A0}" dt="2023-10-27T09:01:40.715" v="21"/>
        <pc:sldMkLst>
          <pc:docMk/>
          <pc:sldMk cId="1574729043" sldId="321"/>
        </pc:sldMkLst>
      </pc:sldChg>
    </pc:docChg>
  </pc:docChgLst>
  <pc:docChgLst>
    <pc:chgData name="Andrew Stewart" userId="S::andrew.j.stewart@manchester.ac.uk::ced6eea5-ab06-4d36-b1df-b5fe4ae19da8" providerId="AD" clId="Web-{B4A6FD1E-179E-FA56-301C-02823E5C2B3A}"/>
    <pc:docChg chg="addSld delSld modSld">
      <pc:chgData name="Andrew Stewart" userId="S::andrew.j.stewart@manchester.ac.uk::ced6eea5-ab06-4d36-b1df-b5fe4ae19da8" providerId="AD" clId="Web-{B4A6FD1E-179E-FA56-301C-02823E5C2B3A}" dt="2023-10-29T20:43:36.558" v="17" actId="20577"/>
      <pc:docMkLst>
        <pc:docMk/>
      </pc:docMkLst>
      <pc:sldChg chg="modSp">
        <pc:chgData name="Andrew Stewart" userId="S::andrew.j.stewart@manchester.ac.uk::ced6eea5-ab06-4d36-b1df-b5fe4ae19da8" providerId="AD" clId="Web-{B4A6FD1E-179E-FA56-301C-02823E5C2B3A}" dt="2023-10-29T20:42:52.011" v="9" actId="20577"/>
        <pc:sldMkLst>
          <pc:docMk/>
          <pc:sldMk cId="0" sldId="272"/>
        </pc:sldMkLst>
        <pc:spChg chg="mod">
          <ac:chgData name="Andrew Stewart" userId="S::andrew.j.stewart@manchester.ac.uk::ced6eea5-ab06-4d36-b1df-b5fe4ae19da8" providerId="AD" clId="Web-{B4A6FD1E-179E-FA56-301C-02823E5C2B3A}" dt="2023-10-29T20:42:52.011" v="9" actId="20577"/>
          <ac:spMkLst>
            <pc:docMk/>
            <pc:sldMk cId="0" sldId="272"/>
            <ac:spMk id="185" creationId="{00000000-0000-0000-0000-000000000000}"/>
          </ac:spMkLst>
        </pc:spChg>
      </pc:sldChg>
      <pc:sldChg chg="modSp add del">
        <pc:chgData name="Andrew Stewart" userId="S::andrew.j.stewart@manchester.ac.uk::ced6eea5-ab06-4d36-b1df-b5fe4ae19da8" providerId="AD" clId="Web-{B4A6FD1E-179E-FA56-301C-02823E5C2B3A}" dt="2023-10-29T20:43:36.558" v="17" actId="20577"/>
        <pc:sldMkLst>
          <pc:docMk/>
          <pc:sldMk cId="714201943" sldId="1578"/>
        </pc:sldMkLst>
        <pc:spChg chg="mod">
          <ac:chgData name="Andrew Stewart" userId="S::andrew.j.stewart@manchester.ac.uk::ced6eea5-ab06-4d36-b1df-b5fe4ae19da8" providerId="AD" clId="Web-{B4A6FD1E-179E-FA56-301C-02823E5C2B3A}" dt="2023-10-29T20:43:36.558" v="17" actId="20577"/>
          <ac:spMkLst>
            <pc:docMk/>
            <pc:sldMk cId="714201943" sldId="1578"/>
            <ac:spMk id="8" creationId="{1B2C8014-EC8F-FA61-BB24-D94F851502C2}"/>
          </ac:spMkLst>
        </pc:spChg>
      </pc:sldChg>
    </pc:docChg>
  </pc:docChgLst>
  <pc:docChgLst>
    <pc:chgData name="Noemie Aubert Bonn" userId="1acab473-4223-45af-9f2e-c7456eb1363a" providerId="ADAL" clId="{87EED81E-93D2-CF4F-A6D6-C0818ED8EC85}"/>
    <pc:docChg chg="modSld">
      <pc:chgData name="Noemie Aubert Bonn" userId="1acab473-4223-45af-9f2e-c7456eb1363a" providerId="ADAL" clId="{87EED81E-93D2-CF4F-A6D6-C0818ED8EC85}" dt="2024-01-18T18:18:48.617" v="0" actId="767"/>
      <pc:docMkLst>
        <pc:docMk/>
      </pc:docMkLst>
      <pc:sldChg chg="addSp modSp">
        <pc:chgData name="Noemie Aubert Bonn" userId="1acab473-4223-45af-9f2e-c7456eb1363a" providerId="ADAL" clId="{87EED81E-93D2-CF4F-A6D6-C0818ED8EC85}" dt="2024-01-18T18:18:48.617" v="0" actId="767"/>
        <pc:sldMkLst>
          <pc:docMk/>
          <pc:sldMk cId="4177338111" sldId="315"/>
        </pc:sldMkLst>
        <pc:spChg chg="add mod">
          <ac:chgData name="Noemie Aubert Bonn" userId="1acab473-4223-45af-9f2e-c7456eb1363a" providerId="ADAL" clId="{87EED81E-93D2-CF4F-A6D6-C0818ED8EC85}" dt="2024-01-18T18:18:48.617" v="0" actId="767"/>
          <ac:spMkLst>
            <pc:docMk/>
            <pc:sldMk cId="4177338111" sldId="315"/>
            <ac:spMk id="2" creationId="{1FBAF5CE-5A2D-4F4C-1B77-F2DFC8C32F0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B6BA72-5B6E-0646-A98E-E3F5EEBD4929}" type="datetimeFigureOut">
              <a:rPr lang="en-US" smtClean="0"/>
              <a:t>4/2/2024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2E4967-35D6-BF43-80CE-4ED20C0D9037}" type="slidenum">
              <a:rPr lang="en-US" smtClean="0"/>
              <a:t>‹#›</a:t>
            </a:fld>
            <a:endParaRPr lang="en-US"/>
          </a:p>
        </p:txBody>
      </p:sp>
    </p:spTree>
    <p:extLst>
      <p:ext uri="{BB962C8B-B14F-4D97-AF65-F5344CB8AC3E}">
        <p14:creationId xmlns:p14="http://schemas.microsoft.com/office/powerpoint/2010/main" val="768528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2</a:t>
            </a:fld>
            <a:endParaRPr lang="en-US"/>
          </a:p>
        </p:txBody>
      </p:sp>
    </p:spTree>
    <p:extLst>
      <p:ext uri="{BB962C8B-B14F-4D97-AF65-F5344CB8AC3E}">
        <p14:creationId xmlns:p14="http://schemas.microsoft.com/office/powerpoint/2010/main" val="3801399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12</a:t>
            </a:fld>
            <a:endParaRPr lang="en-US"/>
          </a:p>
        </p:txBody>
      </p:sp>
    </p:spTree>
    <p:extLst>
      <p:ext uri="{BB962C8B-B14F-4D97-AF65-F5344CB8AC3E}">
        <p14:creationId xmlns:p14="http://schemas.microsoft.com/office/powerpoint/2010/main" val="4075846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13</a:t>
            </a:fld>
            <a:endParaRPr lang="en-US"/>
          </a:p>
        </p:txBody>
      </p:sp>
    </p:spTree>
    <p:extLst>
      <p:ext uri="{BB962C8B-B14F-4D97-AF65-F5344CB8AC3E}">
        <p14:creationId xmlns:p14="http://schemas.microsoft.com/office/powerpoint/2010/main" val="1476337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13304682e0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13304682e0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329cacf016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2329cacf016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16</a:t>
            </a:fld>
            <a:endParaRPr lang="en-US"/>
          </a:p>
        </p:txBody>
      </p:sp>
    </p:spTree>
    <p:extLst>
      <p:ext uri="{BB962C8B-B14F-4D97-AF65-F5344CB8AC3E}">
        <p14:creationId xmlns:p14="http://schemas.microsoft.com/office/powerpoint/2010/main" val="4201394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775" y="795338"/>
            <a:ext cx="7073900" cy="3979862"/>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EE8D4E6-F64F-4999-AC2A-A008E685C045}"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411543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19</a:t>
            </a:fld>
            <a:endParaRPr lang="en-GB"/>
          </a:p>
        </p:txBody>
      </p:sp>
    </p:spTree>
    <p:extLst>
      <p:ext uri="{BB962C8B-B14F-4D97-AF65-F5344CB8AC3E}">
        <p14:creationId xmlns:p14="http://schemas.microsoft.com/office/powerpoint/2010/main" val="1797738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21</a:t>
            </a:fld>
            <a:endParaRPr lang="en-GB"/>
          </a:p>
        </p:txBody>
      </p:sp>
    </p:spTree>
    <p:extLst>
      <p:ext uri="{BB962C8B-B14F-4D97-AF65-F5344CB8AC3E}">
        <p14:creationId xmlns:p14="http://schemas.microsoft.com/office/powerpoint/2010/main" val="715402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22</a:t>
            </a:fld>
            <a:endParaRPr lang="en-GB"/>
          </a:p>
        </p:txBody>
      </p:sp>
    </p:spTree>
    <p:extLst>
      <p:ext uri="{BB962C8B-B14F-4D97-AF65-F5344CB8AC3E}">
        <p14:creationId xmlns:p14="http://schemas.microsoft.com/office/powerpoint/2010/main" val="2022498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23</a:t>
            </a:fld>
            <a:endParaRPr lang="en-GB"/>
          </a:p>
        </p:txBody>
      </p:sp>
    </p:spTree>
    <p:extLst>
      <p:ext uri="{BB962C8B-B14F-4D97-AF65-F5344CB8AC3E}">
        <p14:creationId xmlns:p14="http://schemas.microsoft.com/office/powerpoint/2010/main" val="143647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a:t>Weight of Outputs (now Contribution to knowledge and understanding) reduced from 50%; People, culture and environment now 25%</a:t>
            </a:r>
          </a:p>
          <a:p>
            <a:pPr marL="171450" indent="-171450">
              <a:buFontTx/>
              <a:buChar char="-"/>
            </a:pPr>
            <a:r>
              <a:rPr lang="en-US"/>
              <a:t>More room to show how university is addressing Open Research and subsequently get a higher REF score if university can showcase OR practices</a:t>
            </a:r>
          </a:p>
          <a:p>
            <a:pPr marL="171450" indent="-171450">
              <a:buFontTx/>
              <a:buChar char="-"/>
            </a:pPr>
            <a:r>
              <a:rPr lang="en-US"/>
              <a:t>Contribution to knowledge and understanding now contains a support statement to highlight Open Research practices and integrity </a:t>
            </a:r>
          </a:p>
          <a:p>
            <a:pPr marL="171450" indent="-171450">
              <a:buFontTx/>
              <a:buChar char="-"/>
            </a:pPr>
            <a:r>
              <a:rPr lang="en-US"/>
              <a:t>REF now also accepts submissions from “Research enabling staff”, such as RSEs, to </a:t>
            </a:r>
            <a:r>
              <a:rPr lang="en-US" err="1"/>
              <a:t>honour</a:t>
            </a:r>
            <a:r>
              <a:rPr lang="en-US"/>
              <a:t> open and reproducible practices and everyone who contributes to research outputs</a:t>
            </a:r>
          </a:p>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3</a:t>
            </a:fld>
            <a:endParaRPr lang="en-US"/>
          </a:p>
        </p:txBody>
      </p:sp>
    </p:spTree>
    <p:extLst>
      <p:ext uri="{BB962C8B-B14F-4D97-AF65-F5344CB8AC3E}">
        <p14:creationId xmlns:p14="http://schemas.microsoft.com/office/powerpoint/2010/main" val="2127437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24</a:t>
            </a:fld>
            <a:endParaRPr lang="en-GB"/>
          </a:p>
        </p:txBody>
      </p:sp>
    </p:spTree>
    <p:extLst>
      <p:ext uri="{BB962C8B-B14F-4D97-AF65-F5344CB8AC3E}">
        <p14:creationId xmlns:p14="http://schemas.microsoft.com/office/powerpoint/2010/main" val="1597771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25</a:t>
            </a:fld>
            <a:endParaRPr lang="en-GB"/>
          </a:p>
        </p:txBody>
      </p:sp>
    </p:spTree>
    <p:extLst>
      <p:ext uri="{BB962C8B-B14F-4D97-AF65-F5344CB8AC3E}">
        <p14:creationId xmlns:p14="http://schemas.microsoft.com/office/powerpoint/2010/main" val="10886427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26</a:t>
            </a:fld>
            <a:endParaRPr lang="en-GB"/>
          </a:p>
        </p:txBody>
      </p:sp>
    </p:spTree>
    <p:extLst>
      <p:ext uri="{BB962C8B-B14F-4D97-AF65-F5344CB8AC3E}">
        <p14:creationId xmlns:p14="http://schemas.microsoft.com/office/powerpoint/2010/main" val="2508525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27</a:t>
            </a:fld>
            <a:endParaRPr lang="en-GB"/>
          </a:p>
        </p:txBody>
      </p:sp>
    </p:spTree>
    <p:extLst>
      <p:ext uri="{BB962C8B-B14F-4D97-AF65-F5344CB8AC3E}">
        <p14:creationId xmlns:p14="http://schemas.microsoft.com/office/powerpoint/2010/main" val="1563826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28</a:t>
            </a:fld>
            <a:endParaRPr lang="en-GB"/>
          </a:p>
        </p:txBody>
      </p:sp>
    </p:spTree>
    <p:extLst>
      <p:ext uri="{BB962C8B-B14F-4D97-AF65-F5344CB8AC3E}">
        <p14:creationId xmlns:p14="http://schemas.microsoft.com/office/powerpoint/2010/main" val="15583791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29</a:t>
            </a:fld>
            <a:endParaRPr lang="en-GB"/>
          </a:p>
        </p:txBody>
      </p:sp>
    </p:spTree>
    <p:extLst>
      <p:ext uri="{BB962C8B-B14F-4D97-AF65-F5344CB8AC3E}">
        <p14:creationId xmlns:p14="http://schemas.microsoft.com/office/powerpoint/2010/main" val="7482671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30</a:t>
            </a:fld>
            <a:endParaRPr lang="en-GB"/>
          </a:p>
        </p:txBody>
      </p:sp>
    </p:spTree>
    <p:extLst>
      <p:ext uri="{BB962C8B-B14F-4D97-AF65-F5344CB8AC3E}">
        <p14:creationId xmlns:p14="http://schemas.microsoft.com/office/powerpoint/2010/main" val="11444141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31</a:t>
            </a:fld>
            <a:endParaRPr lang="en-GB"/>
          </a:p>
        </p:txBody>
      </p:sp>
    </p:spTree>
    <p:extLst>
      <p:ext uri="{BB962C8B-B14F-4D97-AF65-F5344CB8AC3E}">
        <p14:creationId xmlns:p14="http://schemas.microsoft.com/office/powerpoint/2010/main" val="19822770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08553D-F6DA-E147-8A84-7F1AD682C08A}" type="slidenum">
              <a:rPr lang="en-US" smtClean="0"/>
              <a:t>32</a:t>
            </a:fld>
            <a:endParaRPr lang="en-US"/>
          </a:p>
        </p:txBody>
      </p:sp>
    </p:spTree>
    <p:extLst>
      <p:ext uri="{BB962C8B-B14F-4D97-AF65-F5344CB8AC3E}">
        <p14:creationId xmlns:p14="http://schemas.microsoft.com/office/powerpoint/2010/main" val="24909692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77C979-3AD1-436F-9DEA-22D9DEEC769C}" type="slidenum">
              <a:rPr lang="en-GB" smtClean="0"/>
              <a:t>33</a:t>
            </a:fld>
            <a:endParaRPr lang="en-GB"/>
          </a:p>
        </p:txBody>
      </p:sp>
    </p:spTree>
    <p:extLst>
      <p:ext uri="{BB962C8B-B14F-4D97-AF65-F5344CB8AC3E}">
        <p14:creationId xmlns:p14="http://schemas.microsoft.com/office/powerpoint/2010/main" val="2848637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a:t>Weight of Outputs (now Contribution to knowledge and understanding) reduced from 50%; People, culture and environment now 25%</a:t>
            </a:r>
          </a:p>
          <a:p>
            <a:pPr marL="171450" indent="-171450">
              <a:buFontTx/>
              <a:buChar char="-"/>
            </a:pPr>
            <a:r>
              <a:rPr lang="en-US"/>
              <a:t>More room to show how university is addressing Open Research and subsequently get a higher REF score if university can showcase OR practices</a:t>
            </a:r>
          </a:p>
          <a:p>
            <a:pPr marL="171450" indent="-171450">
              <a:buFontTx/>
              <a:buChar char="-"/>
            </a:pPr>
            <a:r>
              <a:rPr lang="en-US"/>
              <a:t>Contribution to knowledge and understanding now contains a support statement to highlight Open Research practices and integrity </a:t>
            </a:r>
          </a:p>
          <a:p>
            <a:pPr marL="171450" indent="-171450">
              <a:buFontTx/>
              <a:buChar char="-"/>
            </a:pPr>
            <a:r>
              <a:rPr lang="en-US"/>
              <a:t>REF now also accepts submissions from “Research enabling staff”, such as RSEs, to </a:t>
            </a:r>
            <a:r>
              <a:rPr lang="en-US" err="1"/>
              <a:t>honour</a:t>
            </a:r>
            <a:r>
              <a:rPr lang="en-US"/>
              <a:t> open and reproducible practices and everyone who contributes to research outputs</a:t>
            </a:r>
          </a:p>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4</a:t>
            </a:fld>
            <a:endParaRPr lang="en-US"/>
          </a:p>
        </p:txBody>
      </p:sp>
    </p:spTree>
    <p:extLst>
      <p:ext uri="{BB962C8B-B14F-4D97-AF65-F5344CB8AC3E}">
        <p14:creationId xmlns:p14="http://schemas.microsoft.com/office/powerpoint/2010/main" val="32801709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877C979-3AD1-436F-9DEA-22D9DEEC769C}" type="slidenum">
              <a:rPr lang="en-GB" smtClean="0"/>
              <a:t>34</a:t>
            </a:fld>
            <a:endParaRPr lang="en-GB"/>
          </a:p>
        </p:txBody>
      </p:sp>
    </p:spTree>
    <p:extLst>
      <p:ext uri="{BB962C8B-B14F-4D97-AF65-F5344CB8AC3E}">
        <p14:creationId xmlns:p14="http://schemas.microsoft.com/office/powerpoint/2010/main" val="380233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2021 R&amp;D Culture Strategy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18C0E-EBC0-4363-B866-4FBE8A16C4C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59734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3218C0E-EBC0-4363-B866-4FBE8A16C4C0}" type="slidenum">
              <a:rPr lang="en-US" smtClean="0"/>
              <a:pPr/>
              <a:t>37</a:t>
            </a:fld>
            <a:endParaRPr lang="en-US"/>
          </a:p>
        </p:txBody>
      </p:sp>
    </p:spTree>
    <p:extLst>
      <p:ext uri="{BB962C8B-B14F-4D97-AF65-F5344CB8AC3E}">
        <p14:creationId xmlns:p14="http://schemas.microsoft.com/office/powerpoint/2010/main" val="3755808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38</a:t>
            </a:fld>
            <a:endParaRPr lang="en-US"/>
          </a:p>
        </p:txBody>
      </p:sp>
    </p:spTree>
    <p:extLst>
      <p:ext uri="{BB962C8B-B14F-4D97-AF65-F5344CB8AC3E}">
        <p14:creationId xmlns:p14="http://schemas.microsoft.com/office/powerpoint/2010/main" val="7268680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graduates leave Manchester with experience in:</a:t>
            </a:r>
          </a:p>
          <a:p>
            <a:r>
              <a:rPr lang="en-GB" dirty="0"/>
              <a:t>•teamwork </a:t>
            </a:r>
          </a:p>
          <a:p>
            <a:r>
              <a:rPr lang="en-GB" dirty="0"/>
              <a:t>•adaptability </a:t>
            </a:r>
          </a:p>
          <a:p>
            <a:r>
              <a:rPr lang="en-GB" dirty="0"/>
              <a:t>•problem-solving </a:t>
            </a:r>
          </a:p>
          <a:p>
            <a:r>
              <a:rPr lang="en-GB" dirty="0"/>
              <a:t>•critical observation </a:t>
            </a:r>
          </a:p>
          <a:p>
            <a:r>
              <a:rPr lang="en-GB" dirty="0"/>
              <a:t>•conflict resolution </a:t>
            </a:r>
          </a:p>
          <a:p>
            <a:r>
              <a:rPr lang="en-GB" dirty="0"/>
              <a:t>•leadership </a:t>
            </a:r>
          </a:p>
          <a:p>
            <a:r>
              <a:rPr lang="en-GB" dirty="0"/>
              <a:t>•time management </a:t>
            </a:r>
          </a:p>
          <a:p>
            <a:r>
              <a:rPr lang="en-GB" dirty="0"/>
              <a:t>•creative thinking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are consistently among the most targeted universities by UK's top 100 graduate employers according to </a:t>
            </a:r>
            <a:r>
              <a:rPr lang="en-GB" i="1" dirty="0"/>
              <a:t>High Fliers Research’s Graduate Market </a:t>
            </a:r>
            <a:r>
              <a:rPr lang="en-GB" dirty="0"/>
              <a:t>reports</a:t>
            </a:r>
            <a:r>
              <a:rPr lang="en-GB" baseline="0" dirty="0"/>
              <a:t> and are among the top ten universities for Graduate Employment</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The Times and Sunday Times</a:t>
            </a:r>
            <a:r>
              <a:rPr lang="en-GB" sz="1200" kern="1200" dirty="0">
                <a:solidFill>
                  <a:schemeClr val="tx1"/>
                </a:solidFill>
                <a:effectLst/>
                <a:latin typeface="+mn-lt"/>
                <a:ea typeface="+mn-ea"/>
                <a:cs typeface="+mn-cs"/>
              </a:rPr>
              <a:t> Good University Guide 2023). </a:t>
            </a:r>
            <a:endParaRPr lang="en-GB" dirty="0"/>
          </a:p>
          <a:p>
            <a:endParaRPr lang="en-GB" dirty="0"/>
          </a:p>
          <a:p>
            <a:r>
              <a:rPr lang="en-GB" dirty="0"/>
              <a:t>Even</a:t>
            </a:r>
            <a:r>
              <a:rPr lang="en-GB" baseline="0" dirty="0"/>
              <a:t> after they’ve graduated, Manchester students continue to make a difference to the University by taking up mentoring roles or partnering on research with us.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66585A8-1790-134B-BCD0-53E8515CD8F6}"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7313684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Universities are not just places of education. We’re innovators, employers, trainers. We help people across the globe to make social, cultural and economic change</a:t>
            </a:r>
            <a:r>
              <a:rPr lang="en-GB" sz="1200" kern="1200" baseline="0">
                <a:solidFill>
                  <a:schemeClr val="tx1"/>
                </a:solidFill>
                <a:effectLst/>
                <a:latin typeface="+mn-lt"/>
                <a:ea typeface="+mn-ea"/>
                <a:cs typeface="+mn-cs"/>
              </a:rPr>
              <a:t> and w</a:t>
            </a:r>
            <a:r>
              <a:rPr lang="en-GB" sz="1200" kern="1200">
                <a:solidFill>
                  <a:schemeClr val="tx1"/>
                </a:solidFill>
                <a:effectLst/>
                <a:latin typeface="+mn-lt"/>
                <a:ea typeface="+mn-ea"/>
                <a:cs typeface="+mn-cs"/>
              </a:rPr>
              <a:t>e want to make a positive difference to the future by taking socially responsible decisions that have a real impact on the world around 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We’re making a difference</a:t>
            </a:r>
            <a:r>
              <a:rPr lang="en-GB" sz="1200" kern="1200" baseline="0">
                <a:solidFill>
                  <a:schemeClr val="tx1"/>
                </a:solidFill>
                <a:effectLst/>
                <a:latin typeface="+mn-lt"/>
                <a:ea typeface="+mn-ea"/>
                <a:cs typeface="+mn-cs"/>
              </a:rPr>
              <a:t> in Manchester, nationally and worldwide with some of our flagship social responsibility initiatives.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a:solidFill>
                  <a:schemeClr val="tx1"/>
                </a:solidFill>
                <a:effectLst/>
                <a:latin typeface="+mn-lt"/>
                <a:ea typeface="+mn-ea"/>
                <a:cs typeface="+mn-cs"/>
              </a:rPr>
              <a:t>School governor initiative - Our staff and alumni are making a difference to the leadership and direction of hundreds of state schools across the region and other parts of the UK through our School Governor Initiative. The School Governors Initiative has placed more than 1,250 staff and alumni into governor roles since 2012. The initiative has received numerous prestigious awards for creating the largest growth of school governors in the UK.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a:solidFill>
                  <a:schemeClr val="tx1"/>
                </a:solidFill>
                <a:effectLst/>
                <a:latin typeface="+mn-lt"/>
                <a:ea typeface="+mn-ea"/>
                <a:cs typeface="+mn-cs"/>
              </a:rPr>
              <a:t>The Works - As one of the region’s largest employers we want to improve the job opportunities for our local residents. One way we do this is through our unique jobs, skills and training facility based in our local community, The Works. More than 4,000 lives have</a:t>
            </a:r>
            <a:r>
              <a:rPr lang="en-GB" sz="1200" kern="1200" baseline="0">
                <a:solidFill>
                  <a:schemeClr val="tx1"/>
                </a:solidFill>
                <a:effectLst/>
                <a:latin typeface="+mn-lt"/>
                <a:ea typeface="+mn-ea"/>
                <a:cs typeface="+mn-cs"/>
              </a:rPr>
              <a:t> been transformed and an estimated £</a:t>
            </a:r>
            <a:r>
              <a:rPr lang="en-GB" sz="1200" kern="1200">
                <a:solidFill>
                  <a:schemeClr val="tx1"/>
                </a:solidFill>
                <a:effectLst/>
                <a:latin typeface="+mn-lt"/>
                <a:ea typeface="+mn-ea"/>
                <a:cs typeface="+mn-cs"/>
              </a:rPr>
              <a:t>60.6 million of social and economic value generated a year. The initiative is the Winner of Times Higher Education and Guardian awards.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a:solidFill>
                  <a:schemeClr val="tx1"/>
                </a:solidFill>
                <a:effectLst/>
                <a:latin typeface="+mn-lt"/>
                <a:ea typeface="+mn-ea"/>
                <a:cs typeface="+mn-cs"/>
              </a:rPr>
              <a:t>Equity and Merit Scholarships - We want to ensure students from all parts of the world can access our study programmes and use this knowledge to improve their societies. Our Equity and Merit Scholarships assist talented master’s students from some of the least developed countries in Sub-Saharan Africa.</a:t>
            </a:r>
            <a:r>
              <a:rPr lang="en-GB" sz="1200" b="0" i="0" kern="1200">
                <a:solidFill>
                  <a:schemeClr val="tx1"/>
                </a:solidFill>
                <a:effectLst/>
                <a:latin typeface="+mn-lt"/>
                <a:ea typeface="+mn-ea"/>
                <a:cs typeface="+mn-cs"/>
              </a:rPr>
              <a:t> Annual scholarships for 20 full-time master's students and 10 online master’s</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316 scholarships since 2007). </a:t>
            </a:r>
            <a:r>
              <a:rPr lang="en-GB" sz="1200" b="0" kern="1200">
                <a:solidFill>
                  <a:schemeClr val="tx1"/>
                </a:solidFill>
                <a:effectLst/>
                <a:latin typeface="+mn-lt"/>
                <a:ea typeface="+mn-ea"/>
                <a:cs typeface="+mn-cs"/>
              </a:rPr>
              <a:t>The scholarships are fully funded by the University and our generous donors. Graduates of the scheme contribute vital knowledge and skills to their communities, for example in homebuilding in slum areas, sustainable energy, politics, and treating and preventing disease.</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66585A8-1790-134B-BCD0-53E8515CD8F6}"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7337233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Manchester has a global outlook, whether it’s leading the European renaissance in industrial biotechnology or helping to train midwives in developing countries, we provide the spark for positive change.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Each year we welcome one of the largest international student populations in the UK to our University.</a:t>
            </a:r>
            <a:r>
              <a:rPr lang="en-GB" baseline="0"/>
              <a:t> Off campus, we have more than 550,000 </a:t>
            </a:r>
            <a:r>
              <a:rPr lang="en-GB" sz="1200" kern="1200">
                <a:solidFill>
                  <a:schemeClr val="tx1"/>
                </a:solidFill>
                <a:effectLst/>
                <a:latin typeface="+mn-lt"/>
                <a:ea typeface="+mn-ea"/>
                <a:cs typeface="+mn-cs"/>
              </a:rPr>
              <a:t>alumni in more than 190 countries</a:t>
            </a:r>
            <a:r>
              <a:rPr lang="en-GB" baseline="0"/>
              <a:t> worldwide. Our four global centres in Dubai, Shanghai, Singapore and Hong Kong also offer a diverse portfolio of distance and blended learning programmes so students don’t have to be on campus to receive a Manchester education. </a:t>
            </a:r>
            <a:r>
              <a:rPr lang="en-GB" sz="1200" kern="1200" baseline="0">
                <a:solidFill>
                  <a:schemeClr val="tx1"/>
                </a:solidFill>
                <a:effectLst/>
                <a:latin typeface="+mn-lt"/>
                <a:ea typeface="+mn-ea"/>
                <a:cs typeface="+mn-cs"/>
              </a:rPr>
              <a:t>We also have f</a:t>
            </a:r>
            <a:r>
              <a:rPr lang="en-GB" sz="1200" kern="1200">
                <a:solidFill>
                  <a:schemeClr val="tx1"/>
                </a:solidFill>
                <a:effectLst/>
                <a:latin typeface="+mn-lt"/>
                <a:ea typeface="+mn-ea"/>
                <a:cs typeface="+mn-cs"/>
              </a:rPr>
              <a:t>ive dual-award PhD programmes with global strategic partners.</a:t>
            </a:r>
            <a:endParaRPr lang="en-GB"/>
          </a:p>
          <a:p>
            <a:endParaRPr lang="en-GB"/>
          </a:p>
          <a:p>
            <a:r>
              <a:rPr lang="en-GB"/>
              <a:t>We have strategic partnerships and collaborations worldwide. We’ve a history of attracting world-leading minds to work with us, from Niels Bohr and Arthur Lewis to our latest Nobel laureate Andre </a:t>
            </a:r>
            <a:r>
              <a:rPr lang="en-GB" err="1"/>
              <a:t>Geim</a:t>
            </a:r>
            <a:r>
              <a:rPr lang="en-GB"/>
              <a:t> and </a:t>
            </a:r>
            <a:r>
              <a:rPr lang="en-GB" err="1"/>
              <a:t>Kostya</a:t>
            </a:r>
            <a:r>
              <a:rPr lang="en-GB"/>
              <a:t> </a:t>
            </a:r>
            <a:r>
              <a:rPr lang="en-GB" err="1"/>
              <a:t>Novoselov</a:t>
            </a:r>
            <a:r>
              <a:rPr lang="en-GB"/>
              <a:t>, whose pioneering work with the one-atom thick wonder material graphene has established Manchester as leading</a:t>
            </a:r>
            <a:r>
              <a:rPr lang="en-GB" baseline="0"/>
              <a:t> the way in graphene</a:t>
            </a:r>
            <a:r>
              <a:rPr lang="en-GB"/>
              <a:t>.</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66585A8-1790-134B-BCD0-53E8515CD8F6}"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9721229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dirty="0"/>
              <a:t>The United Nations’ 17 Sustainable Development Goals (SDGs) are our world’s call to action on the most pressing global challenges. </a:t>
            </a:r>
            <a:r>
              <a:rPr lang="en-GB" sz="1200" b="0" i="0" kern="1200" dirty="0">
                <a:solidFill>
                  <a:schemeClr val="tx1"/>
                </a:solidFill>
                <a:effectLst/>
                <a:latin typeface="+mn-lt"/>
                <a:ea typeface="+mn-ea"/>
                <a:cs typeface="+mn-cs"/>
              </a:rPr>
              <a:t>As a signatory to the global SDG Accord, we’re committed to measuring our contribution to global challenges.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As one of the world’s leading research institutions, we're focusing on research, student learning, public engagement and our campus to make a difference,</a:t>
            </a:r>
            <a:r>
              <a:rPr lang="en-GB" sz="1200" b="0" i="0" kern="1200" baseline="0" dirty="0">
                <a:solidFill>
                  <a:schemeClr val="tx1"/>
                </a:solidFill>
                <a:effectLst/>
                <a:latin typeface="+mn-lt"/>
                <a:ea typeface="+mn-ea"/>
                <a:cs typeface="+mn-cs"/>
              </a:rPr>
              <a:t> </a:t>
            </a:r>
            <a:r>
              <a:rPr lang="en-GB" dirty="0"/>
              <a:t>which is why our societal impact has been ranked the best in the UK and eighth in the world by Times Higher Education. </a:t>
            </a:r>
          </a:p>
          <a:p>
            <a:endParaRPr lang="en-GB" dirty="0"/>
          </a:p>
          <a:p>
            <a:r>
              <a:rPr lang="en-GB" dirty="0"/>
              <a:t>We’re providing the evidence-base, knowledge, solutions, innovations, technologies and pathways to support the implementation of the SDGs. We’ve contributed 232,484 research publications across all 17 SDGs over the past decade – representing 4% of the UK’s research on the goals. </a:t>
            </a:r>
          </a:p>
          <a:p>
            <a:endParaRPr lang="en-GB" dirty="0"/>
          </a:p>
          <a:p>
            <a:r>
              <a:rPr lang="en-GB" dirty="0"/>
              <a:t>We hold a prestigious gold watermark for public engagement and aim to involve and inspire local and global communities with the SDGs. For example</a:t>
            </a:r>
            <a:r>
              <a:rPr lang="en-GB" baseline="0" dirty="0"/>
              <a:t> </a:t>
            </a:r>
            <a:r>
              <a:rPr lang="en-GB" dirty="0"/>
              <a:t>we engage and involve more than 1.3 million members of the public each year with issues pertinent to the SDGs through our cultural institutions, which focus on challenges including science, democracy, poverty, health and wellbeing, sustainable cities and gender equality.</a:t>
            </a:r>
          </a:p>
          <a:p>
            <a:endParaRPr lang="en-GB" dirty="0"/>
          </a:p>
          <a:p>
            <a:r>
              <a:rPr lang="en-GB" dirty="0"/>
              <a:t>As one of our region’s largest anchor institutions we’re addressing the SDGs through our operations, policies and processes. We’re a living wage accredited employer, England’s most LGBT-inclusive university, hold quality marks for gender, disability and racial equality and enact responsible methods of procurement and investment.</a:t>
            </a:r>
            <a:endParaRPr lang="en-US" dirty="0"/>
          </a:p>
          <a:p>
            <a:pPr marL="0" indent="0" fontAlgn="base">
              <a:buFont typeface="Arial" panose="020B0604020202020204" pitchFamily="34" charset="0"/>
              <a:buNone/>
            </a:pPr>
            <a:endParaRPr lang="en-GB" sz="1200" b="0" i="0" kern="1200" dirty="0">
              <a:solidFill>
                <a:schemeClr val="tx1"/>
              </a:solidFill>
              <a:effectLst/>
              <a:latin typeface="+mn-lt"/>
              <a:ea typeface="+mn-ea"/>
              <a:cs typeface="+mn-cs"/>
            </a:endParaRPr>
          </a:p>
          <a:p>
            <a:pPr marL="0" indent="0">
              <a:buFont typeface="Arial" panose="020B0604020202020204" pitchFamily="34" charset="0"/>
              <a:buNone/>
            </a:pPr>
            <a:endParaRPr lang="en-GB"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66585A8-1790-134B-BCD0-53E8515CD8F6}"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9915608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43</a:t>
            </a:fld>
            <a:endParaRPr lang="en-US"/>
          </a:p>
        </p:txBody>
      </p:sp>
    </p:spTree>
    <p:extLst>
      <p:ext uri="{BB962C8B-B14F-4D97-AF65-F5344CB8AC3E}">
        <p14:creationId xmlns:p14="http://schemas.microsoft.com/office/powerpoint/2010/main" val="2250581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a:t>Weight of Outputs (now Contribution to knowledge and understanding) reduced from 50%; People, culture and environment now 25%</a:t>
            </a:r>
          </a:p>
          <a:p>
            <a:pPr marL="171450" indent="-171450">
              <a:buFontTx/>
              <a:buChar char="-"/>
            </a:pPr>
            <a:r>
              <a:rPr lang="en-US"/>
              <a:t>More room to show how university is addressing Open Research and subsequently get a higher REF score if university can showcase OR practices</a:t>
            </a:r>
          </a:p>
          <a:p>
            <a:pPr marL="171450" indent="-171450">
              <a:buFontTx/>
              <a:buChar char="-"/>
            </a:pPr>
            <a:r>
              <a:rPr lang="en-US"/>
              <a:t>Contribution to knowledge and understanding now contains a support statement to highlight Open Research practices and integrity </a:t>
            </a:r>
          </a:p>
          <a:p>
            <a:pPr marL="171450" indent="-171450">
              <a:buFontTx/>
              <a:buChar char="-"/>
            </a:pPr>
            <a:r>
              <a:rPr lang="en-US"/>
              <a:t>REF now also accepts submissions from “Research enabling staff”, such as RSEs, to </a:t>
            </a:r>
            <a:r>
              <a:rPr lang="en-US" err="1"/>
              <a:t>honour</a:t>
            </a:r>
            <a:r>
              <a:rPr lang="en-US"/>
              <a:t> open and reproducible practices and everyone who contributes to research outputs</a:t>
            </a:r>
          </a:p>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6</a:t>
            </a:fld>
            <a:endParaRPr lang="en-US"/>
          </a:p>
        </p:txBody>
      </p:sp>
    </p:spTree>
    <p:extLst>
      <p:ext uri="{BB962C8B-B14F-4D97-AF65-F5344CB8AC3E}">
        <p14:creationId xmlns:p14="http://schemas.microsoft.com/office/powerpoint/2010/main" val="3085825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7</a:t>
            </a:fld>
            <a:endParaRPr lang="en-US"/>
          </a:p>
        </p:txBody>
      </p:sp>
    </p:spTree>
    <p:extLst>
      <p:ext uri="{BB962C8B-B14F-4D97-AF65-F5344CB8AC3E}">
        <p14:creationId xmlns:p14="http://schemas.microsoft.com/office/powerpoint/2010/main" val="3046744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8</a:t>
            </a:fld>
            <a:endParaRPr lang="en-US"/>
          </a:p>
        </p:txBody>
      </p:sp>
    </p:spTree>
    <p:extLst>
      <p:ext uri="{BB962C8B-B14F-4D97-AF65-F5344CB8AC3E}">
        <p14:creationId xmlns:p14="http://schemas.microsoft.com/office/powerpoint/2010/main" val="1374022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9</a:t>
            </a:fld>
            <a:endParaRPr lang="en-US"/>
          </a:p>
        </p:txBody>
      </p:sp>
    </p:spTree>
    <p:extLst>
      <p:ext uri="{BB962C8B-B14F-4D97-AF65-F5344CB8AC3E}">
        <p14:creationId xmlns:p14="http://schemas.microsoft.com/office/powerpoint/2010/main" val="3979606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10</a:t>
            </a:fld>
            <a:endParaRPr lang="en-US"/>
          </a:p>
        </p:txBody>
      </p:sp>
    </p:spTree>
    <p:extLst>
      <p:ext uri="{BB962C8B-B14F-4D97-AF65-F5344CB8AC3E}">
        <p14:creationId xmlns:p14="http://schemas.microsoft.com/office/powerpoint/2010/main" val="3474551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473BCD-CE1D-2F4A-AB0C-BF42D4A2466B}" type="slidenum">
              <a:rPr lang="en-US" smtClean="0"/>
              <a:t>11</a:t>
            </a:fld>
            <a:endParaRPr lang="en-US"/>
          </a:p>
        </p:txBody>
      </p:sp>
    </p:spTree>
    <p:extLst>
      <p:ext uri="{BB962C8B-B14F-4D97-AF65-F5344CB8AC3E}">
        <p14:creationId xmlns:p14="http://schemas.microsoft.com/office/powerpoint/2010/main" val="3908692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emf"/><Relationship Id="rId4"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76CA9-F8A2-A3A4-39B6-E97D4974958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5EC7C1F4-2017-11A6-7E84-87A28E2378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B72F192-13D7-8870-D152-6D3C0E9B9EE9}"/>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97811053-4AF2-A055-72F5-184A7E3C29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012685-C3C2-E760-7E67-24A523E430D1}"/>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1268651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FEBD7-E389-7BC7-A96B-9B55F07A333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7A8CAB5-4971-D306-16CF-DE99B2662E0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9F363AF-EDFC-7223-4B8D-8A8A6CBFD19E}"/>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03915ABE-39DC-4A30-50B0-4BAC35FDB2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5A28D7-ADA1-A249-296F-FEAE24F9F437}"/>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2315974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E82520-9F17-E463-6FBD-C69022627D1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1D377A0-0377-F4E1-9A11-DE9B343DB9C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48C67C-CDF5-468A-4762-8E8A3F1D2387}"/>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AF8B3FDD-7668-11D5-2ABB-12F19C1590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130B50-8C5C-FBDF-8C4F-15C8FF8361DE}"/>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2219712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23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9A19C-E0DF-084F-35C9-3ADC87BFFEF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BCAD33E-E442-7DE1-BA70-AC64880EE0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176E11D-BF7C-A451-7263-58B0B945E061}"/>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624B2CED-20ED-C33C-8AF9-D76E6B7153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55C3D0-9871-EE0F-3609-0DE87CD70512}"/>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27944923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DBC20-7358-8BA5-4D6A-6F9E8F7ECE8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31A821A-E913-90A1-120D-31D3E45F78D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622E012-51B9-8113-A36B-D70598870DA9}"/>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ECF6FD4F-8498-5BF1-5994-5913799EC8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D56A78-0D82-FA41-0FB2-D044142D16D7}"/>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2950631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0961A-32DA-3B04-2A1D-C69B12FE3D6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BA62978-39B3-E33D-8CA7-0522340DB3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D4B5873-0769-E0FC-7991-5A7AB7025B90}"/>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9BBC9716-6EFF-5697-ACA6-5E0591FAB5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9666C1-F15C-E27A-6D00-D89F18514BB7}"/>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3495017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03A92-CEB4-5315-02F9-954C2B1978A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0AEDA7E-7747-92A2-8139-1B96184AB47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3607E67-4975-D160-2BAB-D14E0118997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6EECDDB-5D89-E8C9-7DAF-B5E7FCA0C634}"/>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6" name="Footer Placeholder 5">
            <a:extLst>
              <a:ext uri="{FF2B5EF4-FFF2-40B4-BE49-F238E27FC236}">
                <a16:creationId xmlns:a16="http://schemas.microsoft.com/office/drawing/2014/main" id="{267CB04A-8815-00B0-29F2-3209E3A1FC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E7E6CC-4F74-AA83-3B88-6F54A918B1A1}"/>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3475489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BD921-D3BE-C858-A107-6702267A60B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3F28AF4-A1DF-7767-E7ED-8D25E934C2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08DD163-966B-B1F9-58F3-88E7D79AD8B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BCAF88F-8672-73DE-76FD-3012EFD9D9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CC0AF56-522D-EE03-2A3D-889ABB453BA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BCFB4F1-3E56-FC88-5849-C62C5592753E}"/>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8" name="Footer Placeholder 7">
            <a:extLst>
              <a:ext uri="{FF2B5EF4-FFF2-40B4-BE49-F238E27FC236}">
                <a16:creationId xmlns:a16="http://schemas.microsoft.com/office/drawing/2014/main" id="{F8D0E8C3-190F-5AA0-8DDE-71C757C395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ED9CC5-E39D-CA66-EC72-6EDCB344E8F2}"/>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3462546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C8444-FF16-A421-3DBA-8B01BAA94BE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E89A339-F8E1-9BD0-617C-69BFEF8845FE}"/>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4" name="Footer Placeholder 3">
            <a:extLst>
              <a:ext uri="{FF2B5EF4-FFF2-40B4-BE49-F238E27FC236}">
                <a16:creationId xmlns:a16="http://schemas.microsoft.com/office/drawing/2014/main" id="{7D22B19A-753A-F5B7-FC7A-391E713679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71FFC1-AC1E-D5B1-86E1-D5B9510FAFEB}"/>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1434403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5BEBE6-A89F-824E-A96F-BBCF9F6ADF4F}"/>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3" name="Footer Placeholder 2">
            <a:extLst>
              <a:ext uri="{FF2B5EF4-FFF2-40B4-BE49-F238E27FC236}">
                <a16:creationId xmlns:a16="http://schemas.microsoft.com/office/drawing/2014/main" id="{181B3857-4569-B383-04CF-E62BC3340A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0B18D8-B917-CA7A-5215-328D9E554F82}"/>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230687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90996-6B1F-1661-F5AC-55ED4995A8D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B8A87F5-7A7C-3D5C-B95F-EED5DC31399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77873A-0B37-ADA8-006C-77CA9486E9B9}"/>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5B71B156-BE78-0481-242E-92FA286B9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E454A8-CBA3-6CCD-2E13-9C20A1781F5C}"/>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28831489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A0A96-FBA4-AA58-C5FE-B7BC8F0084B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4E0C038-1B47-6A62-3A7D-E1ED285043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3D18184-81FE-CF3E-6833-423B71736E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82800BC-4887-ABEC-FA53-31314C2692F0}"/>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6" name="Footer Placeholder 5">
            <a:extLst>
              <a:ext uri="{FF2B5EF4-FFF2-40B4-BE49-F238E27FC236}">
                <a16:creationId xmlns:a16="http://schemas.microsoft.com/office/drawing/2014/main" id="{EC71BB47-B05E-BDC6-B7BC-44E729F73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9C2694-4EE6-238E-55C2-B126D09DFCCB}"/>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17684729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89553-E9A1-F766-72AA-83F437AD44B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DF83B78-AC7D-53F2-A68C-8B8CEC1765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A4DDA6-7297-3C88-549D-F9DA5AE10D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503011E-A2FD-6433-FEF0-7C7523D7C581}"/>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6" name="Footer Placeholder 5">
            <a:extLst>
              <a:ext uri="{FF2B5EF4-FFF2-40B4-BE49-F238E27FC236}">
                <a16:creationId xmlns:a16="http://schemas.microsoft.com/office/drawing/2014/main" id="{C1959299-DEF1-0DF3-6D5B-0D23977314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F7922C-0234-2E64-5679-42ED01DD32BE}"/>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2689379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5A160-1998-A436-A2CD-ECAD742CCEB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A30A63B-05BB-BAA9-3CCB-AD8BFAEA92B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6CBC08A-38C3-81B8-9A12-26D5F7C97FD1}"/>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EB2B6EBD-CCB0-EF63-EE3A-92AEFC6E38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17262E-725B-DAD3-FA50-8D23F53FA92F}"/>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553862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3D73D4-2FD9-7B45-B89C-0CDCAE6EC9B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F84CDB0-832F-1ABF-FF04-71E489266EB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80DB6C8-B2E6-4658-ADA5-DFCC5AEDFA8E}"/>
              </a:ext>
            </a:extLst>
          </p:cNvPr>
          <p:cNvSpPr>
            <a:spLocks noGrp="1"/>
          </p:cNvSpPr>
          <p:nvPr>
            <p:ph type="dt" sz="half" idx="10"/>
          </p:nvPr>
        </p:nvSpPr>
        <p:spPr/>
        <p:txBody>
          <a:body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65A79CB0-2AC2-454F-BC74-7EF73ED930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E6D000-1494-9FD8-6A0D-23BBB14A2FFD}"/>
              </a:ext>
            </a:extLst>
          </p:cNvPr>
          <p:cNvSpPr>
            <a:spLocks noGrp="1"/>
          </p:cNvSpPr>
          <p:nvPr>
            <p:ph type="sldNum" sz="quarter" idx="12"/>
          </p:nvPr>
        </p:nvSpPr>
        <p:spPr/>
        <p:txBody>
          <a:bodyPr/>
          <a:lstStyle/>
          <a:p>
            <a:fld id="{2EBBBF4A-52E7-4045-9598-51E9315FB6F2}" type="slidenum">
              <a:rPr lang="en-US" smtClean="0"/>
              <a:t>‹#›</a:t>
            </a:fld>
            <a:endParaRPr lang="en-US"/>
          </a:p>
        </p:txBody>
      </p:sp>
    </p:spTree>
    <p:extLst>
      <p:ext uri="{BB962C8B-B14F-4D97-AF65-F5344CB8AC3E}">
        <p14:creationId xmlns:p14="http://schemas.microsoft.com/office/powerpoint/2010/main" val="2707194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4B2C7-3E6D-9C93-64A4-045E79C7089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874C736-8168-A767-3342-56CF5D0844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FBCE646-327C-08F8-B49C-B8D066BEA256}"/>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A3EA9FF7-8D5D-85BF-F4F5-ADB50E552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FFA410-ABB1-9679-4063-FD4DE4F15267}"/>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4288689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5F5E6-CCD2-87B8-51C7-4D38C64A48A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2782329-64F3-6C36-A77C-35FDAEF9751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1C9E347-6F84-B189-5B6E-F57BD7601930}"/>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DE4C0120-C3CC-9B57-5F19-B44E254BD6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EC68AB-F903-12C9-E056-5F2616E74CC5}"/>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39174299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13F4A-563E-DE82-E627-90F4679BE68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E55C78D-C266-B7B1-48E0-9524BE21CE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151946B-D13B-2035-0882-591634C83BDA}"/>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DA8C0291-B3E1-A342-6E1B-26F9E30B14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E30966-98D9-716F-63D1-81962A8D6D7B}"/>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18999681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CC9A3-694A-AB5F-DB42-3EB21B7FB71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1449783-55EF-D1FA-DF16-5A936810786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281B64B-8B17-1B7B-96EE-BDF3BC6E129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025690D-8599-E031-21E8-88067D417B1F}"/>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6" name="Footer Placeholder 5">
            <a:extLst>
              <a:ext uri="{FF2B5EF4-FFF2-40B4-BE49-F238E27FC236}">
                <a16:creationId xmlns:a16="http://schemas.microsoft.com/office/drawing/2014/main" id="{7CF07851-CEAC-6C8D-A690-72438EDF77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510FD-742B-49D1-B69D-245C5BCE72CA}"/>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3275655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D067-1B13-F435-BC37-26ED4DD6245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D4A0FC7-227B-5E8B-8D3B-9192EC511B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283F483-57EE-06EA-3672-CB7836BC535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A2E8F82-BBD7-BD67-8C48-6E741AE84C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52FF314-CA97-66A3-27AD-C7C3AA7352D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7BDDE4F-1D71-964D-EA8B-E5C03B4BB6B9}"/>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8" name="Footer Placeholder 7">
            <a:extLst>
              <a:ext uri="{FF2B5EF4-FFF2-40B4-BE49-F238E27FC236}">
                <a16:creationId xmlns:a16="http://schemas.microsoft.com/office/drawing/2014/main" id="{28BD567B-F0AA-AB2D-ED17-BCF89C7542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87B9C76-FAD6-8ABE-3FB6-225CBA62453D}"/>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25500631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4D7A6-F81B-DC21-EA20-68C87467B47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82B0FE18-D3A2-6DD3-27B1-00EF1442E64D}"/>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4" name="Footer Placeholder 3">
            <a:extLst>
              <a:ext uri="{FF2B5EF4-FFF2-40B4-BE49-F238E27FC236}">
                <a16:creationId xmlns:a16="http://schemas.microsoft.com/office/drawing/2014/main" id="{96F11BDC-27B2-B7EA-C3E1-19C4AA5ACCC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CCE50F-D4EA-8E6D-AF95-46E2998C1982}"/>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207591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53881-D8C3-08BF-08B7-CD7126EFB3C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A046C13-6011-9BD1-ECCB-B62DE4D2C3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60F841C-E382-FCF6-5EFE-C7C6DEFEAABF}"/>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C46CC68B-3043-CD45-319A-7A6759BB5E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1521CC-EBCC-B5EB-F1B3-D5B96894D4EA}"/>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14875608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E8BF1D-60B9-B625-6A5B-6399EB2D90B8}"/>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3" name="Footer Placeholder 2">
            <a:extLst>
              <a:ext uri="{FF2B5EF4-FFF2-40B4-BE49-F238E27FC236}">
                <a16:creationId xmlns:a16="http://schemas.microsoft.com/office/drawing/2014/main" id="{B4F22811-8D78-6F1F-103A-4996B4A956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FB94DCE-173C-4723-2425-AA025CF89228}"/>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33337241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000C2-2F76-2629-60F4-17C6D1C087F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EB5D9C4-ADB8-6FC8-672D-6ECE63FF3C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F0AF9DE-99BD-ED1A-D4EF-4D6E9D7CC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5FBACF1-D4BD-43D5-227A-3383790EEBCA}"/>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6" name="Footer Placeholder 5">
            <a:extLst>
              <a:ext uri="{FF2B5EF4-FFF2-40B4-BE49-F238E27FC236}">
                <a16:creationId xmlns:a16="http://schemas.microsoft.com/office/drawing/2014/main" id="{F71E9C92-B604-BA0B-1A05-A575C8A2F8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BC032F-F3D3-9FF1-25F2-42190AE6DCC1}"/>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16770863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DDDD-0B67-29E6-152B-F4112BD3B7A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FFED3B8-688F-7462-18E5-E99EB1EBBD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9A9A512-EB21-E63E-36D3-97CB04B8C9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FD283A-D567-9682-3D55-27A3D803DFAE}"/>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6" name="Footer Placeholder 5">
            <a:extLst>
              <a:ext uri="{FF2B5EF4-FFF2-40B4-BE49-F238E27FC236}">
                <a16:creationId xmlns:a16="http://schemas.microsoft.com/office/drawing/2014/main" id="{5A2342DB-D48C-4924-01C8-DEB6CF5BD6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0CD471-41CC-8F48-913E-681E1B415C4D}"/>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7544037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073E9-6AA2-1600-DD0D-DD889F203311}"/>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0399C3F-AA4E-7F70-9AEA-4A0BD4C62AF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3015F9-0685-0D57-B12A-2697A6D4F64B}"/>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31A86A8C-B5A6-5B70-9D4C-6E0E6F7652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3CAF39-BF6F-0047-8B1C-E695135C99C5}"/>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9932520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2592EB-6FE5-C875-9E4E-5EF8ED86A89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78FAD9-5C22-E69D-26EA-BFBC565B500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23F428-314D-0818-CFD3-5D0A5D92EA21}"/>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540A8329-28CB-9DA8-6E73-D0631421B5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28184E-6FF0-4A8A-C7DA-D4E38C5D5415}"/>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34475016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C03E0-A2B6-3B27-D3A9-9C2712152EFC}"/>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87FF4BD-6998-A39D-AFC5-B5E003520FCB}"/>
              </a:ext>
            </a:extLst>
          </p:cNvPr>
          <p:cNvSpPr>
            <a:spLocks noGrp="1"/>
          </p:cNvSpPr>
          <p:nvPr>
            <p:ph type="dt" sz="half" idx="10"/>
          </p:nvPr>
        </p:nvSpPr>
        <p:spPr/>
        <p:txBody>
          <a:bodyPr/>
          <a:lstStyle/>
          <a:p>
            <a:fld id="{D9F23DBC-BBB6-6A48-B2DE-CE85B0E3BD44}" type="datetimeFigureOut">
              <a:rPr lang="en-US" smtClean="0"/>
              <a:t>4/2/2024</a:t>
            </a:fld>
            <a:endParaRPr lang="en-US"/>
          </a:p>
        </p:txBody>
      </p:sp>
      <p:sp>
        <p:nvSpPr>
          <p:cNvPr id="4" name="Footer Placeholder 3">
            <a:extLst>
              <a:ext uri="{FF2B5EF4-FFF2-40B4-BE49-F238E27FC236}">
                <a16:creationId xmlns:a16="http://schemas.microsoft.com/office/drawing/2014/main" id="{779C4F25-0443-A531-6419-787122075B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E32EF83-D6EE-3032-79DA-3EB91F31D1F5}"/>
              </a:ext>
            </a:extLst>
          </p:cNvPr>
          <p:cNvSpPr>
            <a:spLocks noGrp="1"/>
          </p:cNvSpPr>
          <p:nvPr>
            <p:ph type="sldNum" sz="quarter" idx="12"/>
          </p:nvPr>
        </p:nvSpPr>
        <p:spPr/>
        <p:txBody>
          <a:bodyPr/>
          <a:lstStyle/>
          <a:p>
            <a:fld id="{ECF76543-6DD3-DB45-8F74-C542B82AFF9A}" type="slidenum">
              <a:rPr lang="en-US" smtClean="0"/>
              <a:t>‹#›</a:t>
            </a:fld>
            <a:endParaRPr lang="en-US"/>
          </a:p>
        </p:txBody>
      </p:sp>
    </p:spTree>
    <p:extLst>
      <p:ext uri="{BB962C8B-B14F-4D97-AF65-F5344CB8AC3E}">
        <p14:creationId xmlns:p14="http://schemas.microsoft.com/office/powerpoint/2010/main" val="26328316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Purple Title Slide">
    <p:bg>
      <p:bgPr>
        <a:solidFill>
          <a:srgbClr val="5D2979"/>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B8E4AFA-0C8C-9540-AEFD-8CE9FF2C2B60}"/>
              </a:ext>
            </a:extLst>
          </p:cNvPr>
          <p:cNvSpPr/>
          <p:nvPr userDrawn="1"/>
        </p:nvSpPr>
        <p:spPr>
          <a:xfrm>
            <a:off x="609600" y="332656"/>
            <a:ext cx="2174032" cy="1080219"/>
          </a:xfrm>
          <a:prstGeom prst="rect">
            <a:avLst/>
          </a:prstGeom>
          <a:solidFill>
            <a:srgbClr val="5D2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98500" y="1846550"/>
            <a:ext cx="10363200" cy="2041524"/>
          </a:xfrm>
        </p:spPr>
        <p:txBody>
          <a:bodyPr/>
          <a:lstStyle>
            <a:lvl1pPr>
              <a:defRPr sz="40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Subtitle 2"/>
          <p:cNvSpPr>
            <a:spLocks noGrp="1"/>
          </p:cNvSpPr>
          <p:nvPr>
            <p:ph type="subTitle" idx="1"/>
          </p:nvPr>
        </p:nvSpPr>
        <p:spPr>
          <a:xfrm>
            <a:off x="698500" y="3888073"/>
            <a:ext cx="8534400" cy="1752600"/>
          </a:xfrm>
        </p:spPr>
        <p:txBody>
          <a:bodyPr/>
          <a:lstStyle>
            <a:lvl1pPr marL="0" indent="0" algn="l">
              <a:buNone/>
              <a:defRPr sz="28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698500" y="6430232"/>
            <a:ext cx="2844800" cy="365125"/>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EC7AB759-530A-46AC-842F-B07144F002F9}" type="datetimeFigureOut">
              <a:rPr lang="en-GB" smtClean="0"/>
              <a:pPr/>
              <a:t>02/04/2024</a:t>
            </a:fld>
            <a:endParaRPr lang="en-GB"/>
          </a:p>
        </p:txBody>
      </p:sp>
      <p:sp>
        <p:nvSpPr>
          <p:cNvPr id="5"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10AD8A0A-4898-40BF-9009-4DA7E611EAC1}" type="slidenum">
              <a:rPr lang="en-GB" smtClean="0"/>
              <a:pPr/>
              <a:t>‹#›</a:t>
            </a:fld>
            <a:endParaRPr lang="en-GB"/>
          </a:p>
        </p:txBody>
      </p:sp>
      <p:pic>
        <p:nvPicPr>
          <p:cNvPr id="10" name="Picture 9">
            <a:extLst>
              <a:ext uri="{FF2B5EF4-FFF2-40B4-BE49-F238E27FC236}">
                <a16:creationId xmlns:a16="http://schemas.microsoft.com/office/drawing/2014/main" id="{465F806C-12F6-4E44-8704-B6F78D76F7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98500" y="505148"/>
            <a:ext cx="1655343" cy="707627"/>
          </a:xfrm>
          <a:prstGeom prst="rect">
            <a:avLst/>
          </a:prstGeom>
        </p:spPr>
      </p:pic>
    </p:spTree>
    <p:extLst>
      <p:ext uri="{BB962C8B-B14F-4D97-AF65-F5344CB8AC3E}">
        <p14:creationId xmlns:p14="http://schemas.microsoft.com/office/powerpoint/2010/main" val="8583517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ck Title Slide">
    <p:bg>
      <p:bgPr>
        <a:solidFill>
          <a:schemeClr val="tx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B8E4AFA-0C8C-9540-AEFD-8CE9FF2C2B60}"/>
              </a:ext>
            </a:extLst>
          </p:cNvPr>
          <p:cNvSpPr/>
          <p:nvPr userDrawn="1"/>
        </p:nvSpPr>
        <p:spPr>
          <a:xfrm>
            <a:off x="609600" y="332656"/>
            <a:ext cx="2174032" cy="10802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98500" y="1846550"/>
            <a:ext cx="10363200" cy="2041524"/>
          </a:xfrm>
        </p:spPr>
        <p:txBody>
          <a:bodyPr/>
          <a:lstStyle>
            <a:lvl1pPr>
              <a:defRPr sz="40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Tree>
    <p:extLst>
      <p:ext uri="{BB962C8B-B14F-4D97-AF65-F5344CB8AC3E}">
        <p14:creationId xmlns:p14="http://schemas.microsoft.com/office/powerpoint/2010/main" val="32113896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98500" y="2130426"/>
            <a:ext cx="10363200" cy="1470025"/>
          </a:xfrm>
        </p:spPr>
        <p:txBody>
          <a:bodyPr/>
          <a:lstStyle>
            <a:lvl1pPr>
              <a:defRPr sz="3200" b="1">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Subtitle 2"/>
          <p:cNvSpPr>
            <a:spLocks noGrp="1"/>
          </p:cNvSpPr>
          <p:nvPr>
            <p:ph type="subTitle" idx="1"/>
          </p:nvPr>
        </p:nvSpPr>
        <p:spPr>
          <a:xfrm>
            <a:off x="698500" y="3886200"/>
            <a:ext cx="8534400" cy="1752600"/>
          </a:xfrm>
        </p:spPr>
        <p:txBody>
          <a:bodyPr/>
          <a:lstStyle>
            <a:lvl1pPr marL="0" indent="0" algn="l">
              <a:buNone/>
              <a:defRPr sz="28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698500" y="6428359"/>
            <a:ext cx="2844800" cy="365125"/>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EC7AB759-530A-46AC-842F-B07144F002F9}" type="datetimeFigureOut">
              <a:rPr lang="en-GB" smtClean="0"/>
              <a:pPr/>
              <a:t>02/04/2024</a:t>
            </a:fld>
            <a:endParaRPr lang="en-GB"/>
          </a:p>
        </p:txBody>
      </p:sp>
      <p:sp>
        <p:nvSpPr>
          <p:cNvPr id="5"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10AD8A0A-4898-40BF-9009-4DA7E611EAC1}" type="slidenum">
              <a:rPr lang="en-GB" smtClean="0"/>
              <a:pPr/>
              <a:t>‹#›</a:t>
            </a:fld>
            <a:endParaRPr lang="en-GB"/>
          </a:p>
        </p:txBody>
      </p:sp>
    </p:spTree>
    <p:extLst>
      <p:ext uri="{BB962C8B-B14F-4D97-AF65-F5344CB8AC3E}">
        <p14:creationId xmlns:p14="http://schemas.microsoft.com/office/powerpoint/2010/main" val="1914567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98500" y="1268760"/>
            <a:ext cx="10959008" cy="1143000"/>
          </a:xfrm>
        </p:spPr>
        <p:txBody>
          <a:bodyPr/>
          <a:lstStyle>
            <a:lvl1pPr>
              <a:defRPr sz="3600">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98500" y="2492897"/>
            <a:ext cx="10972800" cy="3633267"/>
          </a:xfrm>
        </p:spPr>
        <p:txBody>
          <a:bodyPr/>
          <a:lstStyle>
            <a:lvl1pPr>
              <a:defRPr sz="2800">
                <a:latin typeface="Open Sans" panose="020B0606030504020204" pitchFamily="34" charset="0"/>
                <a:ea typeface="Open Sans" panose="020B0606030504020204" pitchFamily="34" charset="0"/>
                <a:cs typeface="Open Sans" panose="020B0606030504020204" pitchFamily="34" charset="0"/>
              </a:defRPr>
            </a:lvl1pPr>
            <a:lvl2pPr>
              <a:defRPr sz="2400">
                <a:latin typeface="Open Sans" panose="020B0606030504020204" pitchFamily="34" charset="0"/>
                <a:ea typeface="Open Sans" panose="020B0606030504020204" pitchFamily="34" charset="0"/>
                <a:cs typeface="Open Sans" panose="020B0606030504020204" pitchFamily="34" charset="0"/>
              </a:defRPr>
            </a:lvl2pPr>
            <a:lvl3pPr>
              <a:defRPr sz="2400">
                <a:latin typeface="Open Sans" panose="020B0606030504020204" pitchFamily="34" charset="0"/>
                <a:ea typeface="Open Sans" panose="020B0606030504020204" pitchFamily="34" charset="0"/>
                <a:cs typeface="Open Sans" panose="020B0606030504020204" pitchFamily="34" charset="0"/>
              </a:defRPr>
            </a:lvl3pPr>
            <a:lvl4pPr>
              <a:defRPr sz="2400">
                <a:latin typeface="Open Sans" panose="020B0606030504020204" pitchFamily="34" charset="0"/>
                <a:ea typeface="Open Sans" panose="020B0606030504020204" pitchFamily="34" charset="0"/>
                <a:cs typeface="Open Sans" panose="020B0606030504020204" pitchFamily="34" charset="0"/>
              </a:defRPr>
            </a:lvl4pPr>
            <a:lvl5pPr>
              <a:defRPr sz="240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98500" y="6428359"/>
            <a:ext cx="2844800" cy="365125"/>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222B6232-AB33-4513-9527-F98CEC472D23}" type="datetimeFigureOut">
              <a:rPr lang="en-GB" smtClean="0"/>
              <a:pPr/>
              <a:t>02/04/2024</a:t>
            </a:fld>
            <a:endParaRPr lang="en-GB"/>
          </a:p>
        </p:txBody>
      </p:sp>
      <p:sp>
        <p:nvSpPr>
          <p:cNvPr id="5"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F758A139-7ABE-46A1-B082-C2C77667394C}" type="slidenum">
              <a:rPr lang="en-GB" smtClean="0"/>
              <a:pPr/>
              <a:t>‹#›</a:t>
            </a:fld>
            <a:endParaRPr lang="en-GB"/>
          </a:p>
        </p:txBody>
      </p:sp>
    </p:spTree>
    <p:extLst>
      <p:ext uri="{BB962C8B-B14F-4D97-AF65-F5344CB8AC3E}">
        <p14:creationId xmlns:p14="http://schemas.microsoft.com/office/powerpoint/2010/main" val="2715992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9B938-8F4A-9976-27B8-C9B60FE9FC0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D192C98-1818-643A-C347-4D7AA6595BB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99833AD-CA0B-8DEC-C03B-8BD2241294A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828B9CA-F055-96E0-2A4A-BD1AF56E33B1}"/>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6" name="Footer Placeholder 5">
            <a:extLst>
              <a:ext uri="{FF2B5EF4-FFF2-40B4-BE49-F238E27FC236}">
                <a16:creationId xmlns:a16="http://schemas.microsoft.com/office/drawing/2014/main" id="{5A8410E2-A7CA-B124-D81B-4FC0ACA817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BE979C-2E3C-DC18-E291-390D1B035EDC}"/>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2365584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GREY">
    <p:bg>
      <p:bgPr>
        <a:solidFill>
          <a:schemeClr val="bg1">
            <a:lumMod val="50000"/>
            <a:alpha val="66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8500" y="1268760"/>
            <a:ext cx="10959008" cy="1143000"/>
          </a:xfrm>
        </p:spPr>
        <p:txBody>
          <a:bodyPr/>
          <a:lstStyle>
            <a:lvl1pPr>
              <a:defRPr sz="36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98500" y="2492897"/>
            <a:ext cx="10972800" cy="3633267"/>
          </a:xfrm>
        </p:spPr>
        <p:txBody>
          <a:bodyPr/>
          <a:lstStyle>
            <a:lvl1pPr>
              <a:defRPr sz="2800">
                <a:latin typeface="Open Sans" panose="020B0606030504020204" pitchFamily="34" charset="0"/>
                <a:ea typeface="Open Sans" panose="020B0606030504020204" pitchFamily="34" charset="0"/>
                <a:cs typeface="Open Sans" panose="020B0606030504020204" pitchFamily="34" charset="0"/>
              </a:defRPr>
            </a:lvl1pPr>
            <a:lvl2pPr>
              <a:defRPr sz="2400">
                <a:latin typeface="Open Sans" panose="020B0606030504020204" pitchFamily="34" charset="0"/>
                <a:ea typeface="Open Sans" panose="020B0606030504020204" pitchFamily="34" charset="0"/>
                <a:cs typeface="Open Sans" panose="020B0606030504020204" pitchFamily="34" charset="0"/>
              </a:defRPr>
            </a:lvl2pPr>
            <a:lvl3pPr>
              <a:defRPr sz="2400">
                <a:latin typeface="Open Sans" panose="020B0606030504020204" pitchFamily="34" charset="0"/>
                <a:ea typeface="Open Sans" panose="020B0606030504020204" pitchFamily="34" charset="0"/>
                <a:cs typeface="Open Sans" panose="020B0606030504020204" pitchFamily="34" charset="0"/>
              </a:defRPr>
            </a:lvl3pPr>
            <a:lvl4pPr>
              <a:defRPr sz="2400">
                <a:latin typeface="Open Sans" panose="020B0606030504020204" pitchFamily="34" charset="0"/>
                <a:ea typeface="Open Sans" panose="020B0606030504020204" pitchFamily="34" charset="0"/>
                <a:cs typeface="Open Sans" panose="020B0606030504020204" pitchFamily="34" charset="0"/>
              </a:defRPr>
            </a:lvl4pPr>
            <a:lvl5pPr>
              <a:defRPr sz="240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98500" y="6428359"/>
            <a:ext cx="2844800" cy="365125"/>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222B6232-AB33-4513-9527-F98CEC472D23}" type="datetimeFigureOut">
              <a:rPr lang="en-GB" smtClean="0"/>
              <a:pPr/>
              <a:t>02/04/2024</a:t>
            </a:fld>
            <a:endParaRPr lang="en-GB"/>
          </a:p>
        </p:txBody>
      </p:sp>
      <p:sp>
        <p:nvSpPr>
          <p:cNvPr id="5"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F758A139-7ABE-46A1-B082-C2C77667394C}" type="slidenum">
              <a:rPr lang="en-GB" smtClean="0"/>
              <a:pPr/>
              <a:t>‹#›</a:t>
            </a:fld>
            <a:endParaRPr lang="en-GB"/>
          </a:p>
        </p:txBody>
      </p:sp>
      <p:sp>
        <p:nvSpPr>
          <p:cNvPr id="8" name="Rectangle 7">
            <a:extLst>
              <a:ext uri="{FF2B5EF4-FFF2-40B4-BE49-F238E27FC236}">
                <a16:creationId xmlns:a16="http://schemas.microsoft.com/office/drawing/2014/main" id="{80007185-38DE-7046-AFF4-4EFA23203A98}"/>
              </a:ext>
            </a:extLst>
          </p:cNvPr>
          <p:cNvSpPr/>
          <p:nvPr userDrawn="1"/>
        </p:nvSpPr>
        <p:spPr>
          <a:xfrm>
            <a:off x="479376" y="332656"/>
            <a:ext cx="2016224" cy="936104"/>
          </a:xfrm>
          <a:prstGeom prst="rect">
            <a:avLst/>
          </a:prstGeom>
          <a:solidFill>
            <a:srgbClr val="AB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1652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8500" y="4406901"/>
            <a:ext cx="10363200" cy="1362075"/>
          </a:xfrm>
        </p:spPr>
        <p:txBody>
          <a:bodyPr anchor="t"/>
          <a:lstStyle>
            <a:lvl1pPr algn="l">
              <a:defRPr sz="4000" b="1" cap="a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Text Placeholder 2"/>
          <p:cNvSpPr>
            <a:spLocks noGrp="1"/>
          </p:cNvSpPr>
          <p:nvPr>
            <p:ph type="body" idx="1"/>
          </p:nvPr>
        </p:nvSpPr>
        <p:spPr>
          <a:xfrm>
            <a:off x="698500" y="2906713"/>
            <a:ext cx="10363200" cy="1500187"/>
          </a:xfrm>
        </p:spPr>
        <p:txBody>
          <a:bodyPr anchor="b"/>
          <a:lstStyle>
            <a:lvl1pPr marL="0" indent="0">
              <a:buNone/>
              <a:defRPr sz="20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98500" y="6428359"/>
            <a:ext cx="2844800" cy="365125"/>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445CD916-7149-4247-856D-87DAB39295C7}" type="datetimeFigureOut">
              <a:rPr lang="en-GB" smtClean="0"/>
              <a:pPr/>
              <a:t>02/04/2024</a:t>
            </a:fld>
            <a:endParaRPr lang="en-GB"/>
          </a:p>
        </p:txBody>
      </p:sp>
      <p:sp>
        <p:nvSpPr>
          <p:cNvPr id="5"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6"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13ACF840-035C-411F-BA81-AF7A8ED78138}" type="slidenum">
              <a:rPr lang="en-GB" smtClean="0"/>
              <a:pPr/>
              <a:t>‹#›</a:t>
            </a:fld>
            <a:endParaRPr lang="en-GB"/>
          </a:p>
        </p:txBody>
      </p:sp>
    </p:spTree>
    <p:extLst>
      <p:ext uri="{BB962C8B-B14F-4D97-AF65-F5344CB8AC3E}">
        <p14:creationId xmlns:p14="http://schemas.microsoft.com/office/powerpoint/2010/main" val="39314913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CFE8F7DA-80EC-4CF7-AB7B-078F533B953B}" type="datetimeFigureOut">
              <a:rPr lang="en-GB" smtClean="0"/>
              <a:pPr/>
              <a:t>02/04/2024</a:t>
            </a:fld>
            <a:endParaRPr lang="en-GB"/>
          </a:p>
        </p:txBody>
      </p:sp>
      <p:sp>
        <p:nvSpPr>
          <p:cNvPr id="4"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5"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F74E6293-7DA2-4D9E-8605-5715E69AF2C7}" type="slidenum">
              <a:rPr lang="en-GB" smtClean="0"/>
              <a:pPr/>
              <a:t>‹#›</a:t>
            </a:fld>
            <a:endParaRPr lang="en-GB"/>
          </a:p>
        </p:txBody>
      </p:sp>
    </p:spTree>
    <p:extLst>
      <p:ext uri="{BB962C8B-B14F-4D97-AF65-F5344CB8AC3E}">
        <p14:creationId xmlns:p14="http://schemas.microsoft.com/office/powerpoint/2010/main" val="11552390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B1AE269B-21F6-4A71-848B-6E891C314B78}" type="datetimeFigureOut">
              <a:rPr lang="en-GB" smtClean="0"/>
              <a:pPr/>
              <a:t>02/04/2024</a:t>
            </a:fld>
            <a:endParaRPr lang="en-GB"/>
          </a:p>
        </p:txBody>
      </p:sp>
      <p:sp>
        <p:nvSpPr>
          <p:cNvPr id="3" name="Footer Placeholder 4"/>
          <p:cNvSpPr>
            <a:spLocks noGrp="1"/>
          </p:cNvSpPr>
          <p:nvPr>
            <p:ph type="ftr" sz="quarter" idx="11"/>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endParaRPr lang="en-GB"/>
          </a:p>
        </p:txBody>
      </p:sp>
      <p:sp>
        <p:nvSpPr>
          <p:cNvPr id="4" name="Slide Number Placeholder 5"/>
          <p:cNvSpPr>
            <a:spLocks noGrp="1"/>
          </p:cNvSpPr>
          <p:nvPr>
            <p:ph type="sldNum" sz="quarter" idx="12"/>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32789173-A1D5-421E-B384-2A426DF314C2}" type="slidenum">
              <a:rPr lang="en-GB" smtClean="0"/>
              <a:pPr/>
              <a:t>‹#›</a:t>
            </a:fld>
            <a:endParaRPr lang="en-GB"/>
          </a:p>
        </p:txBody>
      </p:sp>
    </p:spTree>
    <p:extLst>
      <p:ext uri="{BB962C8B-B14F-4D97-AF65-F5344CB8AC3E}">
        <p14:creationId xmlns:p14="http://schemas.microsoft.com/office/powerpoint/2010/main" val="27878411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096F68FA-6026-2A40-8EAF-D447602188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0" y="0"/>
            <a:ext cx="12192000" cy="6858000"/>
          </a:xfrm>
          <a:prstGeom prst="rect">
            <a:avLst/>
          </a:prstGeom>
        </p:spPr>
      </p:pic>
      <p:pic>
        <p:nvPicPr>
          <p:cNvPr id="8" name="Picture 7">
            <a:extLst>
              <a:ext uri="{FF2B5EF4-FFF2-40B4-BE49-F238E27FC236}">
                <a16:creationId xmlns:a16="http://schemas.microsoft.com/office/drawing/2014/main" id="{8DC246CB-2F3B-FB46-9ADA-4D8C77E70324}"/>
              </a:ext>
            </a:extLst>
          </p:cNvPr>
          <p:cNvPicPr>
            <a:picLocks noChangeAspect="1"/>
          </p:cNvPicPr>
          <p:nvPr userDrawn="1"/>
        </p:nvPicPr>
        <p:blipFill>
          <a:blip r:embed="rId4">
            <a:extLst>
              <a:ext uri="{28A0092B-C50C-407E-A947-70E740481C1C}">
                <a14:useLocalDpi xmlns:a14="http://schemas.microsoft.com/office/drawing/2010/main"/>
              </a:ext>
            </a:extLst>
          </a:blip>
          <a:srcRect/>
          <a:stretch/>
        </p:blipFill>
        <p:spPr bwMode="auto">
          <a:xfrm>
            <a:off x="703385" y="681813"/>
            <a:ext cx="2725616" cy="11531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itle 8">
            <a:extLst>
              <a:ext uri="{FF2B5EF4-FFF2-40B4-BE49-F238E27FC236}">
                <a16:creationId xmlns:a16="http://schemas.microsoft.com/office/drawing/2014/main" id="{96419FA0-D351-504D-9518-50113E5398CE}"/>
              </a:ext>
            </a:extLst>
          </p:cNvPr>
          <p:cNvSpPr>
            <a:spLocks noGrp="1"/>
          </p:cNvSpPr>
          <p:nvPr>
            <p:ph type="title"/>
          </p:nvPr>
        </p:nvSpPr>
        <p:spPr>
          <a:xfrm>
            <a:off x="838200" y="2894965"/>
            <a:ext cx="10515600" cy="1325563"/>
          </a:xfrm>
        </p:spPr>
        <p:txBody>
          <a:bodyPr>
            <a:normAutofit/>
          </a:bodyPr>
          <a:lstStyle>
            <a:lvl1pPr algn="ctr">
              <a:defRPr sz="60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10">
            <a:extLst>
              <a:ext uri="{FF2B5EF4-FFF2-40B4-BE49-F238E27FC236}">
                <a16:creationId xmlns:a16="http://schemas.microsoft.com/office/drawing/2014/main" id="{90DBE5C5-B048-3C40-B996-2B4628C744E5}"/>
              </a:ext>
            </a:extLst>
          </p:cNvPr>
          <p:cNvSpPr>
            <a:spLocks noGrp="1"/>
          </p:cNvSpPr>
          <p:nvPr>
            <p:ph type="body" sz="quarter" idx="10"/>
          </p:nvPr>
        </p:nvSpPr>
        <p:spPr>
          <a:xfrm>
            <a:off x="838201" y="4389438"/>
            <a:ext cx="10515600" cy="1325562"/>
          </a:xfrm>
        </p:spPr>
        <p:txBody>
          <a:bodyPr/>
          <a:lstStyle>
            <a:lvl1pPr marL="0" indent="0" algn="ctr">
              <a:buNone/>
              <a:defRPr b="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grpSp>
        <p:nvGrpSpPr>
          <p:cNvPr id="6" name="Group 5">
            <a:extLst>
              <a:ext uri="{FF2B5EF4-FFF2-40B4-BE49-F238E27FC236}">
                <a16:creationId xmlns:a16="http://schemas.microsoft.com/office/drawing/2014/main" id="{5E20D1A0-10CD-A644-9857-37CAB939C93D}"/>
              </a:ext>
            </a:extLst>
          </p:cNvPr>
          <p:cNvGrpSpPr/>
          <p:nvPr userDrawn="1"/>
        </p:nvGrpSpPr>
        <p:grpSpPr>
          <a:xfrm>
            <a:off x="1559496" y="6165304"/>
            <a:ext cx="8444415" cy="361574"/>
            <a:chOff x="688387" y="3661077"/>
            <a:chExt cx="12667670" cy="542406"/>
          </a:xfrm>
        </p:grpSpPr>
        <p:pic>
          <p:nvPicPr>
            <p:cNvPr id="10" name="Picture 9">
              <a:extLst>
                <a:ext uri="{FF2B5EF4-FFF2-40B4-BE49-F238E27FC236}">
                  <a16:creationId xmlns:a16="http://schemas.microsoft.com/office/drawing/2014/main" id="{8D0EB749-E2BD-9D46-BBD1-D36A50EE926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50249" b="28645"/>
            <a:stretch/>
          </p:blipFill>
          <p:spPr>
            <a:xfrm>
              <a:off x="5154674" y="3661077"/>
              <a:ext cx="813172" cy="521473"/>
            </a:xfrm>
            <a:prstGeom prst="rect">
              <a:avLst/>
            </a:prstGeom>
          </p:spPr>
        </p:pic>
        <p:pic>
          <p:nvPicPr>
            <p:cNvPr id="12" name="Picture 11">
              <a:extLst>
                <a:ext uri="{FF2B5EF4-FFF2-40B4-BE49-F238E27FC236}">
                  <a16:creationId xmlns:a16="http://schemas.microsoft.com/office/drawing/2014/main" id="{9883E6EA-A863-9D4C-AB1E-9F71D26CC84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73128" b="5767"/>
            <a:stretch/>
          </p:blipFill>
          <p:spPr>
            <a:xfrm>
              <a:off x="7515867" y="3682010"/>
              <a:ext cx="813172" cy="521473"/>
            </a:xfrm>
            <a:prstGeom prst="rect">
              <a:avLst/>
            </a:prstGeom>
          </p:spPr>
        </p:pic>
        <p:pic>
          <p:nvPicPr>
            <p:cNvPr id="13" name="Picture 12">
              <a:extLst>
                <a:ext uri="{FF2B5EF4-FFF2-40B4-BE49-F238E27FC236}">
                  <a16:creationId xmlns:a16="http://schemas.microsoft.com/office/drawing/2014/main" id="{EDEB4606-25EC-104B-BB48-368BA87DD79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9143" b="49751"/>
            <a:stretch/>
          </p:blipFill>
          <p:spPr>
            <a:xfrm>
              <a:off x="688387" y="3663927"/>
              <a:ext cx="813172" cy="521473"/>
            </a:xfrm>
            <a:prstGeom prst="rect">
              <a:avLst/>
            </a:prstGeom>
          </p:spPr>
        </p:pic>
        <p:pic>
          <p:nvPicPr>
            <p:cNvPr id="14" name="Picture 13">
              <a:extLst>
                <a:ext uri="{FF2B5EF4-FFF2-40B4-BE49-F238E27FC236}">
                  <a16:creationId xmlns:a16="http://schemas.microsoft.com/office/drawing/2014/main" id="{F5823177-026F-7D4B-8504-936521AEEB1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7177" b="71717"/>
            <a:stretch/>
          </p:blipFill>
          <p:spPr>
            <a:xfrm>
              <a:off x="9885204" y="3661478"/>
              <a:ext cx="813172" cy="521473"/>
            </a:xfrm>
            <a:prstGeom prst="rect">
              <a:avLst/>
            </a:prstGeom>
          </p:spPr>
        </p:pic>
        <p:sp>
          <p:nvSpPr>
            <p:cNvPr id="15" name="Rectangle 14">
              <a:extLst>
                <a:ext uri="{FF2B5EF4-FFF2-40B4-BE49-F238E27FC236}">
                  <a16:creationId xmlns:a16="http://schemas.microsoft.com/office/drawing/2014/main" id="{ABFC0C54-AF45-EA49-8AFE-BEB7A077018F}"/>
                </a:ext>
              </a:extLst>
            </p:cNvPr>
            <p:cNvSpPr/>
            <p:nvPr/>
          </p:nvSpPr>
          <p:spPr>
            <a:xfrm>
              <a:off x="10608250" y="3682011"/>
              <a:ext cx="2747807" cy="400625"/>
            </a:xfrm>
            <a:prstGeom prst="rect">
              <a:avLst/>
            </a:prstGeom>
          </p:spPr>
          <p:txBody>
            <a:bodyPr wrap="none" lIns="0" tIns="0" rIns="0" bIns="0">
              <a:spAutoFit/>
            </a:bodyPr>
            <a:lstStyle/>
            <a:p>
              <a:pPr marL="0" indent="0">
                <a:lnSpc>
                  <a:spcPct val="140000"/>
                </a:lnSpc>
                <a:buFont typeface="Arial" pitchFamily="34" charset="0"/>
                <a:buNone/>
              </a:pPr>
              <a:r>
                <a:rPr lang="en-US" sz="1400" err="1">
                  <a:solidFill>
                    <a:schemeClr val="bg1"/>
                  </a:solidFill>
                </a:rPr>
                <a:t>www.manchester.ac.uk</a:t>
              </a:r>
              <a:endParaRPr lang="en-US" sz="1400">
                <a:solidFill>
                  <a:schemeClr val="bg1"/>
                </a:solidFill>
              </a:endParaRPr>
            </a:p>
          </p:txBody>
        </p:sp>
        <p:sp>
          <p:nvSpPr>
            <p:cNvPr id="16" name="Rectangle 15">
              <a:extLst>
                <a:ext uri="{FF2B5EF4-FFF2-40B4-BE49-F238E27FC236}">
                  <a16:creationId xmlns:a16="http://schemas.microsoft.com/office/drawing/2014/main" id="{5267516F-4EC3-CE4F-94EA-1BAE93FCE036}"/>
                </a:ext>
              </a:extLst>
            </p:cNvPr>
            <p:cNvSpPr/>
            <p:nvPr/>
          </p:nvSpPr>
          <p:spPr>
            <a:xfrm>
              <a:off x="1416004" y="3711142"/>
              <a:ext cx="3508464" cy="408897"/>
            </a:xfrm>
            <a:prstGeom prst="rect">
              <a:avLst/>
            </a:prstGeom>
          </p:spPr>
          <p:txBody>
            <a:bodyPr wrap="none" lIns="0" tIns="0" rIns="0" bIns="0">
              <a:spAutoFit/>
            </a:bodyPr>
            <a:lstStyle/>
            <a:p>
              <a:pPr marL="0" indent="0">
                <a:lnSpc>
                  <a:spcPct val="140000"/>
                </a:lnSpc>
                <a:buFont typeface="Arial" pitchFamily="34" charset="0"/>
                <a:buNone/>
              </a:pPr>
              <a:r>
                <a:rPr lang="en-US" sz="1400" err="1">
                  <a:solidFill>
                    <a:schemeClr val="bg1"/>
                  </a:solidFill>
                  <a:latin typeface="Open Sans"/>
                  <a:cs typeface="Open Sans"/>
                </a:rPr>
                <a:t>TheUniversityOfManchester</a:t>
              </a:r>
              <a:endParaRPr lang="en-US" sz="1400">
                <a:solidFill>
                  <a:schemeClr val="bg1"/>
                </a:solidFill>
                <a:latin typeface="Open Sans"/>
                <a:cs typeface="Open Sans"/>
              </a:endParaRPr>
            </a:p>
          </p:txBody>
        </p:sp>
        <p:sp>
          <p:nvSpPr>
            <p:cNvPr id="17" name="Rectangle 16">
              <a:extLst>
                <a:ext uri="{FF2B5EF4-FFF2-40B4-BE49-F238E27FC236}">
                  <a16:creationId xmlns:a16="http://schemas.microsoft.com/office/drawing/2014/main" id="{242547F9-997A-7344-96B6-F583449B6BF5}"/>
                </a:ext>
              </a:extLst>
            </p:cNvPr>
            <p:cNvSpPr/>
            <p:nvPr/>
          </p:nvSpPr>
          <p:spPr>
            <a:xfrm>
              <a:off x="8235946" y="3787983"/>
              <a:ext cx="1385014" cy="323193"/>
            </a:xfrm>
            <a:prstGeom prst="rect">
              <a:avLst/>
            </a:prstGeom>
          </p:spPr>
          <p:txBody>
            <a:bodyPr wrap="none" lIns="0" tIns="0" rIns="0" bIns="0">
              <a:spAutoFit/>
            </a:bodyPr>
            <a:lstStyle/>
            <a:p>
              <a:r>
                <a:rPr lang="en-US" sz="1400" err="1">
                  <a:solidFill>
                    <a:schemeClr val="bg1"/>
                  </a:solidFill>
                </a:rPr>
                <a:t>OfficialUoM</a:t>
              </a:r>
              <a:endParaRPr lang="en-GB" sz="1400">
                <a:solidFill>
                  <a:schemeClr val="bg1"/>
                </a:solidFill>
              </a:endParaRPr>
            </a:p>
          </p:txBody>
        </p:sp>
        <p:sp>
          <p:nvSpPr>
            <p:cNvPr id="18" name="Rectangle 17">
              <a:extLst>
                <a:ext uri="{FF2B5EF4-FFF2-40B4-BE49-F238E27FC236}">
                  <a16:creationId xmlns:a16="http://schemas.microsoft.com/office/drawing/2014/main" id="{FD2164D3-EF27-A647-A66D-A748C8926A59}"/>
                </a:ext>
              </a:extLst>
            </p:cNvPr>
            <p:cNvSpPr/>
            <p:nvPr/>
          </p:nvSpPr>
          <p:spPr>
            <a:xfrm>
              <a:off x="5873392" y="3780541"/>
              <a:ext cx="1385014" cy="323193"/>
            </a:xfrm>
            <a:prstGeom prst="rect">
              <a:avLst/>
            </a:prstGeom>
          </p:spPr>
          <p:txBody>
            <a:bodyPr wrap="none" lIns="0" tIns="0" rIns="0" bIns="0">
              <a:spAutoFit/>
            </a:bodyPr>
            <a:lstStyle/>
            <a:p>
              <a:r>
                <a:rPr lang="en-US" sz="1400" err="1">
                  <a:solidFill>
                    <a:schemeClr val="bg1"/>
                  </a:solidFill>
                </a:rPr>
                <a:t>OfficialUoM</a:t>
              </a:r>
              <a:endParaRPr lang="en-GB" sz="1400">
                <a:solidFill>
                  <a:schemeClr val="bg1"/>
                </a:solidFill>
              </a:endParaRPr>
            </a:p>
          </p:txBody>
        </p:sp>
      </p:grpSp>
    </p:spTree>
    <p:extLst>
      <p:ext uri="{BB962C8B-B14F-4D97-AF65-F5344CB8AC3E}">
        <p14:creationId xmlns:p14="http://schemas.microsoft.com/office/powerpoint/2010/main" val="33520240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23392" y="2132857"/>
            <a:ext cx="10363200" cy="1470025"/>
          </a:xfrm>
        </p:spPr>
        <p:txBody>
          <a:bodyPr>
            <a:normAutofit/>
          </a:bodyPr>
          <a:lstStyle>
            <a:lvl1pPr>
              <a:defRPr sz="2800" b="1">
                <a:solidFill>
                  <a:schemeClr val="tx1">
                    <a:lumMod val="65000"/>
                    <a:lumOff val="35000"/>
                  </a:schemeClr>
                </a:solidFill>
              </a:defRPr>
            </a:lvl1pPr>
          </a:lstStyle>
          <a:p>
            <a:r>
              <a:rPr lang="en-US"/>
              <a:t>Click to edit Master title style</a:t>
            </a:r>
          </a:p>
        </p:txBody>
      </p:sp>
      <p:sp>
        <p:nvSpPr>
          <p:cNvPr id="3" name="Subtitle 2"/>
          <p:cNvSpPr>
            <a:spLocks noGrp="1"/>
          </p:cNvSpPr>
          <p:nvPr>
            <p:ph type="subTitle" idx="1"/>
          </p:nvPr>
        </p:nvSpPr>
        <p:spPr>
          <a:xfrm>
            <a:off x="623392" y="3933056"/>
            <a:ext cx="8534400" cy="1752600"/>
          </a:xfrm>
        </p:spPr>
        <p:txBody>
          <a:bodyPr>
            <a:normAutofit/>
          </a:bodyPr>
          <a:lstStyle>
            <a:lvl1pPr marL="0" indent="0" algn="l">
              <a:buNone/>
              <a:defRPr sz="24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cxnSp>
        <p:nvCxnSpPr>
          <p:cNvPr id="9" name="Straight Connector 8">
            <a:extLst>
              <a:ext uri="{FF2B5EF4-FFF2-40B4-BE49-F238E27FC236}">
                <a16:creationId xmlns:a16="http://schemas.microsoft.com/office/drawing/2014/main" id="{8A0F80E9-55FA-4FA4-BF32-94E90AA83E10}"/>
              </a:ext>
            </a:extLst>
          </p:cNvPr>
          <p:cNvCxnSpPr>
            <a:cxnSpLocks noChangeShapeType="1"/>
          </p:cNvCxnSpPr>
          <p:nvPr userDrawn="1"/>
        </p:nvCxnSpPr>
        <p:spPr bwMode="auto">
          <a:xfrm>
            <a:off x="623392" y="3789040"/>
            <a:ext cx="9505056" cy="0"/>
          </a:xfrm>
          <a:prstGeom prst="line">
            <a:avLst/>
          </a:prstGeom>
          <a:noFill/>
          <a:ln w="25400">
            <a:solidFill>
              <a:srgbClr val="660066"/>
            </a:solidFill>
            <a:prstDash val="dot"/>
            <a:round/>
            <a:headEnd/>
            <a:tailEnd/>
          </a:ln>
          <a:effectLst>
            <a:outerShdw blurRad="63500" dist="20000" dir="5400000" rotWithShape="0">
              <a:srgbClr val="000000">
                <a:alpha val="37999"/>
              </a:srgbClr>
            </a:outerShdw>
          </a:effectLst>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324758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a:defRPr sz="3600"/>
            </a:lvl1pPr>
          </a:lstStyle>
          <a:p>
            <a:r>
              <a:rPr lang="en-US"/>
              <a:t>		Click to edit title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370EF0-FDF0-4D03-AC50-8BC10C2D8C4A}" type="datetime1">
              <a:rPr lang="en-GB" smtClean="0"/>
              <a:t>02/04/2024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39937450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1B5FAE-E6BD-4BFD-865C-B9623812F52F}" type="datetime1">
              <a:rPr lang="en-GB" smtClean="0"/>
              <a:t>02/04/2024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10231720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8C0DB76-7E42-44B4-8EB4-449560A284C5}" type="datetime1">
              <a:rPr lang="en-GB" smtClean="0"/>
              <a:t>02/04/2024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12839879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BDC2FB0-8BD2-4BBA-8178-4F4A4FB9BF89}" type="datetime1">
              <a:rPr lang="en-GB" smtClean="0"/>
              <a:t>02/04/2024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2862591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33F86-6E70-D30E-B729-B9EE7684596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CCCA3CD-99B7-8C91-CFC9-F91EC4C0CB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10C11F6-9F4A-4358-F069-4341119099F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EA43088-7E8F-46AA-5A76-A23A689A03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8FC2D16-BB45-4BF2-DCB3-B9B9DFB7D10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3470DB7-9C7E-CD62-C504-0AFCDD0C4896}"/>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8" name="Footer Placeholder 7">
            <a:extLst>
              <a:ext uri="{FF2B5EF4-FFF2-40B4-BE49-F238E27FC236}">
                <a16:creationId xmlns:a16="http://schemas.microsoft.com/office/drawing/2014/main" id="{5FB4360C-C3DC-42DA-EEBE-C059B6E768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EA4783-2F40-6EEF-FA3C-A167B70A39E6}"/>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16958973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5B59D0-C056-4946-829F-E8F2B2E5697E}" type="datetime1">
              <a:rPr lang="en-GB" smtClean="0"/>
              <a:t>02/04/2024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38018728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20E726-2538-47C2-9779-0D56E55D6D89}" type="datetime1">
              <a:rPr lang="en-GB" smtClean="0"/>
              <a:t>02/04/2024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13872446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4B7D396-5C50-45B6-85CC-579255B8BB3C}" type="datetime1">
              <a:rPr lang="en-GB" smtClean="0"/>
              <a:t>02/04/2024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9455155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4E6F0F7-FF06-4AB5-AD78-4E3F86AA7864}" type="datetime1">
              <a:rPr lang="en-GB" smtClean="0"/>
              <a:t>02/04/2024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327298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A4640B-83F0-4950-B5B2-251FABC93E11}" type="datetime1">
              <a:rPr lang="en-GB" smtClean="0"/>
              <a:t>02/04/2024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38831896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18BA85-62EA-453D-9121-87A4ACE19859}" type="datetime1">
              <a:rPr lang="en-GB" smtClean="0"/>
              <a:t>02/04/2024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C51FE3-7623-4EAD-B2F3-330393A65E73}" type="slidenum">
              <a:rPr lang="en-US" smtClean="0"/>
              <a:pPr/>
              <a:t>‹#›</a:t>
            </a:fld>
            <a:endParaRPr lang="en-US"/>
          </a:p>
        </p:txBody>
      </p:sp>
    </p:spTree>
    <p:extLst>
      <p:ext uri="{BB962C8B-B14F-4D97-AF65-F5344CB8AC3E}">
        <p14:creationId xmlns:p14="http://schemas.microsoft.com/office/powerpoint/2010/main" val="1923567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8D61-4ADE-A919-A8A6-963A682621A6}"/>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C73FD534-CB27-A1E4-B6C7-786B4B8E264D}"/>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4" name="Footer Placeholder 3">
            <a:extLst>
              <a:ext uri="{FF2B5EF4-FFF2-40B4-BE49-F238E27FC236}">
                <a16:creationId xmlns:a16="http://schemas.microsoft.com/office/drawing/2014/main" id="{D25C80E1-5948-48D3-906E-CE372AD63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87476F-2D6B-BDC1-AC07-7597D81E6D34}"/>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1060951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6362F5-6E00-FABB-FF29-4BA2FD22DB4B}"/>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3" name="Footer Placeholder 2">
            <a:extLst>
              <a:ext uri="{FF2B5EF4-FFF2-40B4-BE49-F238E27FC236}">
                <a16:creationId xmlns:a16="http://schemas.microsoft.com/office/drawing/2014/main" id="{78CE087C-4A45-CF2D-B703-0E46508B55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CB4059-2FFB-F99D-360D-302FC0C4887D}"/>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563077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E71B9-E88F-41F9-BC19-6727D704791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0298BF98-FB79-2965-822B-5E548BA8FB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DF34229-4D8E-CF1E-9EAB-32465667D5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51BCF85-32B9-256B-E864-0BFDDDC5BDD1}"/>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6" name="Footer Placeholder 5">
            <a:extLst>
              <a:ext uri="{FF2B5EF4-FFF2-40B4-BE49-F238E27FC236}">
                <a16:creationId xmlns:a16="http://schemas.microsoft.com/office/drawing/2014/main" id="{C88CBC0A-4242-2BF9-7AB5-5AA350635E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01CA6D-A4F7-007D-04D1-F7A8E412CFE3}"/>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1309920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2693-E916-1ECA-9D15-AAA1B51F6D9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692855F-AF30-F386-09B7-24A38EB44F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F1A14B-53B9-0338-4E94-3EE3EF41E1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F3E8B5-A3A0-E0CE-35A4-17D52B156978}"/>
              </a:ext>
            </a:extLst>
          </p:cNvPr>
          <p:cNvSpPr>
            <a:spLocks noGrp="1"/>
          </p:cNvSpPr>
          <p:nvPr>
            <p:ph type="dt" sz="half" idx="10"/>
          </p:nvPr>
        </p:nvSpPr>
        <p:spPr/>
        <p:txBody>
          <a:bodyPr/>
          <a:lstStyle/>
          <a:p>
            <a:fld id="{CFC45AB6-2A4C-E34D-BB9A-DA1B14589FFC}" type="datetimeFigureOut">
              <a:rPr lang="en-US" smtClean="0"/>
              <a:t>4/2/2024</a:t>
            </a:fld>
            <a:endParaRPr lang="en-US"/>
          </a:p>
        </p:txBody>
      </p:sp>
      <p:sp>
        <p:nvSpPr>
          <p:cNvPr id="6" name="Footer Placeholder 5">
            <a:extLst>
              <a:ext uri="{FF2B5EF4-FFF2-40B4-BE49-F238E27FC236}">
                <a16:creationId xmlns:a16="http://schemas.microsoft.com/office/drawing/2014/main" id="{CE6BEC8C-B783-A438-5D7B-AC4D2EB630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1D6886-5CD6-FB6D-B82C-FECEACB77CA5}"/>
              </a:ext>
            </a:extLst>
          </p:cNvPr>
          <p:cNvSpPr>
            <a:spLocks noGrp="1"/>
          </p:cNvSpPr>
          <p:nvPr>
            <p:ph type="sldNum" sz="quarter" idx="12"/>
          </p:nvPr>
        </p:nvSpPr>
        <p:spPr/>
        <p:txBody>
          <a:bodyPr/>
          <a:lstStyle/>
          <a:p>
            <a:fld id="{86229C9E-DD27-BE40-8E73-29D5DB1E6228}" type="slidenum">
              <a:rPr lang="en-US" smtClean="0"/>
              <a:t>‹#›</a:t>
            </a:fld>
            <a:endParaRPr lang="en-US"/>
          </a:p>
        </p:txBody>
      </p:sp>
    </p:spTree>
    <p:extLst>
      <p:ext uri="{BB962C8B-B14F-4D97-AF65-F5344CB8AC3E}">
        <p14:creationId xmlns:p14="http://schemas.microsoft.com/office/powerpoint/2010/main" val="2083205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image" Target="../media/image1.emf"/><Relationship Id="rId5" Type="http://schemas.openxmlformats.org/officeDocument/2006/relationships/slideLayout" Target="../slideLayouts/slideLayout40.xml"/><Relationship Id="rId10" Type="http://schemas.openxmlformats.org/officeDocument/2006/relationships/theme" Target="../theme/theme4.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emf"/><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B6E86F-BBC1-A773-1494-502487A98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50D3342-7411-7085-3108-E416EEDE68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D923E8-4793-A8F6-2BFD-1EEBB0DA6C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C45AB6-2A4C-E34D-BB9A-DA1B14589FFC}" type="datetimeFigureOut">
              <a:rPr lang="en-US" smtClean="0"/>
              <a:t>4/2/2024</a:t>
            </a:fld>
            <a:endParaRPr lang="en-US"/>
          </a:p>
        </p:txBody>
      </p:sp>
      <p:sp>
        <p:nvSpPr>
          <p:cNvPr id="5" name="Footer Placeholder 4">
            <a:extLst>
              <a:ext uri="{FF2B5EF4-FFF2-40B4-BE49-F238E27FC236}">
                <a16:creationId xmlns:a16="http://schemas.microsoft.com/office/drawing/2014/main" id="{4F9C202D-CB51-0D19-27A8-24EC5DE726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83EEAE-E9B0-2DF6-64F0-55EDF0BE43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229C9E-DD27-BE40-8E73-29D5DB1E6228}" type="slidenum">
              <a:rPr lang="en-US" smtClean="0"/>
              <a:t>‹#›</a:t>
            </a:fld>
            <a:endParaRPr lang="en-US"/>
          </a:p>
        </p:txBody>
      </p:sp>
    </p:spTree>
    <p:extLst>
      <p:ext uri="{BB962C8B-B14F-4D97-AF65-F5344CB8AC3E}">
        <p14:creationId xmlns:p14="http://schemas.microsoft.com/office/powerpoint/2010/main" val="12086899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80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3D028A-AD2D-74BD-B6E8-5771174BE5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2565244-07E1-65DD-70CF-72EE158922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E238619-3597-A754-7F83-3C05FB6FD7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232021-055D-C34F-9A11-B6BF065604EC}" type="datetimeFigureOut">
              <a:rPr lang="en-US" smtClean="0"/>
              <a:t>4/2/2024</a:t>
            </a:fld>
            <a:endParaRPr lang="en-US"/>
          </a:p>
        </p:txBody>
      </p:sp>
      <p:sp>
        <p:nvSpPr>
          <p:cNvPr id="5" name="Footer Placeholder 4">
            <a:extLst>
              <a:ext uri="{FF2B5EF4-FFF2-40B4-BE49-F238E27FC236}">
                <a16:creationId xmlns:a16="http://schemas.microsoft.com/office/drawing/2014/main" id="{40FC37B2-961C-A133-CB46-F2A2456521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E162299-8956-5A1D-2044-041C55D2A0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BBBF4A-52E7-4045-9598-51E9315FB6F2}" type="slidenum">
              <a:rPr lang="en-US" smtClean="0"/>
              <a:t>‹#›</a:t>
            </a:fld>
            <a:endParaRPr lang="en-US"/>
          </a:p>
        </p:txBody>
      </p:sp>
    </p:spTree>
    <p:extLst>
      <p:ext uri="{BB962C8B-B14F-4D97-AF65-F5344CB8AC3E}">
        <p14:creationId xmlns:p14="http://schemas.microsoft.com/office/powerpoint/2010/main" val="3770616994"/>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167B88-933D-8589-33F5-388FD46B01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B0F69C6-9160-B97F-6FAB-7BC57A101A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75C84F-9AA3-3AFF-4AA2-168001C25D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23DBC-BBB6-6A48-B2DE-CE85B0E3BD44}" type="datetimeFigureOut">
              <a:rPr lang="en-US" smtClean="0"/>
              <a:t>4/2/2024</a:t>
            </a:fld>
            <a:endParaRPr lang="en-US"/>
          </a:p>
        </p:txBody>
      </p:sp>
      <p:sp>
        <p:nvSpPr>
          <p:cNvPr id="5" name="Footer Placeholder 4">
            <a:extLst>
              <a:ext uri="{FF2B5EF4-FFF2-40B4-BE49-F238E27FC236}">
                <a16:creationId xmlns:a16="http://schemas.microsoft.com/office/drawing/2014/main" id="{4CDE8103-322A-5565-9B30-94C7855C23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91FB7FA-54A2-BBF8-C1B7-0F5B3C7951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F76543-6DD3-DB45-8F74-C542B82AFF9A}" type="slidenum">
              <a:rPr lang="en-US" smtClean="0"/>
              <a:t>‹#›</a:t>
            </a:fld>
            <a:endParaRPr lang="en-US"/>
          </a:p>
        </p:txBody>
      </p:sp>
    </p:spTree>
    <p:extLst>
      <p:ext uri="{BB962C8B-B14F-4D97-AF65-F5344CB8AC3E}">
        <p14:creationId xmlns:p14="http://schemas.microsoft.com/office/powerpoint/2010/main" val="321878592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98500" y="1340768"/>
            <a:ext cx="7790656"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Text Placeholder 2"/>
          <p:cNvSpPr>
            <a:spLocks noGrp="1"/>
          </p:cNvSpPr>
          <p:nvPr>
            <p:ph type="body" idx="1"/>
          </p:nvPr>
        </p:nvSpPr>
        <p:spPr bwMode="auto">
          <a:xfrm>
            <a:off x="698500" y="2564905"/>
            <a:ext cx="10972800" cy="36332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98500" y="6428359"/>
            <a:ext cx="2844800" cy="365125"/>
          </a:xfrm>
          <a:prstGeom prst="rect">
            <a:avLst/>
          </a:prstGeom>
        </p:spPr>
        <p:txBody>
          <a:bodyPr vert="horz" wrap="square" lIns="0" tIns="0" rIns="0" bIns="0" numCol="1" anchor="ctr" anchorCtr="0" compatLnSpc="1">
            <a:prstTxWarp prst="textNoShape">
              <a:avLst/>
            </a:prstTxWarp>
          </a:bodyPr>
          <a:lstStyle>
            <a:lvl1pPr>
              <a:defRPr sz="1000">
                <a:solidFill>
                  <a:srgbClr val="898989"/>
                </a:solidFill>
                <a:latin typeface="Arial" panose="020B0604020202020204" pitchFamily="34" charset="0"/>
                <a:cs typeface="Arial" panose="020B0604020202020204" pitchFamily="34" charset="0"/>
              </a:defRPr>
            </a:lvl1pPr>
          </a:lstStyle>
          <a:p>
            <a:fld id="{456A7D1D-6254-4063-974C-6A2AE04E4B91}" type="datetimeFigureOut">
              <a:rPr lang="en-GB" smtClean="0"/>
              <a:pPr/>
              <a:t>02/04/2024</a:t>
            </a:fld>
            <a:endParaRPr lang="en-GB"/>
          </a:p>
        </p:txBody>
      </p:sp>
      <p:sp>
        <p:nvSpPr>
          <p:cNvPr id="5" name="Footer Placeholder 4"/>
          <p:cNvSpPr>
            <a:spLocks noGrp="1"/>
          </p:cNvSpPr>
          <p:nvPr>
            <p:ph type="ftr" sz="quarter" idx="3"/>
          </p:nvPr>
        </p:nvSpPr>
        <p:spPr>
          <a:xfrm>
            <a:off x="4240708" y="6428359"/>
            <a:ext cx="3860800" cy="365125"/>
          </a:xfrm>
          <a:prstGeom prst="rect">
            <a:avLst/>
          </a:prstGeom>
        </p:spPr>
        <p:txBody>
          <a:bodyPr vert="horz" wrap="square" lIns="0" tIns="0" rIns="0" bIns="0" numCol="1" anchor="ctr" anchorCtr="0" compatLnSpc="1">
            <a:prstTxWarp prst="textNoShape">
              <a:avLst/>
            </a:prstTxWarp>
          </a:bodyPr>
          <a:lstStyle>
            <a:lvl1pPr algn="ctr">
              <a:defRPr sz="1000">
                <a:solidFill>
                  <a:srgbClr val="898989"/>
                </a:solidFill>
                <a:latin typeface="Arial" panose="020B0604020202020204" pitchFamily="34" charset="0"/>
                <a:cs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8826500" y="6428359"/>
            <a:ext cx="2844800" cy="365125"/>
          </a:xfrm>
          <a:prstGeom prst="rect">
            <a:avLst/>
          </a:prstGeom>
        </p:spPr>
        <p:txBody>
          <a:bodyPr vert="horz" wrap="square" lIns="0" tIns="0" rIns="0" bIns="0" numCol="1" anchor="ctr" anchorCtr="0" compatLnSpc="1">
            <a:prstTxWarp prst="textNoShape">
              <a:avLst/>
            </a:prstTxWarp>
          </a:bodyPr>
          <a:lstStyle>
            <a:lvl1pPr algn="r">
              <a:defRPr sz="1000">
                <a:solidFill>
                  <a:srgbClr val="898989"/>
                </a:solidFill>
                <a:latin typeface="Arial" panose="020B0604020202020204" pitchFamily="34" charset="0"/>
                <a:cs typeface="Arial" panose="020B0604020202020204" pitchFamily="34" charset="0"/>
              </a:defRPr>
            </a:lvl1pPr>
          </a:lstStyle>
          <a:p>
            <a:fld id="{26878614-5F41-4702-8E44-D9C8B2874F5D}" type="slidenum">
              <a:rPr lang="en-GB" smtClean="0"/>
              <a:pPr/>
              <a:t>‹#›</a:t>
            </a:fld>
            <a:endParaRPr lang="en-GB"/>
          </a:p>
        </p:txBody>
      </p:sp>
      <p:pic>
        <p:nvPicPr>
          <p:cNvPr id="7" name="Picture 5" descr="TAB_col_white_background.eps"/>
          <p:cNvPicPr>
            <a:picLocks noChangeAspect="1"/>
          </p:cNvPicPr>
          <p:nvPr userDrawn="1"/>
        </p:nvPicPr>
        <p:blipFill>
          <a:blip r:embed="rId11" cstate="print"/>
          <a:srcRect/>
          <a:stretch>
            <a:fillRect/>
          </a:stretch>
        </p:blipFill>
        <p:spPr bwMode="auto">
          <a:xfrm>
            <a:off x="698500" y="509588"/>
            <a:ext cx="1663700" cy="711200"/>
          </a:xfrm>
          <a:prstGeom prst="rect">
            <a:avLst/>
          </a:prstGeom>
          <a:noFill/>
          <a:ln w="9525">
            <a:noFill/>
            <a:miter lim="800000"/>
            <a:headEnd/>
            <a:tailEnd/>
          </a:ln>
        </p:spPr>
      </p:pic>
    </p:spTree>
    <p:extLst>
      <p:ext uri="{BB962C8B-B14F-4D97-AF65-F5344CB8AC3E}">
        <p14:creationId xmlns:p14="http://schemas.microsoft.com/office/powerpoint/2010/main" val="250722677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Lst>
  <p:txStyles>
    <p:title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Font typeface="Arial" pitchFamily="34" charset="0"/>
        <a:buChar char="»"/>
        <a:defRPr sz="2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79576" y="258212"/>
            <a:ext cx="9302824"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FF0673-C28F-4BF7-AE33-0EB1E579660E}" type="datetime1">
              <a:rPr lang="en-GB" smtClean="0"/>
              <a:t>02/04/2024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348785" y="647297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51FE3-7623-4EAD-B2F3-330393A65E73}" type="slidenum">
              <a:rPr lang="en-US" smtClean="0"/>
              <a:pPr/>
              <a:t>‹#›</a:t>
            </a:fld>
            <a:endParaRPr lang="en-US"/>
          </a:p>
        </p:txBody>
      </p:sp>
      <p:pic>
        <p:nvPicPr>
          <p:cNvPr id="8" name="Picture 2" descr="TAB_col_white_background.eps">
            <a:extLst>
              <a:ext uri="{FF2B5EF4-FFF2-40B4-BE49-F238E27FC236}">
                <a16:creationId xmlns:a16="http://schemas.microsoft.com/office/drawing/2014/main" id="{BEBFE5C7-1111-4735-BD40-7689CB15DD1C}"/>
              </a:ext>
            </a:extLst>
          </p:cNvPr>
          <p:cNvPicPr>
            <a:picLocks noChangeAspect="1"/>
          </p:cNvPicPr>
          <p:nvPr userDrawn="1"/>
        </p:nvPicPr>
        <p:blipFill>
          <a:blip r:embed="rId13" cstate="print"/>
          <a:srcRect/>
          <a:stretch>
            <a:fillRect/>
          </a:stretch>
        </p:blipFill>
        <p:spPr bwMode="auto">
          <a:xfrm>
            <a:off x="523875" y="509588"/>
            <a:ext cx="1663700" cy="711200"/>
          </a:xfrm>
          <a:prstGeom prst="rect">
            <a:avLst/>
          </a:prstGeom>
          <a:noFill/>
          <a:ln w="9525">
            <a:noFill/>
            <a:miter lim="800000"/>
            <a:headEnd/>
            <a:tailEnd/>
          </a:ln>
        </p:spPr>
      </p:pic>
    </p:spTree>
    <p:extLst>
      <p:ext uri="{BB962C8B-B14F-4D97-AF65-F5344CB8AC3E}">
        <p14:creationId xmlns:p14="http://schemas.microsoft.com/office/powerpoint/2010/main" val="14309772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algn="l" defTabSz="914400" rtl="0" eaLnBrk="1" latinLnBrk="0" hangingPunct="1">
        <a:spcBef>
          <a:spcPct val="0"/>
        </a:spcBef>
        <a:buNone/>
        <a:defRPr sz="3600" kern="1200">
          <a:solidFill>
            <a:srgbClr val="7800A2"/>
          </a:solidFill>
          <a:latin typeface="Arial"/>
          <a:ea typeface="+mj-ea"/>
          <a:cs typeface="Arial"/>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manchester.ac.uk/discover/news/major-funding-boost-for-uks-open-research-agenda/"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8.jpeg"/><Relationship Id="rId7"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24.png"/><Relationship Id="rId4" Type="http://schemas.openxmlformats.org/officeDocument/2006/relationships/image" Target="../media/image30.png"/><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www.ukri.org/wp-content/uploads/2022/09/RE-20092022-EnhancingResearchCulture-2022-23.pdf" TargetMode="External"/><Relationship Id="rId2" Type="http://schemas.openxmlformats.org/officeDocument/2006/relationships/notesSlide" Target="../notesSlides/notesSlide31.xml"/><Relationship Id="rId1" Type="http://schemas.openxmlformats.org/officeDocument/2006/relationships/slideLayout" Target="../slideLayouts/slideLayout46.xml"/><Relationship Id="rId6" Type="http://schemas.openxmlformats.org/officeDocument/2006/relationships/image" Target="../media/image43.png"/><Relationship Id="rId5" Type="http://schemas.openxmlformats.org/officeDocument/2006/relationships/hyperlink" Target="https://www.gov.uk/government/publications/research-and-development-rd-people-and-culture-strategy" TargetMode="Externa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ukrn.or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804672" y="5099111"/>
            <a:ext cx="10592174" cy="1758879"/>
          </a:xfrm>
        </p:spPr>
        <p:txBody>
          <a:bodyPr anchor="t">
            <a:normAutofit fontScale="90000"/>
          </a:bodyPr>
          <a:lstStyle/>
          <a:p>
            <a:pPr algn="l"/>
            <a: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OPEN RESEARCH</a:t>
            </a:r>
            <a:b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b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b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r>
              <a:rPr lang="en-US" sz="2800" b="1" i="1" dirty="0">
                <a:solidFill>
                  <a:schemeClr val="tx2"/>
                </a:solidFill>
                <a:latin typeface="Open Sans" panose="020B0606030504020204" pitchFamily="34" charset="0"/>
                <a:ea typeface="Open Sans" panose="020B0606030504020204" pitchFamily="34" charset="0"/>
                <a:cs typeface="Open Sans" panose="020B0606030504020204" pitchFamily="34" charset="0"/>
              </a:rPr>
              <a:t>Dr Lukas Hughes-Noehrer</a:t>
            </a:r>
            <a:r>
              <a:rPr lang="en-US" sz="28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2800" b="1" i="1" dirty="0">
                <a:solidFill>
                  <a:schemeClr val="tx2"/>
                </a:solidFill>
                <a:latin typeface="Open Sans" panose="020B0606030504020204" pitchFamily="34" charset="0"/>
                <a:ea typeface="Open Sans" panose="020B0606030504020204" pitchFamily="34" charset="0"/>
                <a:cs typeface="Open Sans" panose="020B0606030504020204" pitchFamily="34" charset="0"/>
              </a:rPr>
              <a:t>December 2023</a:t>
            </a:r>
            <a:br>
              <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rPr>
            </a:br>
            <a:endParaRPr lang="en-US" sz="4000" b="1"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Subtitle 2">
            <a:extLst>
              <a:ext uri="{FF2B5EF4-FFF2-40B4-BE49-F238E27FC236}">
                <a16:creationId xmlns:a16="http://schemas.microsoft.com/office/drawing/2014/main" id="{BD1BC6F9-5E75-A710-055B-096980A222D5}"/>
              </a:ext>
            </a:extLst>
          </p:cNvPr>
          <p:cNvSpPr>
            <a:spLocks noGrp="1"/>
          </p:cNvSpPr>
          <p:nvPr>
            <p:ph type="subTitle" idx="1"/>
          </p:nvPr>
        </p:nvSpPr>
        <p:spPr>
          <a:xfrm>
            <a:off x="804672" y="4408098"/>
            <a:ext cx="9416898" cy="484374"/>
          </a:xfrm>
        </p:spPr>
        <p:txBody>
          <a:bodyPr anchor="b">
            <a:normAutofit/>
          </a:bodyPr>
          <a:lstStyle/>
          <a:p>
            <a:pPr algn="l"/>
            <a:r>
              <a:rPr lang="en-US" sz="2000" b="1" dirty="0">
                <a:solidFill>
                  <a:schemeClr val="tx2"/>
                </a:solidFill>
                <a:latin typeface="Open Sans" panose="020B0606030504020204" pitchFamily="34" charset="0"/>
                <a:ea typeface="Open Sans" panose="020B0606030504020204" pitchFamily="34" charset="0"/>
                <a:cs typeface="Open Sans" panose="020B0606030504020204" pitchFamily="34" charset="0"/>
              </a:rPr>
              <a:t>SCHOOL OF ENGINEERING</a:t>
            </a: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2"/>
          <a:srcRect l="6415" r="-1" b="-1"/>
          <a:stretch/>
        </p:blipFill>
        <p:spPr>
          <a:xfrm>
            <a:off x="-1" y="10"/>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3"/>
          <a:stretch>
            <a:fillRect/>
          </a:stretch>
        </p:blipFill>
        <p:spPr>
          <a:xfrm>
            <a:off x="804672" y="585211"/>
            <a:ext cx="2697844" cy="1141395"/>
          </a:xfrm>
          <a:prstGeom prst="rect">
            <a:avLst/>
          </a:prstGeom>
        </p:spPr>
      </p:pic>
    </p:spTree>
    <p:extLst>
      <p:ext uri="{BB962C8B-B14F-4D97-AF65-F5344CB8AC3E}">
        <p14:creationId xmlns:p14="http://schemas.microsoft.com/office/powerpoint/2010/main" val="1332613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Research England</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pic>
        <p:nvPicPr>
          <p:cNvPr id="9" name="Google Shape;95;p17">
            <a:extLst>
              <a:ext uri="{FF2B5EF4-FFF2-40B4-BE49-F238E27FC236}">
                <a16:creationId xmlns:a16="http://schemas.microsoft.com/office/drawing/2014/main" id="{131FF9E9-604C-DF72-BC5D-3C1A453BD965}"/>
              </a:ext>
            </a:extLst>
          </p:cNvPr>
          <p:cNvPicPr preferRelativeResize="0">
            <a:picLocks noGrp="1" noChangeAspect="1"/>
          </p:cNvPicPr>
          <p:nvPr>
            <p:ph idx="1"/>
          </p:nvPr>
        </p:nvPicPr>
        <p:blipFill>
          <a:blip r:embed="rId4">
            <a:alphaModFix/>
          </a:blip>
          <a:stretch>
            <a:fillRect/>
          </a:stretch>
        </p:blipFill>
        <p:spPr>
          <a:xfrm>
            <a:off x="222899" y="1301358"/>
            <a:ext cx="8907932" cy="4326710"/>
          </a:xfrm>
          <a:prstGeom prst="rect">
            <a:avLst/>
          </a:prstGeom>
          <a:noFill/>
          <a:ln>
            <a:noFill/>
          </a:ln>
        </p:spPr>
      </p:pic>
      <p:pic>
        <p:nvPicPr>
          <p:cNvPr id="10" name="Google Shape;98;p17">
            <a:extLst>
              <a:ext uri="{FF2B5EF4-FFF2-40B4-BE49-F238E27FC236}">
                <a16:creationId xmlns:a16="http://schemas.microsoft.com/office/drawing/2014/main" id="{87460440-7A2B-ABFF-20EC-9CAE8967D37D}"/>
              </a:ext>
            </a:extLst>
          </p:cNvPr>
          <p:cNvPicPr preferRelativeResize="0"/>
          <p:nvPr/>
        </p:nvPicPr>
        <p:blipFill>
          <a:blip r:embed="rId5">
            <a:alphaModFix/>
          </a:blip>
          <a:stretch>
            <a:fillRect/>
          </a:stretch>
        </p:blipFill>
        <p:spPr>
          <a:xfrm>
            <a:off x="8472565" y="2078818"/>
            <a:ext cx="3496536" cy="2331032"/>
          </a:xfrm>
          <a:prstGeom prst="rect">
            <a:avLst/>
          </a:prstGeom>
          <a:noFill/>
          <a:ln>
            <a:noFill/>
          </a:ln>
        </p:spPr>
      </p:pic>
      <p:sp>
        <p:nvSpPr>
          <p:cNvPr id="12" name="TextBox 11">
            <a:extLst>
              <a:ext uri="{FF2B5EF4-FFF2-40B4-BE49-F238E27FC236}">
                <a16:creationId xmlns:a16="http://schemas.microsoft.com/office/drawing/2014/main" id="{5C88964A-A9F8-D9B6-081D-15C0F15CED61}"/>
              </a:ext>
            </a:extLst>
          </p:cNvPr>
          <p:cNvSpPr txBox="1"/>
          <p:nvPr/>
        </p:nvSpPr>
        <p:spPr>
          <a:xfrm>
            <a:off x="222899" y="5852211"/>
            <a:ext cx="6098146" cy="646331"/>
          </a:xfrm>
          <a:prstGeom prst="rect">
            <a:avLst/>
          </a:prstGeom>
          <a:noFill/>
        </p:spPr>
        <p:txBody>
          <a:bodyPr wrap="square">
            <a:spAutoFit/>
          </a:bodyPr>
          <a:lstStyle/>
          <a:p>
            <a:r>
              <a:rPr lang="en-GB" sz="1800" u="sng">
                <a:solidFill>
                  <a:schemeClr val="hlink"/>
                </a:solidFill>
                <a:latin typeface="Open Sans" panose="020B0606030504020204" pitchFamily="34" charset="0"/>
                <a:ea typeface="Open Sans" panose="020B0606030504020204" pitchFamily="34" charset="0"/>
                <a:cs typeface="Open Sans" panose="020B0606030504020204" pitchFamily="34" charset="0"/>
                <a:hlinkClick r:id="rId6"/>
              </a:rPr>
              <a:t>https://www.manchester.ac.uk/discover/news/major-funding-boost-for-uks-open-research-agenda/</a:t>
            </a:r>
            <a:endParaRPr lang="en-GB" sz="180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05169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OTRP Survey: the context</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
        <p:nvSpPr>
          <p:cNvPr id="8" name="Content Placeholder 7">
            <a:extLst>
              <a:ext uri="{FF2B5EF4-FFF2-40B4-BE49-F238E27FC236}">
                <a16:creationId xmlns:a16="http://schemas.microsoft.com/office/drawing/2014/main" id="{1B2C8014-EC8F-FA61-BB24-D94F851502C2}"/>
              </a:ext>
            </a:extLst>
          </p:cNvPr>
          <p:cNvSpPr>
            <a:spLocks noGrp="1"/>
          </p:cNvSpPr>
          <p:nvPr>
            <p:ph idx="1"/>
          </p:nvPr>
        </p:nvSpPr>
        <p:spPr>
          <a:xfrm>
            <a:off x="838200" y="1825624"/>
            <a:ext cx="10515600" cy="5032375"/>
          </a:xfrm>
        </p:spPr>
        <p:txBody>
          <a:bodyPr>
            <a:normAutofit fontScale="55000" lnSpcReduction="20000"/>
          </a:bodyPr>
          <a:lstStyle/>
          <a:p>
            <a:pPr marL="0" indent="0" algn="just">
              <a:lnSpc>
                <a:spcPct val="120000"/>
              </a:lnSpc>
              <a:buNone/>
            </a:pPr>
            <a:r>
              <a:rPr lang="en-GB" sz="3300">
                <a:latin typeface="Open Sans" panose="020B0606030504020204" pitchFamily="34" charset="0"/>
                <a:ea typeface="Open Sans" panose="020B0606030504020204" pitchFamily="34" charset="0"/>
                <a:cs typeface="Open Sans" panose="020B0606030504020204" pitchFamily="34" charset="0"/>
                <a:sym typeface="Roboto"/>
              </a:rPr>
              <a:t>The Open and Transparent Research Practices survey (led by Manchester) is one component of the 5-year programme of work.</a:t>
            </a:r>
          </a:p>
          <a:p>
            <a:pPr algn="just">
              <a:lnSpc>
                <a:spcPct val="120000"/>
              </a:lnSpc>
            </a:pPr>
            <a:endParaRPr lang="en-GB" sz="3300">
              <a:latin typeface="Open Sans" panose="020B0606030504020204" pitchFamily="34" charset="0"/>
              <a:ea typeface="Open Sans" panose="020B0606030504020204" pitchFamily="34" charset="0"/>
              <a:cs typeface="Open Sans" panose="020B0606030504020204" pitchFamily="34" charset="0"/>
              <a:sym typeface="Roboto"/>
            </a:endParaRPr>
          </a:p>
          <a:p>
            <a:pPr marL="0" indent="0" algn="just">
              <a:lnSpc>
                <a:spcPct val="120000"/>
              </a:lnSpc>
              <a:buNone/>
            </a:pPr>
            <a:r>
              <a:rPr lang="en-GB" sz="3300">
                <a:latin typeface="Open Sans" panose="020B0606030504020204" pitchFamily="34" charset="0"/>
                <a:ea typeface="Open Sans" panose="020B0606030504020204" pitchFamily="34" charset="0"/>
                <a:cs typeface="Open Sans" panose="020B0606030504020204" pitchFamily="34" charset="0"/>
                <a:sym typeface="Roboto"/>
              </a:rPr>
              <a:t>The </a:t>
            </a:r>
            <a:r>
              <a:rPr lang="en-GB" sz="3300" u="sng">
                <a:latin typeface="Open Sans" panose="020B0606030504020204" pitchFamily="34" charset="0"/>
                <a:ea typeface="Open Sans" panose="020B0606030504020204" pitchFamily="34" charset="0"/>
                <a:cs typeface="Open Sans" panose="020B0606030504020204" pitchFamily="34" charset="0"/>
                <a:sym typeface="Roboto"/>
              </a:rPr>
              <a:t>purpose</a:t>
            </a:r>
            <a:r>
              <a:rPr lang="en-GB" sz="3300">
                <a:latin typeface="Open Sans" panose="020B0606030504020204" pitchFamily="34" charset="0"/>
                <a:ea typeface="Open Sans" panose="020B0606030504020204" pitchFamily="34" charset="0"/>
                <a:cs typeface="Open Sans" panose="020B0606030504020204" pitchFamily="34" charset="0"/>
                <a:sym typeface="Roboto"/>
              </a:rPr>
              <a:t> of the survey is to</a:t>
            </a:r>
          </a:p>
          <a:p>
            <a:pPr algn="just">
              <a:lnSpc>
                <a:spcPct val="120000"/>
              </a:lnSpc>
            </a:pPr>
            <a:endParaRPr lang="en-GB" sz="3300">
              <a:latin typeface="Open Sans" panose="020B0606030504020204" pitchFamily="34" charset="0"/>
              <a:ea typeface="Open Sans" panose="020B0606030504020204" pitchFamily="34" charset="0"/>
              <a:cs typeface="Open Sans" panose="020B0606030504020204" pitchFamily="34" charset="0"/>
              <a:sym typeface="Roboto"/>
            </a:endParaRPr>
          </a:p>
          <a:p>
            <a:pPr marL="0" indent="0" algn="just">
              <a:lnSpc>
                <a:spcPct val="120000"/>
              </a:lnSpc>
              <a:buNone/>
            </a:pPr>
            <a:r>
              <a:rPr lang="en-GB" sz="3300" i="1">
                <a:latin typeface="Open Sans" panose="020B0606030504020204" pitchFamily="34" charset="0"/>
                <a:ea typeface="Open Sans" panose="020B0606030504020204" pitchFamily="34" charset="0"/>
                <a:cs typeface="Open Sans" panose="020B0606030504020204" pitchFamily="34" charset="0"/>
                <a:sym typeface="Roboto"/>
              </a:rPr>
              <a:t>	“establish what the </a:t>
            </a:r>
            <a:r>
              <a:rPr lang="en-GB" sz="3300" b="1" i="1">
                <a:latin typeface="Open Sans" panose="020B0606030504020204" pitchFamily="34" charset="0"/>
                <a:ea typeface="Open Sans" panose="020B0606030504020204" pitchFamily="34" charset="0"/>
                <a:cs typeface="Open Sans" panose="020B0606030504020204" pitchFamily="34" charset="0"/>
                <a:sym typeface="Roboto"/>
              </a:rPr>
              <a:t>level </a:t>
            </a:r>
            <a:r>
              <a:rPr lang="en-GB" sz="3300" i="1">
                <a:latin typeface="Open Sans" panose="020B0606030504020204" pitchFamily="34" charset="0"/>
                <a:ea typeface="Open Sans" panose="020B0606030504020204" pitchFamily="34" charset="0"/>
                <a:cs typeface="Open Sans" panose="020B0606030504020204" pitchFamily="34" charset="0"/>
                <a:sym typeface="Roboto"/>
              </a:rPr>
              <a:t>and </a:t>
            </a:r>
            <a:r>
              <a:rPr lang="en-GB" sz="3300" b="1" i="1">
                <a:latin typeface="Open Sans" panose="020B0606030504020204" pitchFamily="34" charset="0"/>
                <a:ea typeface="Open Sans" panose="020B0606030504020204" pitchFamily="34" charset="0"/>
                <a:cs typeface="Open Sans" panose="020B0606030504020204" pitchFamily="34" charset="0"/>
                <a:sym typeface="Roboto"/>
              </a:rPr>
              <a:t>perception </a:t>
            </a:r>
            <a:r>
              <a:rPr lang="en-GB" sz="3300" i="1">
                <a:latin typeface="Open Sans" panose="020B0606030504020204" pitchFamily="34" charset="0"/>
                <a:ea typeface="Open Sans" panose="020B0606030504020204" pitchFamily="34" charset="0"/>
                <a:cs typeface="Open Sans" panose="020B0606030504020204" pitchFamily="34" charset="0"/>
                <a:sym typeface="Roboto"/>
              </a:rPr>
              <a:t>of Open and Transparent Research Practices are at 	the partaking institutions.”</a:t>
            </a:r>
          </a:p>
          <a:p>
            <a:pPr algn="just">
              <a:lnSpc>
                <a:spcPct val="120000"/>
              </a:lnSpc>
            </a:pPr>
            <a:endParaRPr lang="en-GB" sz="3300" i="1">
              <a:latin typeface="Open Sans" panose="020B0606030504020204" pitchFamily="34" charset="0"/>
              <a:ea typeface="Open Sans" panose="020B0606030504020204" pitchFamily="34" charset="0"/>
              <a:cs typeface="Open Sans" panose="020B0606030504020204" pitchFamily="34" charset="0"/>
              <a:sym typeface="Roboto"/>
            </a:endParaRPr>
          </a:p>
          <a:p>
            <a:pPr marL="0" indent="0" algn="just">
              <a:lnSpc>
                <a:spcPct val="120000"/>
              </a:lnSpc>
              <a:buNone/>
            </a:pPr>
            <a:r>
              <a:rPr lang="en-GB" sz="3300">
                <a:latin typeface="Open Sans" panose="020B0606030504020204" pitchFamily="34" charset="0"/>
                <a:ea typeface="Open Sans" panose="020B0606030504020204" pitchFamily="34" charset="0"/>
                <a:cs typeface="Open Sans" panose="020B0606030504020204" pitchFamily="34" charset="0"/>
                <a:sym typeface="Roboto"/>
              </a:rPr>
              <a:t>The </a:t>
            </a:r>
            <a:r>
              <a:rPr lang="en-GB" sz="3300" u="sng">
                <a:latin typeface="Open Sans" panose="020B0606030504020204" pitchFamily="34" charset="0"/>
                <a:ea typeface="Open Sans" panose="020B0606030504020204" pitchFamily="34" charset="0"/>
                <a:cs typeface="Open Sans" panose="020B0606030504020204" pitchFamily="34" charset="0"/>
                <a:sym typeface="Roboto"/>
              </a:rPr>
              <a:t>results </a:t>
            </a:r>
            <a:r>
              <a:rPr lang="en-GB" sz="3300">
                <a:latin typeface="Open Sans" panose="020B0606030504020204" pitchFamily="34" charset="0"/>
                <a:ea typeface="Open Sans" panose="020B0606030504020204" pitchFamily="34" charset="0"/>
                <a:cs typeface="Open Sans" panose="020B0606030504020204" pitchFamily="34" charset="0"/>
                <a:sym typeface="Roboto"/>
              </a:rPr>
              <a:t>of the survey are used to</a:t>
            </a:r>
          </a:p>
          <a:p>
            <a:pPr algn="just">
              <a:lnSpc>
                <a:spcPct val="120000"/>
              </a:lnSpc>
            </a:pPr>
            <a:endParaRPr lang="en-GB" sz="3300">
              <a:latin typeface="Open Sans" panose="020B0606030504020204" pitchFamily="34" charset="0"/>
              <a:ea typeface="Open Sans" panose="020B0606030504020204" pitchFamily="34" charset="0"/>
              <a:cs typeface="Open Sans" panose="020B0606030504020204" pitchFamily="34" charset="0"/>
              <a:sym typeface="Roboto"/>
            </a:endParaRPr>
          </a:p>
          <a:p>
            <a:pPr marL="0" indent="0" algn="just">
              <a:lnSpc>
                <a:spcPct val="120000"/>
              </a:lnSpc>
              <a:buNone/>
            </a:pPr>
            <a:r>
              <a:rPr lang="en-GB" sz="3300" i="1">
                <a:latin typeface="Open Sans" panose="020B0606030504020204" pitchFamily="34" charset="0"/>
                <a:ea typeface="Open Sans" panose="020B0606030504020204" pitchFamily="34" charset="0"/>
                <a:cs typeface="Open Sans" panose="020B0606030504020204" pitchFamily="34" charset="0"/>
                <a:sym typeface="Roboto"/>
              </a:rPr>
              <a:t>	“provide </a:t>
            </a:r>
            <a:r>
              <a:rPr lang="en-GB" sz="3300" b="1" i="1">
                <a:latin typeface="Open Sans" panose="020B0606030504020204" pitchFamily="34" charset="0"/>
                <a:ea typeface="Open Sans" panose="020B0606030504020204" pitchFamily="34" charset="0"/>
                <a:cs typeface="Open Sans" panose="020B0606030504020204" pitchFamily="34" charset="0"/>
                <a:sym typeface="Roboto"/>
              </a:rPr>
              <a:t>insight</a:t>
            </a:r>
            <a:r>
              <a:rPr lang="en-GB" sz="3300" i="1">
                <a:latin typeface="Open Sans" panose="020B0606030504020204" pitchFamily="34" charset="0"/>
                <a:ea typeface="Open Sans" panose="020B0606030504020204" pitchFamily="34" charset="0"/>
                <a:cs typeface="Open Sans" panose="020B0606030504020204" pitchFamily="34" charset="0"/>
                <a:sym typeface="Roboto"/>
              </a:rPr>
              <a:t> into the open research practices that are used and recognised/rewarded 	across disciplines and institutions. The results will further help to </a:t>
            </a:r>
            <a:r>
              <a:rPr lang="en-GB" sz="3300" b="1" i="1">
                <a:latin typeface="Open Sans" panose="020B0606030504020204" pitchFamily="34" charset="0"/>
                <a:ea typeface="Open Sans" panose="020B0606030504020204" pitchFamily="34" charset="0"/>
                <a:cs typeface="Open Sans" panose="020B0606030504020204" pitchFamily="34" charset="0"/>
                <a:sym typeface="Roboto"/>
              </a:rPr>
              <a:t>identify training gaps</a:t>
            </a:r>
            <a:r>
              <a:rPr lang="en-GB" sz="3300" i="1">
                <a:latin typeface="Open Sans" panose="020B0606030504020204" pitchFamily="34" charset="0"/>
                <a:ea typeface="Open Sans" panose="020B0606030504020204" pitchFamily="34" charset="0"/>
                <a:cs typeface="Open Sans" panose="020B0606030504020204" pitchFamily="34" charset="0"/>
                <a:sym typeface="Roboto"/>
              </a:rPr>
              <a:t>.”</a:t>
            </a:r>
          </a:p>
          <a:p>
            <a:endParaRPr lang="en-US"/>
          </a:p>
        </p:txBody>
      </p:sp>
    </p:spTree>
    <p:extLst>
      <p:ext uri="{BB962C8B-B14F-4D97-AF65-F5344CB8AC3E}">
        <p14:creationId xmlns:p14="http://schemas.microsoft.com/office/powerpoint/2010/main" val="3734212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Participating institutions (N=2,567)</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
        <p:nvSpPr>
          <p:cNvPr id="3" name="Content Placeholder 2">
            <a:extLst>
              <a:ext uri="{FF2B5EF4-FFF2-40B4-BE49-F238E27FC236}">
                <a16:creationId xmlns:a16="http://schemas.microsoft.com/office/drawing/2014/main" id="{970A24BC-A150-2DDD-45F7-437DE19F5135}"/>
              </a:ext>
            </a:extLst>
          </p:cNvPr>
          <p:cNvSpPr>
            <a:spLocks noGrp="1"/>
          </p:cNvSpPr>
          <p:nvPr>
            <p:ph idx="1"/>
          </p:nvPr>
        </p:nvSpPr>
        <p:spPr/>
        <p:txBody>
          <a:bodyPr>
            <a:normAutofit fontScale="62500" lnSpcReduction="20000"/>
          </a:bodyPr>
          <a:lstStyle/>
          <a:p>
            <a:pPr marL="0" indent="0">
              <a:lnSpc>
                <a:spcPct val="150000"/>
              </a:lnSpc>
              <a:buNone/>
            </a:pPr>
            <a:r>
              <a:rPr lang="en-GB" sz="2800">
                <a:latin typeface="Roboto"/>
                <a:ea typeface="Roboto"/>
                <a:cs typeface="Roboto"/>
                <a:sym typeface="Roboto"/>
              </a:rPr>
              <a:t>Keele University (60)</a:t>
            </a:r>
          </a:p>
          <a:p>
            <a:pPr marL="0" indent="0">
              <a:lnSpc>
                <a:spcPct val="150000"/>
              </a:lnSpc>
              <a:buNone/>
            </a:pPr>
            <a:r>
              <a:rPr lang="en-GB" sz="2800">
                <a:latin typeface="Roboto"/>
                <a:ea typeface="Roboto"/>
                <a:cs typeface="Roboto"/>
                <a:sym typeface="Roboto"/>
              </a:rPr>
              <a:t>King’s College London (148)</a:t>
            </a:r>
          </a:p>
          <a:p>
            <a:pPr marL="0" indent="0">
              <a:lnSpc>
                <a:spcPct val="150000"/>
              </a:lnSpc>
              <a:buNone/>
            </a:pPr>
            <a:r>
              <a:rPr lang="en-GB" sz="2800">
                <a:latin typeface="Roboto"/>
                <a:ea typeface="Roboto"/>
                <a:cs typeface="Roboto"/>
                <a:sym typeface="Roboto"/>
              </a:rPr>
              <a:t>Newcastle University (125)</a:t>
            </a:r>
          </a:p>
          <a:p>
            <a:pPr marL="0" indent="0">
              <a:lnSpc>
                <a:spcPct val="150000"/>
              </a:lnSpc>
              <a:buNone/>
            </a:pPr>
            <a:r>
              <a:rPr lang="en-GB" sz="2800">
                <a:latin typeface="Roboto"/>
                <a:ea typeface="Roboto"/>
                <a:cs typeface="Roboto"/>
                <a:sym typeface="Roboto"/>
              </a:rPr>
              <a:t>Northumbria University (98)</a:t>
            </a:r>
          </a:p>
          <a:p>
            <a:pPr marL="0" indent="0">
              <a:lnSpc>
                <a:spcPct val="150000"/>
              </a:lnSpc>
              <a:buNone/>
            </a:pPr>
            <a:r>
              <a:rPr lang="en-GB" sz="2800">
                <a:latin typeface="Roboto"/>
                <a:ea typeface="Roboto"/>
                <a:cs typeface="Roboto"/>
                <a:sym typeface="Roboto"/>
              </a:rPr>
              <a:t>Oxford Brookes (163)</a:t>
            </a:r>
          </a:p>
          <a:p>
            <a:pPr marL="0" indent="0">
              <a:lnSpc>
                <a:spcPct val="150000"/>
              </a:lnSpc>
              <a:buNone/>
            </a:pPr>
            <a:r>
              <a:rPr lang="en-GB" sz="2800">
                <a:latin typeface="Roboto"/>
                <a:ea typeface="Roboto"/>
                <a:cs typeface="Roboto"/>
                <a:sym typeface="Roboto"/>
              </a:rPr>
              <a:t>University College London (693)</a:t>
            </a:r>
          </a:p>
          <a:p>
            <a:pPr marL="0" indent="0">
              <a:lnSpc>
                <a:spcPct val="150000"/>
              </a:lnSpc>
              <a:buNone/>
            </a:pPr>
            <a:r>
              <a:rPr lang="en-GB" sz="2800">
                <a:latin typeface="Roboto"/>
                <a:ea typeface="Roboto"/>
                <a:cs typeface="Roboto"/>
                <a:sym typeface="Roboto"/>
              </a:rPr>
              <a:t>University of Bristol (57)</a:t>
            </a:r>
          </a:p>
          <a:p>
            <a:pPr marL="0" indent="0">
              <a:lnSpc>
                <a:spcPct val="150000"/>
              </a:lnSpc>
              <a:buNone/>
            </a:pPr>
            <a:r>
              <a:rPr lang="en-GB" sz="2800">
                <a:latin typeface="Roboto"/>
                <a:ea typeface="Roboto"/>
                <a:cs typeface="Roboto"/>
                <a:sym typeface="Roboto"/>
              </a:rPr>
              <a:t>University of Glasgow (80)</a:t>
            </a:r>
          </a:p>
          <a:p>
            <a:pPr marL="0" indent="0">
              <a:lnSpc>
                <a:spcPct val="150000"/>
              </a:lnSpc>
              <a:buNone/>
            </a:pPr>
            <a:r>
              <a:rPr lang="en-GB" sz="2800">
                <a:latin typeface="Roboto"/>
                <a:ea typeface="Roboto"/>
                <a:cs typeface="Roboto"/>
                <a:sym typeface="Roboto"/>
              </a:rPr>
              <a:t>University of Liverpool (67)</a:t>
            </a:r>
          </a:p>
          <a:p>
            <a:endParaRPr lang="en-US"/>
          </a:p>
        </p:txBody>
      </p:sp>
      <p:sp>
        <p:nvSpPr>
          <p:cNvPr id="9" name="TextBox 8">
            <a:extLst>
              <a:ext uri="{FF2B5EF4-FFF2-40B4-BE49-F238E27FC236}">
                <a16:creationId xmlns:a16="http://schemas.microsoft.com/office/drawing/2014/main" id="{44D49EBE-A113-371B-DBAF-6CED43325632}"/>
              </a:ext>
            </a:extLst>
          </p:cNvPr>
          <p:cNvSpPr txBox="1"/>
          <p:nvPr/>
        </p:nvSpPr>
        <p:spPr>
          <a:xfrm>
            <a:off x="6093854" y="1825625"/>
            <a:ext cx="6098146" cy="2539157"/>
          </a:xfrm>
          <a:prstGeom prst="rect">
            <a:avLst/>
          </a:prstGeom>
          <a:noFill/>
        </p:spPr>
        <p:txBody>
          <a:bodyPr wrap="square">
            <a:spAutoFit/>
          </a:bodyPr>
          <a:lstStyle/>
          <a:p>
            <a:pPr>
              <a:lnSpc>
                <a:spcPct val="150000"/>
              </a:lnSpc>
            </a:pPr>
            <a:r>
              <a:rPr lang="en-GB" sz="1800">
                <a:latin typeface="Roboto"/>
                <a:ea typeface="Roboto"/>
                <a:cs typeface="Roboto"/>
                <a:sym typeface="Roboto"/>
              </a:rPr>
              <a:t>University of Manchester (303)</a:t>
            </a:r>
          </a:p>
          <a:p>
            <a:pPr>
              <a:lnSpc>
                <a:spcPct val="150000"/>
              </a:lnSpc>
            </a:pPr>
            <a:r>
              <a:rPr lang="en-GB" sz="1800">
                <a:latin typeface="Roboto"/>
                <a:ea typeface="Roboto"/>
                <a:cs typeface="Roboto"/>
                <a:sym typeface="Roboto"/>
              </a:rPr>
              <a:t>University of Oxford (129)</a:t>
            </a:r>
          </a:p>
          <a:p>
            <a:pPr>
              <a:lnSpc>
                <a:spcPct val="150000"/>
              </a:lnSpc>
            </a:pPr>
            <a:r>
              <a:rPr lang="en-GB" sz="1800">
                <a:latin typeface="Roboto"/>
                <a:ea typeface="Roboto"/>
                <a:cs typeface="Roboto"/>
                <a:sym typeface="Roboto"/>
              </a:rPr>
              <a:t>University of Reading (81)</a:t>
            </a:r>
          </a:p>
          <a:p>
            <a:pPr>
              <a:lnSpc>
                <a:spcPct val="150000"/>
              </a:lnSpc>
            </a:pPr>
            <a:r>
              <a:rPr lang="en-GB" sz="1800">
                <a:latin typeface="Roboto"/>
                <a:ea typeface="Roboto"/>
                <a:cs typeface="Roboto"/>
                <a:sym typeface="Roboto"/>
              </a:rPr>
              <a:t>University of Sheffield (206)</a:t>
            </a:r>
          </a:p>
          <a:p>
            <a:pPr>
              <a:lnSpc>
                <a:spcPct val="150000"/>
              </a:lnSpc>
            </a:pPr>
            <a:r>
              <a:rPr lang="en-GB" sz="1800">
                <a:latin typeface="Roboto"/>
                <a:ea typeface="Roboto"/>
                <a:cs typeface="Roboto"/>
                <a:sym typeface="Roboto"/>
              </a:rPr>
              <a:t>University of Southampton (143)</a:t>
            </a:r>
          </a:p>
          <a:p>
            <a:pPr>
              <a:lnSpc>
                <a:spcPct val="150000"/>
              </a:lnSpc>
            </a:pPr>
            <a:r>
              <a:rPr lang="en-GB" sz="1800">
                <a:latin typeface="Roboto"/>
                <a:ea typeface="Roboto"/>
                <a:cs typeface="Roboto"/>
                <a:sym typeface="Roboto"/>
              </a:rPr>
              <a:t>University of Surrey (214)</a:t>
            </a:r>
          </a:p>
        </p:txBody>
      </p:sp>
    </p:spTree>
    <p:extLst>
      <p:ext uri="{BB962C8B-B14F-4D97-AF65-F5344CB8AC3E}">
        <p14:creationId xmlns:p14="http://schemas.microsoft.com/office/powerpoint/2010/main" val="2597911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	Survey questions</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
        <p:nvSpPr>
          <p:cNvPr id="10" name="TextBox 9">
            <a:extLst>
              <a:ext uri="{FF2B5EF4-FFF2-40B4-BE49-F238E27FC236}">
                <a16:creationId xmlns:a16="http://schemas.microsoft.com/office/drawing/2014/main" id="{8923A9DD-7CEF-D1BB-3CB6-227B37CA0470}"/>
              </a:ext>
            </a:extLst>
          </p:cNvPr>
          <p:cNvSpPr txBox="1"/>
          <p:nvPr/>
        </p:nvSpPr>
        <p:spPr>
          <a:xfrm>
            <a:off x="975574" y="1699109"/>
            <a:ext cx="9649496" cy="646331"/>
          </a:xfrm>
          <a:prstGeom prst="rect">
            <a:avLst/>
          </a:prstGeom>
          <a:noFill/>
        </p:spPr>
        <p:txBody>
          <a:bodyPr wrap="square">
            <a:spAutoFit/>
          </a:bodyPr>
          <a:lstStyle/>
          <a:p>
            <a:r>
              <a:rPr lang="en-GB" sz="1800">
                <a:latin typeface="Open Sans" panose="020B0606030504020204" pitchFamily="34" charset="0"/>
                <a:ea typeface="Open Sans" panose="020B0606030504020204" pitchFamily="34" charset="0"/>
                <a:cs typeface="Open Sans" panose="020B0606030504020204" pitchFamily="34" charset="0"/>
                <a:sym typeface="Roboto"/>
              </a:rPr>
              <a:t>The survey covered the following research practices (each with 13 sub questions): </a:t>
            </a:r>
          </a:p>
          <a:p>
            <a:endParaRPr lang="en-GB" sz="1800">
              <a:latin typeface="Roboto"/>
              <a:ea typeface="Roboto"/>
              <a:cs typeface="Roboto"/>
              <a:sym typeface="Roboto"/>
            </a:endParaRPr>
          </a:p>
        </p:txBody>
      </p:sp>
      <p:sp>
        <p:nvSpPr>
          <p:cNvPr id="12" name="TextBox 11">
            <a:extLst>
              <a:ext uri="{FF2B5EF4-FFF2-40B4-BE49-F238E27FC236}">
                <a16:creationId xmlns:a16="http://schemas.microsoft.com/office/drawing/2014/main" id="{1E0636FD-3981-273E-9DB8-85666AF8BF54}"/>
              </a:ext>
            </a:extLst>
          </p:cNvPr>
          <p:cNvSpPr txBox="1"/>
          <p:nvPr/>
        </p:nvSpPr>
        <p:spPr>
          <a:xfrm>
            <a:off x="408904" y="2804401"/>
            <a:ext cx="6098146" cy="2862322"/>
          </a:xfrm>
          <a:prstGeom prst="rect">
            <a:avLst/>
          </a:prstGeom>
          <a:noFill/>
        </p:spPr>
        <p:txBody>
          <a:bodyPr wrap="square">
            <a:spAutoFit/>
          </a:bodyPr>
          <a:lstStyle/>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Research co-production</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OR consistent with legal, ethical, and regulatory constraints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Transparent qualitative data analysis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Defining data, code, or other evidence pre-collection and analysis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Pre-registration</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Open software created by others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Creating own software and sharing</a:t>
            </a:r>
          </a:p>
          <a:p>
            <a:pPr marL="609585"/>
            <a:endParaRPr lang="en-GB" sz="1800">
              <a:latin typeface="Roboto"/>
              <a:ea typeface="Roboto"/>
              <a:cs typeface="Roboto"/>
              <a:sym typeface="Roboto"/>
            </a:endParaRPr>
          </a:p>
        </p:txBody>
      </p:sp>
      <p:sp>
        <p:nvSpPr>
          <p:cNvPr id="14" name="TextBox 13">
            <a:extLst>
              <a:ext uri="{FF2B5EF4-FFF2-40B4-BE49-F238E27FC236}">
                <a16:creationId xmlns:a16="http://schemas.microsoft.com/office/drawing/2014/main" id="{A72C5477-C0D3-88EB-9CBD-72AA9EFEBB34}"/>
              </a:ext>
            </a:extLst>
          </p:cNvPr>
          <p:cNvSpPr txBox="1"/>
          <p:nvPr/>
        </p:nvSpPr>
        <p:spPr>
          <a:xfrm>
            <a:off x="6204397" y="2804401"/>
            <a:ext cx="6098146" cy="2585323"/>
          </a:xfrm>
          <a:prstGeom prst="rect">
            <a:avLst/>
          </a:prstGeom>
          <a:noFill/>
        </p:spPr>
        <p:txBody>
          <a:bodyPr wrap="square">
            <a:spAutoFit/>
          </a:bodyPr>
          <a:lstStyle/>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Version control</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Own data analysis and computational reproducibility</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Sharing own data, code, or other evidence according to FAIR</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Recognising substantive contributions of others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Declaring conflicts of interest</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Publishing pre-prints</a:t>
            </a:r>
          </a:p>
          <a:p>
            <a:pPr marL="609585" indent="-423323">
              <a:buSzPts val="1400"/>
              <a:buFont typeface="Roboto"/>
              <a:buChar char="❏"/>
            </a:pPr>
            <a:r>
              <a:rPr lang="en-GB" sz="1800">
                <a:latin typeface="Open Sans" panose="020B0606030504020204" pitchFamily="34" charset="0"/>
                <a:ea typeface="Open Sans" panose="020B0606030504020204" pitchFamily="34" charset="0"/>
                <a:cs typeface="Open Sans" panose="020B0606030504020204" pitchFamily="34" charset="0"/>
                <a:sym typeface="Roboto"/>
              </a:rPr>
              <a:t>Open Access</a:t>
            </a:r>
          </a:p>
        </p:txBody>
      </p:sp>
    </p:spTree>
    <p:extLst>
      <p:ext uri="{BB962C8B-B14F-4D97-AF65-F5344CB8AC3E}">
        <p14:creationId xmlns:p14="http://schemas.microsoft.com/office/powerpoint/2010/main" val="2697021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2"/>
          <p:cNvSpPr txBox="1">
            <a:spLocks noGrp="1"/>
          </p:cNvSpPr>
          <p:nvPr>
            <p:ph type="title"/>
          </p:nvPr>
        </p:nvSpPr>
        <p:spPr>
          <a:xfrm>
            <a:off x="415633" y="667900"/>
            <a:ext cx="11360800" cy="831600"/>
          </a:xfrm>
          <a:prstGeom prst="rect">
            <a:avLst/>
          </a:prstGeom>
        </p:spPr>
        <p:txBody>
          <a:bodyPr spcFirstLastPara="1" vert="horz" wrap="square" lIns="121900" tIns="121900" rIns="121900" bIns="121900" rtlCol="0" anchor="t" anchorCtr="0">
            <a:normAutofit fontScale="90000"/>
          </a:bodyPr>
          <a:lstStyle/>
          <a:p>
            <a:pPr>
              <a:spcBef>
                <a:spcPts val="0"/>
              </a:spcBef>
            </a:pPr>
            <a:r>
              <a:rPr lang="en-GB">
                <a:latin typeface="Open Sans" panose="020B0606030504020204" pitchFamily="34" charset="0"/>
                <a:ea typeface="Open Sans" panose="020B0606030504020204" pitchFamily="34" charset="0"/>
                <a:cs typeface="Open Sans" panose="020B0606030504020204" pitchFamily="34" charset="0"/>
              </a:rPr>
              <a:t>Who answered at UoM?</a:t>
            </a:r>
            <a:endParaRPr>
              <a:latin typeface="Open Sans" panose="020B0606030504020204" pitchFamily="34" charset="0"/>
              <a:ea typeface="Open Sans" panose="020B0606030504020204" pitchFamily="34" charset="0"/>
              <a:cs typeface="Open Sans" panose="020B0606030504020204" pitchFamily="34" charset="0"/>
            </a:endParaRPr>
          </a:p>
        </p:txBody>
      </p:sp>
      <p:sp>
        <p:nvSpPr>
          <p:cNvPr id="130" name="Google Shape;130;p22"/>
          <p:cNvSpPr txBox="1"/>
          <p:nvPr/>
        </p:nvSpPr>
        <p:spPr>
          <a:xfrm>
            <a:off x="526800" y="1947367"/>
            <a:ext cx="11665200" cy="3447057"/>
          </a:xfrm>
          <a:prstGeom prst="rect">
            <a:avLst/>
          </a:prstGeom>
          <a:noFill/>
          <a:ln>
            <a:noFill/>
          </a:ln>
        </p:spPr>
        <p:txBody>
          <a:bodyPr spcFirstLastPara="1" wrap="square" lIns="121900" tIns="121900" rIns="121900" bIns="121900" anchor="t" anchorCtr="0">
            <a:spAutoFit/>
          </a:bodyPr>
          <a:lstStyle/>
          <a:p>
            <a:pPr>
              <a:lnSpc>
                <a:spcPct val="150000"/>
              </a:lnSpc>
            </a:pPr>
            <a:r>
              <a:rPr lang="en-GB" sz="3200" b="1">
                <a:latin typeface="Open Sans" panose="020B0606030504020204" pitchFamily="34" charset="0"/>
                <a:ea typeface="Open Sans" panose="020B0606030504020204" pitchFamily="34" charset="0"/>
                <a:cs typeface="Open Sans" panose="020B0606030504020204" pitchFamily="34" charset="0"/>
                <a:sym typeface="Roboto"/>
              </a:rPr>
              <a:t>303 participants:</a:t>
            </a:r>
            <a:endParaRPr sz="3200" b="1">
              <a:latin typeface="Open Sans" panose="020B0606030504020204" pitchFamily="34" charset="0"/>
              <a:ea typeface="Open Sans" panose="020B0606030504020204" pitchFamily="34" charset="0"/>
              <a:cs typeface="Open Sans" panose="020B0606030504020204" pitchFamily="34" charset="0"/>
              <a:sym typeface="Roboto"/>
            </a:endParaRPr>
          </a:p>
          <a:p>
            <a:pPr>
              <a:lnSpc>
                <a:spcPct val="150000"/>
              </a:lnSpc>
            </a:pPr>
            <a:endParaRPr sz="2000" b="1">
              <a:latin typeface="Roboto"/>
              <a:ea typeface="Roboto"/>
              <a:cs typeface="Roboto"/>
              <a:sym typeface="Roboto"/>
            </a:endParaRPr>
          </a:p>
          <a:p>
            <a:pPr>
              <a:lnSpc>
                <a:spcPct val="150000"/>
              </a:lnSpc>
            </a:pPr>
            <a:endParaRPr sz="2000" b="1">
              <a:latin typeface="Roboto"/>
              <a:ea typeface="Roboto"/>
              <a:cs typeface="Roboto"/>
              <a:sym typeface="Roboto"/>
            </a:endParaRPr>
          </a:p>
          <a:p>
            <a:pPr>
              <a:lnSpc>
                <a:spcPct val="150000"/>
              </a:lnSpc>
            </a:pPr>
            <a:endParaRPr sz="2000" b="1">
              <a:latin typeface="Roboto"/>
              <a:ea typeface="Roboto"/>
              <a:cs typeface="Roboto"/>
              <a:sym typeface="Roboto"/>
            </a:endParaRPr>
          </a:p>
          <a:p>
            <a:pPr>
              <a:lnSpc>
                <a:spcPct val="150000"/>
              </a:lnSpc>
            </a:pPr>
            <a:endParaRPr sz="2000" b="1">
              <a:latin typeface="Roboto"/>
              <a:ea typeface="Roboto"/>
              <a:cs typeface="Roboto"/>
              <a:sym typeface="Roboto"/>
            </a:endParaRPr>
          </a:p>
          <a:p>
            <a:endParaRPr sz="2000">
              <a:latin typeface="Roboto"/>
              <a:ea typeface="Roboto"/>
              <a:cs typeface="Roboto"/>
              <a:sym typeface="Roboto"/>
            </a:endParaRPr>
          </a:p>
          <a:p>
            <a:endParaRPr sz="2000">
              <a:latin typeface="Roboto"/>
              <a:ea typeface="Roboto"/>
              <a:cs typeface="Roboto"/>
              <a:sym typeface="Roboto"/>
            </a:endParaRPr>
          </a:p>
        </p:txBody>
      </p:sp>
      <p:pic>
        <p:nvPicPr>
          <p:cNvPr id="131" name="Google Shape;131;p22"/>
          <p:cNvPicPr preferRelativeResize="0"/>
          <p:nvPr/>
        </p:nvPicPr>
        <p:blipFill>
          <a:blip r:embed="rId3">
            <a:alphaModFix/>
          </a:blip>
          <a:stretch>
            <a:fillRect/>
          </a:stretch>
        </p:blipFill>
        <p:spPr>
          <a:xfrm>
            <a:off x="0" y="3020234"/>
            <a:ext cx="9968435" cy="3611601"/>
          </a:xfrm>
          <a:prstGeom prst="rect">
            <a:avLst/>
          </a:prstGeom>
          <a:noFill/>
          <a:ln>
            <a:noFill/>
          </a:ln>
        </p:spPr>
      </p:pic>
      <p:pic>
        <p:nvPicPr>
          <p:cNvPr id="132" name="Google Shape;132;p22"/>
          <p:cNvPicPr preferRelativeResize="0"/>
          <p:nvPr/>
        </p:nvPicPr>
        <p:blipFill>
          <a:blip r:embed="rId4">
            <a:alphaModFix/>
          </a:blip>
          <a:stretch>
            <a:fillRect/>
          </a:stretch>
        </p:blipFill>
        <p:spPr>
          <a:xfrm>
            <a:off x="7599133" y="1741099"/>
            <a:ext cx="4310603" cy="414026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3"/>
          <p:cNvSpPr txBox="1">
            <a:spLocks noGrp="1"/>
          </p:cNvSpPr>
          <p:nvPr>
            <p:ph type="title"/>
          </p:nvPr>
        </p:nvSpPr>
        <p:spPr>
          <a:xfrm>
            <a:off x="415633" y="667900"/>
            <a:ext cx="11360800" cy="831600"/>
          </a:xfrm>
          <a:prstGeom prst="rect">
            <a:avLst/>
          </a:prstGeom>
        </p:spPr>
        <p:txBody>
          <a:bodyPr spcFirstLastPara="1" vert="horz" wrap="square" lIns="121900" tIns="121900" rIns="121900" bIns="121900" rtlCol="0" anchor="t" anchorCtr="0">
            <a:normAutofit fontScale="90000"/>
          </a:bodyPr>
          <a:lstStyle/>
          <a:p>
            <a:pPr>
              <a:spcBef>
                <a:spcPts val="0"/>
              </a:spcBef>
            </a:pPr>
            <a:r>
              <a:rPr lang="en-GB">
                <a:latin typeface="Open Sans" panose="020B0606030504020204" pitchFamily="34" charset="0"/>
                <a:ea typeface="Open Sans" panose="020B0606030504020204" pitchFamily="34" charset="0"/>
                <a:cs typeface="Open Sans" panose="020B0606030504020204" pitchFamily="34" charset="0"/>
              </a:rPr>
              <a:t>Who answered at UoM?</a:t>
            </a:r>
            <a:endParaRPr>
              <a:latin typeface="Open Sans" panose="020B0606030504020204" pitchFamily="34" charset="0"/>
              <a:ea typeface="Open Sans" panose="020B0606030504020204" pitchFamily="34" charset="0"/>
              <a:cs typeface="Open Sans" panose="020B0606030504020204" pitchFamily="34" charset="0"/>
            </a:endParaRPr>
          </a:p>
        </p:txBody>
      </p:sp>
      <p:pic>
        <p:nvPicPr>
          <p:cNvPr id="138" name="Google Shape;138;p23"/>
          <p:cNvPicPr preferRelativeResize="0"/>
          <p:nvPr/>
        </p:nvPicPr>
        <p:blipFill>
          <a:blip r:embed="rId3">
            <a:alphaModFix/>
          </a:blip>
          <a:stretch>
            <a:fillRect/>
          </a:stretch>
        </p:blipFill>
        <p:spPr>
          <a:xfrm>
            <a:off x="1238767" y="1768734"/>
            <a:ext cx="9714469" cy="495210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Take home message</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
        <p:nvSpPr>
          <p:cNvPr id="8" name="Content Placeholder 7">
            <a:extLst>
              <a:ext uri="{FF2B5EF4-FFF2-40B4-BE49-F238E27FC236}">
                <a16:creationId xmlns:a16="http://schemas.microsoft.com/office/drawing/2014/main" id="{1B2C8014-EC8F-FA61-BB24-D94F851502C2}"/>
              </a:ext>
            </a:extLst>
          </p:cNvPr>
          <p:cNvSpPr>
            <a:spLocks noGrp="1"/>
          </p:cNvSpPr>
          <p:nvPr>
            <p:ph idx="1"/>
          </p:nvPr>
        </p:nvSpPr>
        <p:spPr>
          <a:xfrm>
            <a:off x="838200" y="1825624"/>
            <a:ext cx="10515600" cy="5032375"/>
          </a:xfrm>
        </p:spPr>
        <p:txBody>
          <a:bodyPr vert="horz" lIns="91440" tIns="45720" rIns="91440" bIns="45720" rtlCol="0" anchor="t">
            <a:normAutofit/>
          </a:bodyPr>
          <a:lstStyle/>
          <a:p>
            <a:pPr marL="608965" indent="-448310">
              <a:buSzPts val="1700"/>
              <a:buFont typeface="Roboto"/>
              <a:buChar char="●"/>
            </a:pPr>
            <a:r>
              <a:rPr lang="en-GB" sz="2400" dirty="0">
                <a:latin typeface="Open Sans"/>
                <a:ea typeface="Open Sans"/>
                <a:cs typeface="Open Sans"/>
                <a:sym typeface="Roboto"/>
              </a:rPr>
              <a:t>For most activities we are doing well.</a:t>
            </a:r>
            <a:endParaRPr lang="en-US">
              <a:latin typeface="Open Sans"/>
              <a:ea typeface="Open Sans"/>
              <a:cs typeface="Open Sans"/>
            </a:endParaRPr>
          </a:p>
          <a:p>
            <a:pPr marL="1218565"/>
            <a:endParaRPr lang="en-GB" sz="2400">
              <a:latin typeface="Open Sans" panose="020B0606030504020204" pitchFamily="34" charset="0"/>
              <a:ea typeface="Open Sans" panose="020B0606030504020204" pitchFamily="34" charset="0"/>
              <a:cs typeface="Open Sans" panose="020B0606030504020204" pitchFamily="34" charset="0"/>
            </a:endParaRPr>
          </a:p>
          <a:p>
            <a:pPr marL="608965" indent="-448310">
              <a:buSzPts val="1700"/>
              <a:buFont typeface="Roboto"/>
              <a:buChar char="●"/>
            </a:pPr>
            <a:r>
              <a:rPr lang="en-GB" sz="2400" dirty="0">
                <a:latin typeface="Open Sans"/>
                <a:ea typeface="Open Sans"/>
                <a:cs typeface="Open Sans"/>
                <a:sym typeface="Roboto"/>
              </a:rPr>
              <a:t>Training seems broadly appropriate.</a:t>
            </a: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1218565"/>
            <a:endParaRPr lang="en-GB" sz="2400">
              <a:latin typeface="Open Sans" panose="020B0606030504020204" pitchFamily="34" charset="0"/>
              <a:ea typeface="Open Sans" panose="020B0606030504020204" pitchFamily="34" charset="0"/>
              <a:cs typeface="Open Sans" panose="020B0606030504020204" pitchFamily="34" charset="0"/>
            </a:endParaRPr>
          </a:p>
          <a:p>
            <a:pPr marL="608965" indent="-448310">
              <a:buSzPts val="1700"/>
              <a:buFont typeface="Roboto"/>
              <a:buChar char="●"/>
            </a:pPr>
            <a:r>
              <a:rPr lang="en-GB" sz="2400" dirty="0">
                <a:latin typeface="Open Sans" panose="020B0606030504020204" pitchFamily="34" charset="0"/>
                <a:ea typeface="Open Sans" panose="020B0606030504020204" pitchFamily="34" charset="0"/>
                <a:cs typeface="Open Sans" panose="020B0606030504020204" pitchFamily="34" charset="0"/>
                <a:sym typeface="Roboto"/>
              </a:rPr>
              <a:t>Reward and recognition for engaging in OTRP seems to be where we have most room for improvement.</a:t>
            </a:r>
            <a:endParaRPr lang="en-GB" sz="2400" dirty="0">
              <a:latin typeface="Open Sans" panose="020B0606030504020204" pitchFamily="34" charset="0"/>
              <a:ea typeface="Open Sans" panose="020B0606030504020204" pitchFamily="34" charset="0"/>
              <a:cs typeface="Open Sans" panose="020B0606030504020204" pitchFamily="34" charset="0"/>
            </a:endParaRPr>
          </a:p>
          <a:p>
            <a:endParaRPr lang="en-GB" sz="2400">
              <a:latin typeface="Open Sans" panose="020B0606030504020204" pitchFamily="34" charset="0"/>
              <a:ea typeface="Open Sans" panose="020B0606030504020204" pitchFamily="34" charset="0"/>
              <a:cs typeface="Open Sans" panose="020B0606030504020204" pitchFamily="34" charset="0"/>
              <a:sym typeface="Roboto"/>
            </a:endParaRPr>
          </a:p>
          <a:p>
            <a:pPr marL="608965" indent="-448310">
              <a:buSzPts val="1700"/>
              <a:buFont typeface="Roboto"/>
              <a:buChar char="●"/>
            </a:pPr>
            <a:r>
              <a:rPr lang="en-GB" sz="2400" dirty="0">
                <a:latin typeface="Open Sans" panose="020B0606030504020204" pitchFamily="34" charset="0"/>
                <a:ea typeface="Open Sans" panose="020B0606030504020204" pitchFamily="34" charset="0"/>
                <a:cs typeface="Open Sans" panose="020B0606030504020204" pitchFamily="34" charset="0"/>
                <a:sym typeface="Roboto"/>
              </a:rPr>
              <a:t>We need to reward research </a:t>
            </a:r>
            <a:r>
              <a:rPr lang="en-GB" sz="2400" u="sng" dirty="0">
                <a:latin typeface="Open Sans" panose="020B0606030504020204" pitchFamily="34" charset="0"/>
                <a:ea typeface="Open Sans" panose="020B0606030504020204" pitchFamily="34" charset="0"/>
                <a:cs typeface="Open Sans" panose="020B0606030504020204" pitchFamily="34" charset="0"/>
                <a:sym typeface="Roboto"/>
              </a:rPr>
              <a:t>quality</a:t>
            </a:r>
            <a:r>
              <a:rPr lang="en-GB" sz="2400" dirty="0">
                <a:latin typeface="Open Sans" panose="020B0606030504020204" pitchFamily="34" charset="0"/>
                <a:ea typeface="Open Sans" panose="020B0606030504020204" pitchFamily="34" charset="0"/>
                <a:cs typeface="Open Sans" panose="020B0606030504020204" pitchFamily="34" charset="0"/>
                <a:sym typeface="Roboto"/>
              </a:rPr>
              <a:t> (and the role of OTRP in that) over research </a:t>
            </a:r>
            <a:r>
              <a:rPr lang="en-GB" sz="2400" u="sng" dirty="0">
                <a:latin typeface="Open Sans" panose="020B0606030504020204" pitchFamily="34" charset="0"/>
                <a:ea typeface="Open Sans" panose="020B0606030504020204" pitchFamily="34" charset="0"/>
                <a:cs typeface="Open Sans" panose="020B0606030504020204" pitchFamily="34" charset="0"/>
                <a:sym typeface="Roboto"/>
              </a:rPr>
              <a:t>quantity</a:t>
            </a:r>
            <a:r>
              <a:rPr lang="en-GB" sz="2400" dirty="0">
                <a:latin typeface="Open Sans" panose="020B0606030504020204" pitchFamily="34" charset="0"/>
                <a:ea typeface="Open Sans" panose="020B0606030504020204" pitchFamily="34" charset="0"/>
                <a:cs typeface="Open Sans" panose="020B0606030504020204" pitchFamily="34" charset="0"/>
                <a:sym typeface="Roboto"/>
              </a:rPr>
              <a:t>.</a:t>
            </a: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US" sz="200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14201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804672" y="5099111"/>
            <a:ext cx="10592174" cy="1000655"/>
          </a:xfrm>
        </p:spPr>
        <p:txBody>
          <a:bodyPr anchor="t">
            <a:normAutofit/>
          </a:bodyPr>
          <a:lstStyle/>
          <a:p>
            <a:pPr algn="l"/>
            <a:r>
              <a:rPr lang="en-US" sz="4000" b="1">
                <a:solidFill>
                  <a:schemeClr val="tx2"/>
                </a:solidFill>
                <a:latin typeface="Open Sans" panose="020B0606030504020204" pitchFamily="34" charset="0"/>
                <a:ea typeface="Open Sans" panose="020B0606030504020204" pitchFamily="34" charset="0"/>
                <a:cs typeface="Open Sans" panose="020B0606030504020204" pitchFamily="34" charset="0"/>
              </a:rPr>
              <a:t>THE OFFICE FOR OPEN RESEARCH</a:t>
            </a: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2"/>
          <a:srcRect l="6415" r="-1" b="-1"/>
          <a:stretch/>
        </p:blipFill>
        <p:spPr>
          <a:xfrm>
            <a:off x="-1" y="10"/>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3"/>
          <a:stretch>
            <a:fillRect/>
          </a:stretch>
        </p:blipFill>
        <p:spPr>
          <a:xfrm>
            <a:off x="804672" y="585211"/>
            <a:ext cx="2697844" cy="1141395"/>
          </a:xfrm>
          <a:prstGeom prst="rect">
            <a:avLst/>
          </a:prstGeom>
        </p:spPr>
      </p:pic>
    </p:spTree>
    <p:extLst>
      <p:ext uri="{BB962C8B-B14F-4D97-AF65-F5344CB8AC3E}">
        <p14:creationId xmlns:p14="http://schemas.microsoft.com/office/powerpoint/2010/main" val="2292344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brand_ppt_back.jpg">
            <a:extLst>
              <a:ext uri="{FF2B5EF4-FFF2-40B4-BE49-F238E27FC236}">
                <a16:creationId xmlns:a16="http://schemas.microsoft.com/office/drawing/2014/main" id="{6E15E1BD-C88E-C0CD-70E9-18CDAFA3E7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206" cy="6922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1606274" y="2536960"/>
            <a:ext cx="9094858" cy="1470025"/>
          </a:xfrm>
        </p:spPr>
        <p:txBody>
          <a:bodyPr>
            <a:normAutofit fontScale="90000"/>
          </a:bodyPr>
          <a:lstStyle/>
          <a:p>
            <a:pPr algn="ctr"/>
            <a:r>
              <a:rPr lang="en-GB" sz="4800">
                <a:solidFill>
                  <a:schemeClr val="bg1"/>
                </a:solidFill>
              </a:rPr>
              <a:t>The University of Manchester Office for Open Research </a:t>
            </a:r>
            <a:br>
              <a:rPr lang="en-US" sz="4800"/>
            </a:br>
            <a:endParaRPr lang="en-GB" sz="3100" b="0"/>
          </a:p>
        </p:txBody>
      </p:sp>
      <p:sp>
        <p:nvSpPr>
          <p:cNvPr id="8" name="Subtitle 2"/>
          <p:cNvSpPr txBox="1">
            <a:spLocks/>
          </p:cNvSpPr>
          <p:nvPr/>
        </p:nvSpPr>
        <p:spPr bwMode="auto">
          <a:xfrm>
            <a:off x="698499" y="5557645"/>
            <a:ext cx="10511367" cy="9094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fontAlgn="base">
              <a:spcBef>
                <a:spcPct val="20000"/>
              </a:spcBef>
              <a:spcAft>
                <a:spcPct val="0"/>
              </a:spcAft>
              <a:buFont typeface="Arial" pitchFamily="34" charset="0"/>
              <a:buNone/>
              <a:defRPr sz="2800" kern="1200">
                <a:solidFill>
                  <a:schemeClr val="bg1">
                    <a:lumMod val="85000"/>
                  </a:schemeClr>
                </a:solidFill>
                <a:latin typeface="Arial" pitchFamily="34" charset="0"/>
                <a:ea typeface="+mn-ea"/>
                <a:cs typeface="Arial" pitchFamily="34" charset="0"/>
              </a:defRPr>
            </a:lvl1pPr>
            <a:lvl2pPr marL="4572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2pPr>
            <a:lvl3pPr marL="9144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3pPr>
            <a:lvl4pPr marL="13716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4pPr>
            <a:lvl5pPr marL="18288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i="1">
                <a:solidFill>
                  <a:schemeClr val="accent6">
                    <a:lumMod val="40000"/>
                    <a:lumOff val="60000"/>
                  </a:schemeClr>
                </a:solidFill>
              </a:rPr>
              <a:t>Oct 2023</a:t>
            </a:r>
          </a:p>
        </p:txBody>
      </p:sp>
      <p:sp>
        <p:nvSpPr>
          <p:cNvPr id="4" name="Subtitle 2">
            <a:extLst>
              <a:ext uri="{FF2B5EF4-FFF2-40B4-BE49-F238E27FC236}">
                <a16:creationId xmlns:a16="http://schemas.microsoft.com/office/drawing/2014/main" id="{9D4C670B-8226-468B-A5B8-9A945139ED0B}"/>
              </a:ext>
            </a:extLst>
          </p:cNvPr>
          <p:cNvSpPr txBox="1">
            <a:spLocks/>
          </p:cNvSpPr>
          <p:nvPr/>
        </p:nvSpPr>
        <p:spPr bwMode="auto">
          <a:xfrm>
            <a:off x="898019" y="4411332"/>
            <a:ext cx="10511367" cy="9094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fontAlgn="base">
              <a:spcBef>
                <a:spcPct val="20000"/>
              </a:spcBef>
              <a:spcAft>
                <a:spcPct val="0"/>
              </a:spcAft>
              <a:buFont typeface="Arial" pitchFamily="34" charset="0"/>
              <a:buNone/>
              <a:defRPr sz="2800" kern="1200">
                <a:solidFill>
                  <a:schemeClr val="bg1">
                    <a:lumMod val="85000"/>
                  </a:schemeClr>
                </a:solidFill>
                <a:latin typeface="Arial" pitchFamily="34" charset="0"/>
                <a:ea typeface="+mn-ea"/>
                <a:cs typeface="Arial" pitchFamily="34" charset="0"/>
              </a:defRPr>
            </a:lvl1pPr>
            <a:lvl2pPr marL="4572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2pPr>
            <a:lvl3pPr marL="9144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3pPr>
            <a:lvl4pPr marL="13716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4pPr>
            <a:lvl5pPr marL="1828800" indent="0" algn="ctr" rtl="0" fontAlgn="base">
              <a:spcBef>
                <a:spcPct val="20000"/>
              </a:spcBef>
              <a:spcAft>
                <a:spcPct val="0"/>
              </a:spcAft>
              <a:buFont typeface="Arial" pitchFamily="34" charset="0"/>
              <a:buNone/>
              <a:defRPr sz="28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r>
              <a:rPr lang="en-GB" sz="1600">
                <a:solidFill>
                  <a:schemeClr val="accent6">
                    <a:lumMod val="40000"/>
                    <a:lumOff val="60000"/>
                  </a:schemeClr>
                </a:solidFill>
              </a:rPr>
              <a:t>Scott Taylor, Head of the Office for Open Research</a:t>
            </a:r>
          </a:p>
        </p:txBody>
      </p:sp>
    </p:spTree>
    <p:extLst>
      <p:ext uri="{BB962C8B-B14F-4D97-AF65-F5344CB8AC3E}">
        <p14:creationId xmlns:p14="http://schemas.microsoft.com/office/powerpoint/2010/main" val="2669288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206" cy="6922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sp>
        <p:nvSpPr>
          <p:cNvPr id="8" name="TextBox 7">
            <a:extLst>
              <a:ext uri="{FF2B5EF4-FFF2-40B4-BE49-F238E27FC236}">
                <a16:creationId xmlns:a16="http://schemas.microsoft.com/office/drawing/2014/main" id="{29455EC0-D66B-4EDB-9291-DB767C3DDD6B}"/>
              </a:ext>
            </a:extLst>
          </p:cNvPr>
          <p:cNvSpPr txBox="1"/>
          <p:nvPr/>
        </p:nvSpPr>
        <p:spPr>
          <a:xfrm>
            <a:off x="5108713" y="1984216"/>
            <a:ext cx="6545514" cy="2585323"/>
          </a:xfrm>
          <a:prstGeom prst="rect">
            <a:avLst/>
          </a:prstGeom>
          <a:noFill/>
        </p:spPr>
        <p:txBody>
          <a:bodyPr wrap="square">
            <a:spAutoFit/>
          </a:bodyPr>
          <a:lstStyle/>
          <a:p>
            <a:pPr marL="285750" indent="-285750">
              <a:buFont typeface="Arial" panose="020B0604020202020204" pitchFamily="34" charset="0"/>
              <a:buChar char="•"/>
            </a:pPr>
            <a:r>
              <a:rPr lang="en-GB">
                <a:solidFill>
                  <a:schemeClr val="bg1"/>
                </a:solidFill>
              </a:rPr>
              <a:t>Imagine 2030 is the Library’s response and contribution to the University’s strategic plan ‘Our Future.’</a:t>
            </a:r>
          </a:p>
          <a:p>
            <a:pPr marL="285750" indent="-285750">
              <a:buFont typeface="Arial" panose="020B0604020202020204" pitchFamily="34" charset="0"/>
              <a:buChar char="•"/>
            </a:pPr>
            <a:endParaRPr lang="en-GB">
              <a:solidFill>
                <a:schemeClr val="bg1"/>
              </a:solidFill>
            </a:endParaRPr>
          </a:p>
          <a:p>
            <a:pPr marL="285750" indent="-285750">
              <a:buFont typeface="Arial" panose="020B0604020202020204" pitchFamily="34" charset="0"/>
              <a:buChar char="•"/>
            </a:pPr>
            <a:r>
              <a:rPr lang="en-GB">
                <a:solidFill>
                  <a:schemeClr val="bg1"/>
                </a:solidFill>
              </a:rPr>
              <a:t>The programme of work to reinvent our Open Research support is a key part of that vision. </a:t>
            </a:r>
          </a:p>
          <a:p>
            <a:pPr marL="285750" indent="-285750">
              <a:buFont typeface="Arial" panose="020B0604020202020204" pitchFamily="34" charset="0"/>
              <a:buChar char="•"/>
            </a:pPr>
            <a:endParaRPr lang="en-GB">
              <a:solidFill>
                <a:schemeClr val="bg1"/>
              </a:solidFill>
            </a:endParaRPr>
          </a:p>
          <a:p>
            <a:pPr marL="285750" indent="-285750">
              <a:buFont typeface="Arial" panose="020B0604020202020204" pitchFamily="34" charset="0"/>
              <a:buChar char="•"/>
            </a:pPr>
            <a:r>
              <a:rPr lang="en-GB">
                <a:solidFill>
                  <a:schemeClr val="bg1"/>
                </a:solidFill>
              </a:rPr>
              <a:t>Following wide consultation, the programme developed an Open Research Position Statement for the University, and a three year Open Research Strategic Action Plan. </a:t>
            </a:r>
          </a:p>
        </p:txBody>
      </p:sp>
      <p:sp>
        <p:nvSpPr>
          <p:cNvPr id="16" name="TextBox 15">
            <a:extLst>
              <a:ext uri="{FF2B5EF4-FFF2-40B4-BE49-F238E27FC236}">
                <a16:creationId xmlns:a16="http://schemas.microsoft.com/office/drawing/2014/main" id="{69781C82-93E3-415E-BDAD-18E59E07B365}"/>
              </a:ext>
            </a:extLst>
          </p:cNvPr>
          <p:cNvSpPr txBox="1"/>
          <p:nvPr/>
        </p:nvSpPr>
        <p:spPr>
          <a:xfrm>
            <a:off x="9507538" y="627532"/>
            <a:ext cx="6093500" cy="523220"/>
          </a:xfrm>
          <a:prstGeom prst="rect">
            <a:avLst/>
          </a:prstGeom>
          <a:noFill/>
        </p:spPr>
        <p:txBody>
          <a:bodyPr wrap="square">
            <a:spAutoFit/>
          </a:bodyPr>
          <a:lstStyle/>
          <a:p>
            <a:r>
              <a:rPr lang="en-US" sz="2800" b="1" kern="1200">
                <a:solidFill>
                  <a:schemeClr val="bg1"/>
                </a:solidFill>
                <a:latin typeface="+mj-lt"/>
                <a:ea typeface="+mj-ea"/>
                <a:cs typeface="+mj-cs"/>
              </a:rPr>
              <a:t>Imagine 2030</a:t>
            </a:r>
            <a:endParaRPr lang="en-GB" sz="2800" b="1">
              <a:solidFill>
                <a:schemeClr val="bg1"/>
              </a:solidFill>
            </a:endParaRPr>
          </a:p>
        </p:txBody>
      </p:sp>
      <p:sp>
        <p:nvSpPr>
          <p:cNvPr id="11" name="Rectangle 10">
            <a:extLst>
              <a:ext uri="{FF2B5EF4-FFF2-40B4-BE49-F238E27FC236}">
                <a16:creationId xmlns:a16="http://schemas.microsoft.com/office/drawing/2014/main" id="{4A1BF2D2-E2EC-4FBA-A0E3-23F3614C3E5A}"/>
              </a:ext>
            </a:extLst>
          </p:cNvPr>
          <p:cNvSpPr/>
          <p:nvPr/>
        </p:nvSpPr>
        <p:spPr>
          <a:xfrm>
            <a:off x="12040148" y="490330"/>
            <a:ext cx="170513" cy="8547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group of people walking on a street next to a building&#10;&#10;Description automatically generated with low confidence">
            <a:extLst>
              <a:ext uri="{FF2B5EF4-FFF2-40B4-BE49-F238E27FC236}">
                <a16:creationId xmlns:a16="http://schemas.microsoft.com/office/drawing/2014/main" id="{476BD5ED-E285-42E9-B2D9-3BA8C7201C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 y="0"/>
            <a:ext cx="4862754" cy="6928694"/>
          </a:xfrm>
          <a:prstGeom prst="rect">
            <a:avLst/>
          </a:prstGeom>
        </p:spPr>
      </p:pic>
    </p:spTree>
    <p:extLst>
      <p:ext uri="{BB962C8B-B14F-4D97-AF65-F5344CB8AC3E}">
        <p14:creationId xmlns:p14="http://schemas.microsoft.com/office/powerpoint/2010/main" val="131826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4"/>
            <a:ext cx="10515600" cy="5311386"/>
          </a:xfrm>
        </p:spPr>
        <p:txBody>
          <a:bodyPr>
            <a:normAutofit/>
          </a:bodyPr>
          <a:lstStyle/>
          <a:p>
            <a:pPr algn="just">
              <a:lnSpc>
                <a:spcPct val="150000"/>
              </a:lnSpc>
              <a:buFont typeface="Wingdings" pitchFamily="2" charset="2"/>
              <a:buChar char="§"/>
            </a:pPr>
            <a:r>
              <a:rPr lang="en-GB" sz="1800" b="1">
                <a:solidFill>
                  <a:srgbClr val="343536"/>
                </a:solidFill>
                <a:latin typeface="Open Sans" panose="020B0606030504020204" pitchFamily="34" charset="0"/>
              </a:rPr>
              <a:t>”Opening Up Research” </a:t>
            </a:r>
            <a:r>
              <a:rPr lang="en-GB" sz="1800">
                <a:solidFill>
                  <a:srgbClr val="343536"/>
                </a:solidFill>
                <a:latin typeface="Open Sans" panose="020B0606030504020204" pitchFamily="34" charset="0"/>
              </a:rPr>
              <a:t> - a collaborative effort across the university</a:t>
            </a:r>
            <a:endParaRPr lang="en-GB" sz="1800" b="1" i="0" u="none" strike="noStrike">
              <a:solidFill>
                <a:srgbClr val="343536"/>
              </a:solidFill>
              <a:effectLst/>
              <a:latin typeface="Open Sans" panose="020B0606030504020204" pitchFamily="34" charset="0"/>
            </a:endParaRPr>
          </a:p>
          <a:p>
            <a:pPr algn="just">
              <a:lnSpc>
                <a:spcPct val="150000"/>
              </a:lnSpc>
              <a:buFont typeface="Wingdings" pitchFamily="2" charset="2"/>
              <a:buChar char="§"/>
            </a:pPr>
            <a:r>
              <a:rPr lang="en-GB" sz="1800" b="0" i="0" u="none" strike="noStrike">
                <a:solidFill>
                  <a:srgbClr val="343536"/>
                </a:solidFill>
                <a:effectLst/>
                <a:latin typeface="Open Sans" panose="020B0606030504020204" pitchFamily="34" charset="0"/>
              </a:rPr>
              <a:t>An </a:t>
            </a:r>
            <a:r>
              <a:rPr lang="en-GB" sz="1800" b="1" i="0" u="none" strike="noStrike">
                <a:solidFill>
                  <a:srgbClr val="343536"/>
                </a:solidFill>
                <a:effectLst/>
                <a:latin typeface="Open Sans" panose="020B0606030504020204" pitchFamily="34" charset="0"/>
              </a:rPr>
              <a:t>open and responsible research environment </a:t>
            </a:r>
            <a:r>
              <a:rPr lang="en-GB" sz="1800" b="0" i="0" u="none" strike="noStrike">
                <a:solidFill>
                  <a:srgbClr val="343536"/>
                </a:solidFill>
                <a:effectLst/>
                <a:latin typeface="Open Sans" panose="020B0606030504020204" pitchFamily="34" charset="0"/>
              </a:rPr>
              <a:t>is one of the university’s strategic priorities</a:t>
            </a:r>
          </a:p>
          <a:p>
            <a:pPr algn="just">
              <a:lnSpc>
                <a:spcPct val="150000"/>
              </a:lnSpc>
              <a:buFont typeface="Wingdings" pitchFamily="2" charset="2"/>
              <a:buChar char="§"/>
            </a:pPr>
            <a:r>
              <a:rPr lang="en-GB" sz="1800" b="1">
                <a:solidFill>
                  <a:srgbClr val="343536"/>
                </a:solidFill>
                <a:latin typeface="Open Sans" panose="020B0606030504020204" pitchFamily="34" charset="0"/>
              </a:rPr>
              <a:t>Senior Leadership </a:t>
            </a:r>
            <a:r>
              <a:rPr lang="en-GB" sz="1800">
                <a:solidFill>
                  <a:srgbClr val="343536"/>
                </a:solidFill>
                <a:latin typeface="Open Sans" panose="020B0606030504020204" pitchFamily="34" charset="0"/>
              </a:rPr>
              <a:t>actively </a:t>
            </a:r>
            <a:r>
              <a:rPr lang="en-GB" sz="1800" b="1">
                <a:solidFill>
                  <a:srgbClr val="343536"/>
                </a:solidFill>
                <a:latin typeface="Open Sans" panose="020B0606030504020204" pitchFamily="34" charset="0"/>
              </a:rPr>
              <a:t>supports open research</a:t>
            </a:r>
            <a:r>
              <a:rPr lang="en-GB" sz="1800" i="1">
                <a:solidFill>
                  <a:srgbClr val="343536"/>
                </a:solidFill>
                <a:latin typeface="Open Sans" panose="020B0606030504020204" pitchFamily="34" charset="0"/>
              </a:rPr>
              <a:t>, </a:t>
            </a:r>
            <a:r>
              <a:rPr lang="en-GB" sz="1800" b="1">
                <a:solidFill>
                  <a:srgbClr val="343536"/>
                </a:solidFill>
                <a:latin typeface="Open Sans" panose="020B0606030504020204" pitchFamily="34" charset="0"/>
              </a:rPr>
              <a:t>promotes and accelerates reproducible research</a:t>
            </a:r>
            <a:r>
              <a:rPr lang="en-GB" sz="1800" i="1">
                <a:solidFill>
                  <a:srgbClr val="343536"/>
                </a:solidFill>
                <a:latin typeface="Open Sans" panose="020B0606030504020204" pitchFamily="34" charset="0"/>
              </a:rPr>
              <a:t>, </a:t>
            </a:r>
            <a:r>
              <a:rPr lang="en-GB" sz="1800">
                <a:solidFill>
                  <a:srgbClr val="343536"/>
                </a:solidFill>
                <a:latin typeface="Open Sans" panose="020B0606030504020204" pitchFamily="34" charset="0"/>
              </a:rPr>
              <a:t>and commits to </a:t>
            </a:r>
            <a:r>
              <a:rPr lang="en-GB" sz="1800" b="1">
                <a:solidFill>
                  <a:srgbClr val="343536"/>
                </a:solidFill>
                <a:latin typeface="Open Sans" panose="020B0606030504020204" pitchFamily="34" charset="0"/>
              </a:rPr>
              <a:t>progress responsible research. </a:t>
            </a:r>
            <a:r>
              <a:rPr lang="en-GB" sz="1800">
                <a:solidFill>
                  <a:srgbClr val="343536"/>
                </a:solidFill>
                <a:latin typeface="Open Sans" panose="020B0606030504020204" pitchFamily="34" charset="0"/>
              </a:rPr>
              <a:t>Wellbeing and environmental sustainability are outlined in the </a:t>
            </a:r>
            <a:r>
              <a:rPr lang="en-GB" sz="1800" i="1">
                <a:solidFill>
                  <a:srgbClr val="343536"/>
                </a:solidFill>
                <a:latin typeface="Open Sans" panose="020B0606030504020204" pitchFamily="34" charset="0"/>
              </a:rPr>
              <a:t>our people, our values and social responsibility plans</a:t>
            </a:r>
            <a:r>
              <a:rPr lang="en-GB" sz="1800">
                <a:solidFill>
                  <a:srgbClr val="343536"/>
                </a:solidFill>
                <a:latin typeface="Open Sans" panose="020B0606030504020204" pitchFamily="34" charset="0"/>
              </a:rPr>
              <a:t>.</a:t>
            </a:r>
          </a:p>
          <a:p>
            <a:pPr algn="just">
              <a:lnSpc>
                <a:spcPct val="150000"/>
              </a:lnSpc>
              <a:buFont typeface="Wingdings" pitchFamily="2" charset="2"/>
              <a:buChar char="§"/>
            </a:pPr>
            <a:r>
              <a:rPr lang="en-GB" sz="1800" u="none" strike="noStrike">
                <a:solidFill>
                  <a:srgbClr val="343536"/>
                </a:solidFill>
                <a:effectLst/>
                <a:latin typeface="Open Sans" panose="020B0606030504020204" pitchFamily="34" charset="0"/>
              </a:rPr>
              <a:t>The university’s </a:t>
            </a:r>
            <a:r>
              <a:rPr lang="en-GB" sz="1800" b="1" u="none" strike="noStrike">
                <a:solidFill>
                  <a:srgbClr val="343536"/>
                </a:solidFill>
                <a:effectLst/>
                <a:latin typeface="Open Sans" panose="020B0606030504020204" pitchFamily="34" charset="0"/>
              </a:rPr>
              <a:t>Open Research Strategy Group</a:t>
            </a:r>
            <a:r>
              <a:rPr lang="en-GB" sz="1800" b="1">
                <a:solidFill>
                  <a:srgbClr val="343536"/>
                </a:solidFill>
                <a:latin typeface="Open Sans" panose="020B0606030504020204" pitchFamily="34" charset="0"/>
              </a:rPr>
              <a:t> </a:t>
            </a:r>
            <a:r>
              <a:rPr lang="en-GB" sz="1800">
                <a:solidFill>
                  <a:srgbClr val="343536"/>
                </a:solidFill>
                <a:latin typeface="Open Sans" panose="020B0606030504020204" pitchFamily="34" charset="0"/>
              </a:rPr>
              <a:t>reflects the importance of university-wide collaboration, including all three faculties, professional services and representatives of the UK Reproducibility Network</a:t>
            </a:r>
            <a:endParaRPr lang="en-GB" sz="1800">
              <a:latin typeface="Arial" panose="020B0604020202020204" pitchFamily="34" charset="0"/>
              <a:cs typeface="Arial" panose="020B0604020202020204" pitchFamily="34" charset="0"/>
            </a:endParaRPr>
          </a:p>
          <a:p>
            <a:pPr algn="just">
              <a:lnSpc>
                <a:spcPct val="100000"/>
              </a:lnSpc>
              <a:buFont typeface="Wingdings" pitchFamily="2" charset="2"/>
              <a:buChar char="§"/>
            </a:pPr>
            <a:endParaRPr lang="en-GB" sz="240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dirty="0">
              <a:solidFill>
                <a:schemeClr val="bg1"/>
              </a:solidFill>
              <a:latin typeface="Arial" panose="020B0604020202020204" pitchFamily="34" charset="0"/>
              <a:cs typeface="Arial" panose="020B0604020202020204" pitchFamily="34" charset="0"/>
            </a:endParaRPr>
          </a:p>
          <a:p>
            <a:r>
              <a:rPr lang="en-US" sz="2400" b="1" dirty="0">
                <a:solidFill>
                  <a:schemeClr val="bg1"/>
                </a:solidFill>
                <a:latin typeface="Arial" panose="020B0604020202020204" pitchFamily="34" charset="0"/>
                <a:cs typeface="Arial" panose="020B0604020202020204" pitchFamily="34" charset="0"/>
              </a:rPr>
              <a:t>	</a:t>
            </a: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Introduction</a:t>
            </a:r>
          </a:p>
          <a:p>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Tree>
    <p:extLst>
      <p:ext uri="{BB962C8B-B14F-4D97-AF65-F5344CB8AC3E}">
        <p14:creationId xmlns:p14="http://schemas.microsoft.com/office/powerpoint/2010/main" val="1613424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hair in a room&#10;&#10;Description automatically generated">
            <a:extLst>
              <a:ext uri="{FF2B5EF4-FFF2-40B4-BE49-F238E27FC236}">
                <a16:creationId xmlns:a16="http://schemas.microsoft.com/office/drawing/2014/main" id="{2BB7F747-87EB-4834-8815-2311AC27810A}"/>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0" y="0"/>
            <a:ext cx="12192000" cy="6858000"/>
          </a:xfrm>
          <a:prstGeom prst="rect">
            <a:avLst/>
          </a:prstGeom>
        </p:spPr>
      </p:pic>
      <p:sp>
        <p:nvSpPr>
          <p:cNvPr id="2" name="TextBox 1">
            <a:extLst>
              <a:ext uri="{FF2B5EF4-FFF2-40B4-BE49-F238E27FC236}">
                <a16:creationId xmlns:a16="http://schemas.microsoft.com/office/drawing/2014/main" id="{9CC2E10F-8DD9-4F77-8320-2913F4F6D7D9}"/>
              </a:ext>
            </a:extLst>
          </p:cNvPr>
          <p:cNvSpPr txBox="1"/>
          <p:nvPr/>
        </p:nvSpPr>
        <p:spPr>
          <a:xfrm>
            <a:off x="4659595" y="306186"/>
            <a:ext cx="2872902" cy="553998"/>
          </a:xfrm>
          <a:prstGeom prst="rect">
            <a:avLst/>
          </a:prstGeom>
          <a:noFill/>
        </p:spPr>
        <p:txBody>
          <a:bodyPr wrap="none" rtlCol="0" anchor="t">
            <a:spAutoFit/>
          </a:bodyPr>
          <a:lstStyle/>
          <a:p>
            <a:pPr algn="ctr"/>
            <a:r>
              <a:rPr lang="en-US" sz="3000" b="1">
                <a:solidFill>
                  <a:schemeClr val="tx2"/>
                </a:solidFill>
                <a:latin typeface="Poppins"/>
                <a:cs typeface="Poppins" pitchFamily="2" charset="77"/>
              </a:rPr>
              <a:t>IMAGINE 2030</a:t>
            </a:r>
            <a:endParaRPr lang="en-US" sz="3000" b="1">
              <a:solidFill>
                <a:schemeClr val="tx2"/>
              </a:solidFill>
              <a:latin typeface="Poppins" pitchFamily="2" charset="77"/>
              <a:cs typeface="Poppins" pitchFamily="2" charset="77"/>
            </a:endParaRPr>
          </a:p>
        </p:txBody>
      </p:sp>
      <p:pic>
        <p:nvPicPr>
          <p:cNvPr id="6" name="Picture 5" descr="A picture containing text, outdoor&#10;&#10;Description automatically generated">
            <a:extLst>
              <a:ext uri="{FF2B5EF4-FFF2-40B4-BE49-F238E27FC236}">
                <a16:creationId xmlns:a16="http://schemas.microsoft.com/office/drawing/2014/main" id="{33BA08DB-F832-43BD-BCB0-60A3443073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929" y="751365"/>
            <a:ext cx="10948141" cy="6070362"/>
          </a:xfrm>
          <a:prstGeom prst="rect">
            <a:avLst/>
          </a:prstGeom>
        </p:spPr>
      </p:pic>
      <p:sp>
        <p:nvSpPr>
          <p:cNvPr id="4" name="Rectangle 3">
            <a:extLst>
              <a:ext uri="{FF2B5EF4-FFF2-40B4-BE49-F238E27FC236}">
                <a16:creationId xmlns:a16="http://schemas.microsoft.com/office/drawing/2014/main" id="{703B88F1-85DB-4567-8CBB-A608171AD959}"/>
              </a:ext>
            </a:extLst>
          </p:cNvPr>
          <p:cNvSpPr/>
          <p:nvPr/>
        </p:nvSpPr>
        <p:spPr>
          <a:xfrm>
            <a:off x="8088923" y="5416062"/>
            <a:ext cx="3348111" cy="942535"/>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220359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p:txBody>
      </p:sp>
      <p:pic>
        <p:nvPicPr>
          <p:cNvPr id="3" name="Picture 2" descr="A picture containing icon&#10;&#10;Description automatically generated">
            <a:extLst>
              <a:ext uri="{FF2B5EF4-FFF2-40B4-BE49-F238E27FC236}">
                <a16:creationId xmlns:a16="http://schemas.microsoft.com/office/drawing/2014/main" id="{FE11CDD1-1594-4FC1-B790-7C4E84119D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2642616"/>
            <a:ext cx="787288" cy="705071"/>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5CE538DD-8E5A-41AD-A97D-7B0751AE27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3" y="3555523"/>
            <a:ext cx="784796" cy="705071"/>
          </a:xfrm>
          <a:prstGeom prst="rect">
            <a:avLst/>
          </a:prstGeom>
        </p:spPr>
      </p:pic>
      <p:pic>
        <p:nvPicPr>
          <p:cNvPr id="11" name="Picture 10" descr="Application&#10;&#10;Description automatically generated with medium confidence">
            <a:extLst>
              <a:ext uri="{FF2B5EF4-FFF2-40B4-BE49-F238E27FC236}">
                <a16:creationId xmlns:a16="http://schemas.microsoft.com/office/drawing/2014/main" id="{C0DE3932-1988-4841-84BB-13A3634B41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41194"/>
            <a:ext cx="787289" cy="705072"/>
          </a:xfrm>
          <a:prstGeom prst="rect">
            <a:avLst/>
          </a:prstGeom>
        </p:spPr>
      </p:pic>
      <p:pic>
        <p:nvPicPr>
          <p:cNvPr id="13" name="Picture 12" descr="A picture containing application&#10;&#10;Description automatically generated">
            <a:extLst>
              <a:ext uri="{FF2B5EF4-FFF2-40B4-BE49-F238E27FC236}">
                <a16:creationId xmlns:a16="http://schemas.microsoft.com/office/drawing/2014/main" id="{6ADAED8C-C459-4EBD-AADB-8D6CF7E14D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5543329"/>
            <a:ext cx="787288" cy="705071"/>
          </a:xfrm>
          <a:prstGeom prst="rect">
            <a:avLst/>
          </a:prstGeom>
        </p:spPr>
      </p:pic>
      <p:sp>
        <p:nvSpPr>
          <p:cNvPr id="29" name="Title 1">
            <a:extLst>
              <a:ext uri="{FF2B5EF4-FFF2-40B4-BE49-F238E27FC236}">
                <a16:creationId xmlns:a16="http://schemas.microsoft.com/office/drawing/2014/main" id="{D7D2EF39-46A9-4FFC-A22B-8FA933D7BC8E}"/>
              </a:ext>
            </a:extLst>
          </p:cNvPr>
          <p:cNvSpPr txBox="1">
            <a:spLocks/>
          </p:cNvSpPr>
          <p:nvPr/>
        </p:nvSpPr>
        <p:spPr bwMode="auto">
          <a:xfrm>
            <a:off x="1010018" y="2616855"/>
            <a:ext cx="9549702"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Strategically coordinating the University’s response to the Open Research agenda.</a:t>
            </a:r>
            <a:endParaRPr lang="en-GB" sz="1800" b="0">
              <a:solidFill>
                <a:schemeClr val="bg1"/>
              </a:solidFill>
            </a:endParaRPr>
          </a:p>
        </p:txBody>
      </p:sp>
      <p:sp>
        <p:nvSpPr>
          <p:cNvPr id="30" name="Title 1">
            <a:extLst>
              <a:ext uri="{FF2B5EF4-FFF2-40B4-BE49-F238E27FC236}">
                <a16:creationId xmlns:a16="http://schemas.microsoft.com/office/drawing/2014/main" id="{F04EA912-D14F-4B64-8BC9-695BDA9F8CF8}"/>
              </a:ext>
            </a:extLst>
          </p:cNvPr>
          <p:cNvSpPr txBox="1">
            <a:spLocks/>
          </p:cNvSpPr>
          <p:nvPr/>
        </p:nvSpPr>
        <p:spPr bwMode="auto">
          <a:xfrm>
            <a:off x="1010018" y="3514220"/>
            <a:ext cx="10597718"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Creating a single point of contact with the expert open research support available across the University.  </a:t>
            </a:r>
            <a:endParaRPr lang="en-GB" sz="1800" b="0">
              <a:solidFill>
                <a:schemeClr val="bg1"/>
              </a:solidFill>
            </a:endParaRPr>
          </a:p>
        </p:txBody>
      </p:sp>
      <p:sp>
        <p:nvSpPr>
          <p:cNvPr id="31" name="Title 1">
            <a:extLst>
              <a:ext uri="{FF2B5EF4-FFF2-40B4-BE49-F238E27FC236}">
                <a16:creationId xmlns:a16="http://schemas.microsoft.com/office/drawing/2014/main" id="{680EE355-C65F-4D46-B810-4FB7BF52C2A2}"/>
              </a:ext>
            </a:extLst>
          </p:cNvPr>
          <p:cNvSpPr txBox="1">
            <a:spLocks/>
          </p:cNvSpPr>
          <p:nvPr/>
        </p:nvSpPr>
        <p:spPr bwMode="auto">
          <a:xfrm>
            <a:off x="997034" y="4518902"/>
            <a:ext cx="8902339"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Supporting Open Research communities within the University and beyond.</a:t>
            </a:r>
            <a:endParaRPr lang="en-GB" sz="1800" b="0">
              <a:solidFill>
                <a:schemeClr val="bg1"/>
              </a:solidFill>
            </a:endParaRPr>
          </a:p>
        </p:txBody>
      </p:sp>
      <p:sp>
        <p:nvSpPr>
          <p:cNvPr id="32" name="Title 1">
            <a:extLst>
              <a:ext uri="{FF2B5EF4-FFF2-40B4-BE49-F238E27FC236}">
                <a16:creationId xmlns:a16="http://schemas.microsoft.com/office/drawing/2014/main" id="{3FAE997B-B89A-4740-BB18-943D96CCA2A3}"/>
              </a:ext>
            </a:extLst>
          </p:cNvPr>
          <p:cNvSpPr txBox="1">
            <a:spLocks/>
          </p:cNvSpPr>
          <p:nvPr/>
        </p:nvSpPr>
        <p:spPr bwMode="auto">
          <a:xfrm>
            <a:off x="997035" y="5459896"/>
            <a:ext cx="9273400"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Championing Open Research and sharing the latest Open Research news. </a:t>
            </a:r>
            <a:endParaRPr lang="en-GB" sz="1800" b="0">
              <a:solidFill>
                <a:schemeClr val="bg1"/>
              </a:solidFill>
            </a:endParaRPr>
          </a:p>
        </p:txBody>
      </p:sp>
      <p:sp>
        <p:nvSpPr>
          <p:cNvPr id="18" name="TextBox 17">
            <a:extLst>
              <a:ext uri="{FF2B5EF4-FFF2-40B4-BE49-F238E27FC236}">
                <a16:creationId xmlns:a16="http://schemas.microsoft.com/office/drawing/2014/main" id="{B80235C2-F945-4A7F-A2E9-4B2ABF218EE8}"/>
              </a:ext>
            </a:extLst>
          </p:cNvPr>
          <p:cNvSpPr txBox="1"/>
          <p:nvPr/>
        </p:nvSpPr>
        <p:spPr>
          <a:xfrm>
            <a:off x="1046519" y="711051"/>
            <a:ext cx="9205145" cy="523220"/>
          </a:xfrm>
          <a:prstGeom prst="rect">
            <a:avLst/>
          </a:prstGeom>
          <a:noFill/>
        </p:spPr>
        <p:txBody>
          <a:bodyPr wrap="square">
            <a:spAutoFit/>
          </a:bodyPr>
          <a:lstStyle/>
          <a:p>
            <a:r>
              <a:rPr lang="en-US" sz="2800" b="1" kern="1200">
                <a:solidFill>
                  <a:schemeClr val="bg1"/>
                </a:solidFill>
                <a:latin typeface="+mj-lt"/>
                <a:ea typeface="+mj-ea"/>
                <a:cs typeface="+mj-cs"/>
              </a:rPr>
              <a:t>The Office for Open Research has four key functions: </a:t>
            </a:r>
            <a:endParaRPr lang="en-GB" sz="2800" b="1">
              <a:solidFill>
                <a:schemeClr val="bg1"/>
              </a:solidFill>
            </a:endParaRPr>
          </a:p>
        </p:txBody>
      </p:sp>
      <p:sp>
        <p:nvSpPr>
          <p:cNvPr id="19" name="Rectangle 18">
            <a:extLst>
              <a:ext uri="{FF2B5EF4-FFF2-40B4-BE49-F238E27FC236}">
                <a16:creationId xmlns:a16="http://schemas.microsoft.com/office/drawing/2014/main" id="{6B95850C-DB27-4EE6-BBE1-A5C0370EC194}"/>
              </a:ext>
            </a:extLst>
          </p:cNvPr>
          <p:cNvSpPr/>
          <p:nvPr/>
        </p:nvSpPr>
        <p:spPr>
          <a:xfrm>
            <a:off x="826521" y="523325"/>
            <a:ext cx="170513" cy="8547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6280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90535"/>
            <a:ext cx="12192000" cy="6923088"/>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6" name="Title 1">
            <a:extLst>
              <a:ext uri="{FF2B5EF4-FFF2-40B4-BE49-F238E27FC236}">
                <a16:creationId xmlns:a16="http://schemas.microsoft.com/office/drawing/2014/main" id="{8255F612-88A6-4A5D-A3CF-A1646F6ABF30}"/>
              </a:ext>
            </a:extLst>
          </p:cNvPr>
          <p:cNvSpPr txBox="1">
            <a:spLocks/>
          </p:cNvSpPr>
          <p:nvPr/>
        </p:nvSpPr>
        <p:spPr bwMode="auto">
          <a:xfrm>
            <a:off x="947293" y="113336"/>
            <a:ext cx="9549702"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Strategically coordinating the University’s response to the Open Research agenda.</a:t>
            </a:r>
            <a:endParaRPr lang="en-GB" sz="1800" b="0">
              <a:solidFill>
                <a:schemeClr val="bg1"/>
              </a:solidFill>
            </a:endParaRPr>
          </a:p>
        </p:txBody>
      </p:sp>
      <p:pic>
        <p:nvPicPr>
          <p:cNvPr id="7" name="Picture 3" descr="brand_ppt_back.jpg">
            <a:extLst>
              <a:ext uri="{FF2B5EF4-FFF2-40B4-BE49-F238E27FC236}">
                <a16:creationId xmlns:a16="http://schemas.microsoft.com/office/drawing/2014/main" id="{BAD1FA2D-2858-4E37-A3A6-988F24B735A3}"/>
              </a:ext>
            </a:extLst>
          </p:cNvPr>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361234" y="1869188"/>
            <a:ext cx="3401264" cy="2118776"/>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descr="brand_ppt_back.jpg">
            <a:extLst>
              <a:ext uri="{FF2B5EF4-FFF2-40B4-BE49-F238E27FC236}">
                <a16:creationId xmlns:a16="http://schemas.microsoft.com/office/drawing/2014/main" id="{CE28C0F6-E89C-4EB3-A86D-B09886DB4441}"/>
              </a:ext>
            </a:extLst>
          </p:cNvPr>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4240481" y="1869188"/>
            <a:ext cx="3401264" cy="213138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3" descr="brand_ppt_back.jpg">
            <a:extLst>
              <a:ext uri="{FF2B5EF4-FFF2-40B4-BE49-F238E27FC236}">
                <a16:creationId xmlns:a16="http://schemas.microsoft.com/office/drawing/2014/main" id="{CB874910-D051-4EDF-893B-8FF85A9EE8AB}"/>
              </a:ext>
            </a:extLst>
          </p:cNvPr>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8244844" y="1856582"/>
            <a:ext cx="3401264" cy="213138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1EFF7406-E2E2-4058-B78E-0928735DF895}"/>
              </a:ext>
            </a:extLst>
          </p:cNvPr>
          <p:cNvSpPr txBox="1"/>
          <p:nvPr/>
        </p:nvSpPr>
        <p:spPr>
          <a:xfrm>
            <a:off x="692806" y="2519499"/>
            <a:ext cx="2676993" cy="707886"/>
          </a:xfrm>
          <a:prstGeom prst="rect">
            <a:avLst/>
          </a:prstGeom>
          <a:noFill/>
        </p:spPr>
        <p:txBody>
          <a:bodyPr wrap="square">
            <a:spAutoFit/>
          </a:bodyPr>
          <a:lstStyle/>
          <a:p>
            <a:pPr algn="ctr"/>
            <a:r>
              <a:rPr lang="en-GB" sz="2000" b="1">
                <a:solidFill>
                  <a:schemeClr val="bg1"/>
                </a:solidFill>
              </a:rPr>
              <a:t>OR1: Open Research Skills Training Project</a:t>
            </a:r>
          </a:p>
        </p:txBody>
      </p:sp>
      <p:sp>
        <p:nvSpPr>
          <p:cNvPr id="14" name="TextBox 13">
            <a:extLst>
              <a:ext uri="{FF2B5EF4-FFF2-40B4-BE49-F238E27FC236}">
                <a16:creationId xmlns:a16="http://schemas.microsoft.com/office/drawing/2014/main" id="{457CF7B1-072A-46E5-B26D-73E631336B6E}"/>
              </a:ext>
            </a:extLst>
          </p:cNvPr>
          <p:cNvSpPr txBox="1"/>
          <p:nvPr/>
        </p:nvSpPr>
        <p:spPr>
          <a:xfrm>
            <a:off x="4613743" y="2519499"/>
            <a:ext cx="2470344" cy="707886"/>
          </a:xfrm>
          <a:prstGeom prst="rect">
            <a:avLst/>
          </a:prstGeom>
          <a:noFill/>
        </p:spPr>
        <p:txBody>
          <a:bodyPr wrap="square">
            <a:spAutoFit/>
          </a:bodyPr>
          <a:lstStyle/>
          <a:p>
            <a:pPr algn="ctr"/>
            <a:r>
              <a:rPr lang="en-GB" sz="2000" b="1">
                <a:solidFill>
                  <a:schemeClr val="bg1"/>
                </a:solidFill>
              </a:rPr>
              <a:t>OR2: Research Software Project</a:t>
            </a:r>
          </a:p>
        </p:txBody>
      </p:sp>
      <p:sp>
        <p:nvSpPr>
          <p:cNvPr id="16" name="TextBox 15">
            <a:extLst>
              <a:ext uri="{FF2B5EF4-FFF2-40B4-BE49-F238E27FC236}">
                <a16:creationId xmlns:a16="http://schemas.microsoft.com/office/drawing/2014/main" id="{9A21283D-6CCB-4031-9456-522D6BCAAF55}"/>
              </a:ext>
            </a:extLst>
          </p:cNvPr>
          <p:cNvSpPr txBox="1"/>
          <p:nvPr/>
        </p:nvSpPr>
        <p:spPr>
          <a:xfrm>
            <a:off x="8497554" y="2537800"/>
            <a:ext cx="2739453" cy="707886"/>
          </a:xfrm>
          <a:prstGeom prst="rect">
            <a:avLst/>
          </a:prstGeom>
          <a:noFill/>
        </p:spPr>
        <p:txBody>
          <a:bodyPr wrap="square">
            <a:spAutoFit/>
          </a:bodyPr>
          <a:lstStyle/>
          <a:p>
            <a:pPr algn="ctr"/>
            <a:r>
              <a:rPr lang="en-GB" sz="2000" b="1">
                <a:solidFill>
                  <a:schemeClr val="bg1"/>
                </a:solidFill>
              </a:rPr>
              <a:t>OR3: Open Research Indicator Framework</a:t>
            </a:r>
          </a:p>
        </p:txBody>
      </p:sp>
      <p:pic>
        <p:nvPicPr>
          <p:cNvPr id="15" name="Picture 3" descr="brand_ppt_back.jpg">
            <a:extLst>
              <a:ext uri="{FF2B5EF4-FFF2-40B4-BE49-F238E27FC236}">
                <a16:creationId xmlns:a16="http://schemas.microsoft.com/office/drawing/2014/main" id="{6A3CCF01-B379-7D37-CCF1-48CE90A03581}"/>
              </a:ext>
            </a:extLst>
          </p:cNvPr>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2272022" y="4308713"/>
            <a:ext cx="3401264" cy="2118776"/>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3" descr="brand_ppt_back.jpg">
            <a:extLst>
              <a:ext uri="{FF2B5EF4-FFF2-40B4-BE49-F238E27FC236}">
                <a16:creationId xmlns:a16="http://schemas.microsoft.com/office/drawing/2014/main" id="{C9269DFE-7444-A91E-7C03-C4A27F2F7322}"/>
              </a:ext>
            </a:extLst>
          </p:cNvPr>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6106274" y="4308713"/>
            <a:ext cx="3401264" cy="2118776"/>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TextBox 19">
            <a:extLst>
              <a:ext uri="{FF2B5EF4-FFF2-40B4-BE49-F238E27FC236}">
                <a16:creationId xmlns:a16="http://schemas.microsoft.com/office/drawing/2014/main" id="{9581131A-3404-D129-8B9B-920C7A946415}"/>
              </a:ext>
            </a:extLst>
          </p:cNvPr>
          <p:cNvSpPr txBox="1"/>
          <p:nvPr/>
        </p:nvSpPr>
        <p:spPr>
          <a:xfrm>
            <a:off x="2705791" y="4939816"/>
            <a:ext cx="2573024" cy="707886"/>
          </a:xfrm>
          <a:prstGeom prst="rect">
            <a:avLst/>
          </a:prstGeom>
          <a:noFill/>
        </p:spPr>
        <p:txBody>
          <a:bodyPr wrap="square">
            <a:spAutoFit/>
          </a:bodyPr>
          <a:lstStyle/>
          <a:p>
            <a:pPr algn="ctr"/>
            <a:r>
              <a:rPr lang="en-GB" sz="2000" b="1">
                <a:solidFill>
                  <a:schemeClr val="bg1"/>
                </a:solidFill>
              </a:rPr>
              <a:t>OR4: Data Stewardship Project</a:t>
            </a:r>
          </a:p>
        </p:txBody>
      </p:sp>
      <p:sp>
        <p:nvSpPr>
          <p:cNvPr id="21" name="TextBox 20">
            <a:extLst>
              <a:ext uri="{FF2B5EF4-FFF2-40B4-BE49-F238E27FC236}">
                <a16:creationId xmlns:a16="http://schemas.microsoft.com/office/drawing/2014/main" id="{8977DBDA-F5AF-B710-2CF2-4D6A47F69009}"/>
              </a:ext>
            </a:extLst>
          </p:cNvPr>
          <p:cNvSpPr txBox="1"/>
          <p:nvPr/>
        </p:nvSpPr>
        <p:spPr>
          <a:xfrm>
            <a:off x="6374100" y="5080721"/>
            <a:ext cx="2865611" cy="400110"/>
          </a:xfrm>
          <a:prstGeom prst="rect">
            <a:avLst/>
          </a:prstGeom>
          <a:noFill/>
        </p:spPr>
        <p:txBody>
          <a:bodyPr wrap="square">
            <a:spAutoFit/>
          </a:bodyPr>
          <a:lstStyle/>
          <a:p>
            <a:pPr algn="ctr"/>
            <a:r>
              <a:rPr lang="en-GB" sz="2000" b="1">
                <a:solidFill>
                  <a:schemeClr val="bg1"/>
                </a:solidFill>
              </a:rPr>
              <a:t>OR5: Trusted OR Systems</a:t>
            </a:r>
          </a:p>
        </p:txBody>
      </p:sp>
    </p:spTree>
    <p:extLst>
      <p:ext uri="{BB962C8B-B14F-4D97-AF65-F5344CB8AC3E}">
        <p14:creationId xmlns:p14="http://schemas.microsoft.com/office/powerpoint/2010/main" val="2984454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191493" cy="6922800"/>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12" name="TextBox 11">
            <a:extLst>
              <a:ext uri="{FF2B5EF4-FFF2-40B4-BE49-F238E27FC236}">
                <a16:creationId xmlns:a16="http://schemas.microsoft.com/office/drawing/2014/main" id="{1EFF7406-E2E2-4058-B78E-0928735DF895}"/>
              </a:ext>
            </a:extLst>
          </p:cNvPr>
          <p:cNvSpPr txBox="1"/>
          <p:nvPr/>
        </p:nvSpPr>
        <p:spPr>
          <a:xfrm>
            <a:off x="787288" y="276939"/>
            <a:ext cx="3910836" cy="307777"/>
          </a:xfrm>
          <a:prstGeom prst="rect">
            <a:avLst/>
          </a:prstGeom>
          <a:noFill/>
        </p:spPr>
        <p:txBody>
          <a:bodyPr wrap="square">
            <a:spAutoFit/>
          </a:bodyPr>
          <a:lstStyle/>
          <a:p>
            <a:r>
              <a:rPr lang="en-GB" sz="1400" b="1">
                <a:solidFill>
                  <a:schemeClr val="bg1"/>
                </a:solidFill>
              </a:rPr>
              <a:t>OR1: Open Research Skills Training Project</a:t>
            </a:r>
          </a:p>
        </p:txBody>
      </p:sp>
      <p:sp>
        <p:nvSpPr>
          <p:cNvPr id="2" name="Rectangle 1">
            <a:extLst>
              <a:ext uri="{FF2B5EF4-FFF2-40B4-BE49-F238E27FC236}">
                <a16:creationId xmlns:a16="http://schemas.microsoft.com/office/drawing/2014/main" id="{9E55AFEC-CBD3-6ECE-FCF8-678402B2F73E}"/>
              </a:ext>
            </a:extLst>
          </p:cNvPr>
          <p:cNvSpPr/>
          <p:nvPr/>
        </p:nvSpPr>
        <p:spPr>
          <a:xfrm>
            <a:off x="1378156" y="2210316"/>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20E33621-DEEC-FA82-32F4-0E6FCFC4B44C}"/>
              </a:ext>
            </a:extLst>
          </p:cNvPr>
          <p:cNvSpPr/>
          <p:nvPr/>
        </p:nvSpPr>
        <p:spPr>
          <a:xfrm>
            <a:off x="4635552"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AE930903-DC11-E0C6-5DB5-CF6C35E79324}"/>
              </a:ext>
            </a:extLst>
          </p:cNvPr>
          <p:cNvSpPr/>
          <p:nvPr/>
        </p:nvSpPr>
        <p:spPr>
          <a:xfrm>
            <a:off x="7957075"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EBEEAB27-4789-2D17-0ACF-9C41F62692F2}"/>
              </a:ext>
            </a:extLst>
          </p:cNvPr>
          <p:cNvSpPr txBox="1"/>
          <p:nvPr/>
        </p:nvSpPr>
        <p:spPr>
          <a:xfrm>
            <a:off x="4761427" y="2886238"/>
            <a:ext cx="2480937" cy="523220"/>
          </a:xfrm>
          <a:prstGeom prst="rect">
            <a:avLst/>
          </a:prstGeom>
          <a:noFill/>
        </p:spPr>
        <p:txBody>
          <a:bodyPr wrap="square">
            <a:spAutoFit/>
          </a:bodyPr>
          <a:lstStyle/>
          <a:p>
            <a:pPr algn="ctr"/>
            <a:r>
              <a:rPr lang="en-GB" sz="1400" b="1"/>
              <a:t>Open Research Skills Training Portal</a:t>
            </a:r>
          </a:p>
        </p:txBody>
      </p:sp>
      <p:sp>
        <p:nvSpPr>
          <p:cNvPr id="11" name="TextBox 10">
            <a:extLst>
              <a:ext uri="{FF2B5EF4-FFF2-40B4-BE49-F238E27FC236}">
                <a16:creationId xmlns:a16="http://schemas.microsoft.com/office/drawing/2014/main" id="{266C0F4B-47DF-F8E9-9B29-FA57B0E1A003}"/>
              </a:ext>
            </a:extLst>
          </p:cNvPr>
          <p:cNvSpPr txBox="1"/>
          <p:nvPr/>
        </p:nvSpPr>
        <p:spPr>
          <a:xfrm>
            <a:off x="1456845" y="2855533"/>
            <a:ext cx="2480937" cy="523220"/>
          </a:xfrm>
          <a:prstGeom prst="rect">
            <a:avLst/>
          </a:prstGeom>
          <a:noFill/>
        </p:spPr>
        <p:txBody>
          <a:bodyPr wrap="square">
            <a:spAutoFit/>
          </a:bodyPr>
          <a:lstStyle/>
          <a:p>
            <a:pPr algn="ctr"/>
            <a:r>
              <a:rPr lang="en-GB" sz="1400" b="1"/>
              <a:t>Open Research Skills Framework</a:t>
            </a:r>
          </a:p>
        </p:txBody>
      </p:sp>
      <p:sp>
        <p:nvSpPr>
          <p:cNvPr id="13" name="TextBox 12">
            <a:extLst>
              <a:ext uri="{FF2B5EF4-FFF2-40B4-BE49-F238E27FC236}">
                <a16:creationId xmlns:a16="http://schemas.microsoft.com/office/drawing/2014/main" id="{CD6BD788-DA77-4E23-FB78-9A14191D9C32}"/>
              </a:ext>
            </a:extLst>
          </p:cNvPr>
          <p:cNvSpPr txBox="1"/>
          <p:nvPr/>
        </p:nvSpPr>
        <p:spPr>
          <a:xfrm>
            <a:off x="8082950" y="2878871"/>
            <a:ext cx="2480937" cy="523220"/>
          </a:xfrm>
          <a:prstGeom prst="rect">
            <a:avLst/>
          </a:prstGeom>
          <a:noFill/>
        </p:spPr>
        <p:txBody>
          <a:bodyPr wrap="square">
            <a:spAutoFit/>
          </a:bodyPr>
          <a:lstStyle/>
          <a:p>
            <a:pPr algn="ctr"/>
            <a:r>
              <a:rPr lang="en-GB" sz="1400" b="1"/>
              <a:t>Open Research Fellowship Programme</a:t>
            </a:r>
          </a:p>
        </p:txBody>
      </p:sp>
    </p:spTree>
    <p:extLst>
      <p:ext uri="{BB962C8B-B14F-4D97-AF65-F5344CB8AC3E}">
        <p14:creationId xmlns:p14="http://schemas.microsoft.com/office/powerpoint/2010/main" val="40843588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23088"/>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12" name="TextBox 11">
            <a:extLst>
              <a:ext uri="{FF2B5EF4-FFF2-40B4-BE49-F238E27FC236}">
                <a16:creationId xmlns:a16="http://schemas.microsoft.com/office/drawing/2014/main" id="{1EFF7406-E2E2-4058-B78E-0928735DF895}"/>
              </a:ext>
            </a:extLst>
          </p:cNvPr>
          <p:cNvSpPr txBox="1"/>
          <p:nvPr/>
        </p:nvSpPr>
        <p:spPr>
          <a:xfrm>
            <a:off x="787288" y="276939"/>
            <a:ext cx="3910836" cy="307777"/>
          </a:xfrm>
          <a:prstGeom prst="rect">
            <a:avLst/>
          </a:prstGeom>
          <a:noFill/>
        </p:spPr>
        <p:txBody>
          <a:bodyPr wrap="square">
            <a:spAutoFit/>
          </a:bodyPr>
          <a:lstStyle/>
          <a:p>
            <a:r>
              <a:rPr lang="en-GB" sz="1400" b="1">
                <a:solidFill>
                  <a:schemeClr val="bg1"/>
                </a:solidFill>
              </a:rPr>
              <a:t>OR2: Research Software Project</a:t>
            </a:r>
          </a:p>
        </p:txBody>
      </p:sp>
      <p:sp>
        <p:nvSpPr>
          <p:cNvPr id="2" name="Rectangle 1">
            <a:extLst>
              <a:ext uri="{FF2B5EF4-FFF2-40B4-BE49-F238E27FC236}">
                <a16:creationId xmlns:a16="http://schemas.microsoft.com/office/drawing/2014/main" id="{9E55AFEC-CBD3-6ECE-FCF8-678402B2F73E}"/>
              </a:ext>
            </a:extLst>
          </p:cNvPr>
          <p:cNvSpPr/>
          <p:nvPr/>
        </p:nvSpPr>
        <p:spPr>
          <a:xfrm>
            <a:off x="1378156" y="2210316"/>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20E33621-DEEC-FA82-32F4-0E6FCFC4B44C}"/>
              </a:ext>
            </a:extLst>
          </p:cNvPr>
          <p:cNvSpPr/>
          <p:nvPr/>
        </p:nvSpPr>
        <p:spPr>
          <a:xfrm>
            <a:off x="4635552"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AE930903-DC11-E0C6-5DB5-CF6C35E79324}"/>
              </a:ext>
            </a:extLst>
          </p:cNvPr>
          <p:cNvSpPr/>
          <p:nvPr/>
        </p:nvSpPr>
        <p:spPr>
          <a:xfrm>
            <a:off x="7957075"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EBEEAB27-4789-2D17-0ACF-9C41F62692F2}"/>
              </a:ext>
            </a:extLst>
          </p:cNvPr>
          <p:cNvSpPr txBox="1"/>
          <p:nvPr/>
        </p:nvSpPr>
        <p:spPr>
          <a:xfrm>
            <a:off x="4761427" y="2886238"/>
            <a:ext cx="2480937" cy="523220"/>
          </a:xfrm>
          <a:prstGeom prst="rect">
            <a:avLst/>
          </a:prstGeom>
          <a:noFill/>
        </p:spPr>
        <p:txBody>
          <a:bodyPr wrap="square">
            <a:spAutoFit/>
          </a:bodyPr>
          <a:lstStyle/>
          <a:p>
            <a:pPr algn="ctr"/>
            <a:r>
              <a:rPr lang="en-GB" sz="1400" b="1"/>
              <a:t>Research Software Training and Support</a:t>
            </a:r>
          </a:p>
        </p:txBody>
      </p:sp>
      <p:sp>
        <p:nvSpPr>
          <p:cNvPr id="11" name="TextBox 10">
            <a:extLst>
              <a:ext uri="{FF2B5EF4-FFF2-40B4-BE49-F238E27FC236}">
                <a16:creationId xmlns:a16="http://schemas.microsoft.com/office/drawing/2014/main" id="{266C0F4B-47DF-F8E9-9B29-FA57B0E1A003}"/>
              </a:ext>
            </a:extLst>
          </p:cNvPr>
          <p:cNvSpPr txBox="1"/>
          <p:nvPr/>
        </p:nvSpPr>
        <p:spPr>
          <a:xfrm>
            <a:off x="1456845" y="2855533"/>
            <a:ext cx="2480937" cy="307777"/>
          </a:xfrm>
          <a:prstGeom prst="rect">
            <a:avLst/>
          </a:prstGeom>
          <a:noFill/>
        </p:spPr>
        <p:txBody>
          <a:bodyPr wrap="square">
            <a:spAutoFit/>
          </a:bodyPr>
          <a:lstStyle/>
          <a:p>
            <a:pPr algn="ctr"/>
            <a:r>
              <a:rPr lang="en-GB" sz="1400" b="1"/>
              <a:t>Research Software Policy</a:t>
            </a:r>
          </a:p>
        </p:txBody>
      </p:sp>
      <p:sp>
        <p:nvSpPr>
          <p:cNvPr id="13" name="TextBox 12">
            <a:extLst>
              <a:ext uri="{FF2B5EF4-FFF2-40B4-BE49-F238E27FC236}">
                <a16:creationId xmlns:a16="http://schemas.microsoft.com/office/drawing/2014/main" id="{CD6BD788-DA77-4E23-FB78-9A14191D9C32}"/>
              </a:ext>
            </a:extLst>
          </p:cNvPr>
          <p:cNvSpPr txBox="1"/>
          <p:nvPr/>
        </p:nvSpPr>
        <p:spPr>
          <a:xfrm>
            <a:off x="8082950" y="2878871"/>
            <a:ext cx="2480937" cy="307777"/>
          </a:xfrm>
          <a:prstGeom prst="rect">
            <a:avLst/>
          </a:prstGeom>
          <a:noFill/>
        </p:spPr>
        <p:txBody>
          <a:bodyPr wrap="square">
            <a:spAutoFit/>
          </a:bodyPr>
          <a:lstStyle/>
          <a:p>
            <a:pPr algn="ctr"/>
            <a:r>
              <a:rPr lang="en-GB" sz="1400" b="1"/>
              <a:t>Research Software Catalogue</a:t>
            </a:r>
          </a:p>
        </p:txBody>
      </p:sp>
    </p:spTree>
    <p:extLst>
      <p:ext uri="{BB962C8B-B14F-4D97-AF65-F5344CB8AC3E}">
        <p14:creationId xmlns:p14="http://schemas.microsoft.com/office/powerpoint/2010/main" val="3374390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23088"/>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12" name="TextBox 11">
            <a:extLst>
              <a:ext uri="{FF2B5EF4-FFF2-40B4-BE49-F238E27FC236}">
                <a16:creationId xmlns:a16="http://schemas.microsoft.com/office/drawing/2014/main" id="{1EFF7406-E2E2-4058-B78E-0928735DF895}"/>
              </a:ext>
            </a:extLst>
          </p:cNvPr>
          <p:cNvSpPr txBox="1"/>
          <p:nvPr/>
        </p:nvSpPr>
        <p:spPr>
          <a:xfrm>
            <a:off x="787288" y="276939"/>
            <a:ext cx="3910836" cy="307777"/>
          </a:xfrm>
          <a:prstGeom prst="rect">
            <a:avLst/>
          </a:prstGeom>
          <a:noFill/>
        </p:spPr>
        <p:txBody>
          <a:bodyPr wrap="square">
            <a:spAutoFit/>
          </a:bodyPr>
          <a:lstStyle/>
          <a:p>
            <a:r>
              <a:rPr lang="en-GB" sz="1400" b="1">
                <a:solidFill>
                  <a:schemeClr val="bg1"/>
                </a:solidFill>
              </a:rPr>
              <a:t>OR3: Open Research Indicator Framework</a:t>
            </a:r>
          </a:p>
        </p:txBody>
      </p:sp>
      <p:sp>
        <p:nvSpPr>
          <p:cNvPr id="2" name="Rectangle 1">
            <a:extLst>
              <a:ext uri="{FF2B5EF4-FFF2-40B4-BE49-F238E27FC236}">
                <a16:creationId xmlns:a16="http://schemas.microsoft.com/office/drawing/2014/main" id="{9E55AFEC-CBD3-6ECE-FCF8-678402B2F73E}"/>
              </a:ext>
            </a:extLst>
          </p:cNvPr>
          <p:cNvSpPr/>
          <p:nvPr/>
        </p:nvSpPr>
        <p:spPr>
          <a:xfrm>
            <a:off x="1378156" y="2210316"/>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20E33621-DEEC-FA82-32F4-0E6FCFC4B44C}"/>
              </a:ext>
            </a:extLst>
          </p:cNvPr>
          <p:cNvSpPr/>
          <p:nvPr/>
        </p:nvSpPr>
        <p:spPr>
          <a:xfrm>
            <a:off x="4635552"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AE930903-DC11-E0C6-5DB5-CF6C35E79324}"/>
              </a:ext>
            </a:extLst>
          </p:cNvPr>
          <p:cNvSpPr/>
          <p:nvPr/>
        </p:nvSpPr>
        <p:spPr>
          <a:xfrm>
            <a:off x="7957075"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EBEEAB27-4789-2D17-0ACF-9C41F62692F2}"/>
              </a:ext>
            </a:extLst>
          </p:cNvPr>
          <p:cNvSpPr txBox="1"/>
          <p:nvPr/>
        </p:nvSpPr>
        <p:spPr>
          <a:xfrm>
            <a:off x="4761427" y="2886238"/>
            <a:ext cx="2480937" cy="307777"/>
          </a:xfrm>
          <a:prstGeom prst="rect">
            <a:avLst/>
          </a:prstGeom>
          <a:noFill/>
        </p:spPr>
        <p:txBody>
          <a:bodyPr wrap="square">
            <a:spAutoFit/>
          </a:bodyPr>
          <a:lstStyle/>
          <a:p>
            <a:pPr algn="ctr"/>
            <a:r>
              <a:rPr lang="en-GB" sz="1400" b="1"/>
              <a:t>Open Research Tracker</a:t>
            </a:r>
          </a:p>
        </p:txBody>
      </p:sp>
      <p:sp>
        <p:nvSpPr>
          <p:cNvPr id="11" name="TextBox 10">
            <a:extLst>
              <a:ext uri="{FF2B5EF4-FFF2-40B4-BE49-F238E27FC236}">
                <a16:creationId xmlns:a16="http://schemas.microsoft.com/office/drawing/2014/main" id="{266C0F4B-47DF-F8E9-9B29-FA57B0E1A003}"/>
              </a:ext>
            </a:extLst>
          </p:cNvPr>
          <p:cNvSpPr txBox="1"/>
          <p:nvPr/>
        </p:nvSpPr>
        <p:spPr>
          <a:xfrm>
            <a:off x="1456845" y="2855533"/>
            <a:ext cx="2480937" cy="307777"/>
          </a:xfrm>
          <a:prstGeom prst="rect">
            <a:avLst/>
          </a:prstGeom>
          <a:noFill/>
        </p:spPr>
        <p:txBody>
          <a:bodyPr wrap="square">
            <a:spAutoFit/>
          </a:bodyPr>
          <a:lstStyle/>
          <a:p>
            <a:pPr algn="ctr"/>
            <a:r>
              <a:rPr lang="en-GB" sz="1400" b="1"/>
              <a:t>Open Research Indicators</a:t>
            </a:r>
          </a:p>
        </p:txBody>
      </p:sp>
      <p:sp>
        <p:nvSpPr>
          <p:cNvPr id="13" name="TextBox 12">
            <a:extLst>
              <a:ext uri="{FF2B5EF4-FFF2-40B4-BE49-F238E27FC236}">
                <a16:creationId xmlns:a16="http://schemas.microsoft.com/office/drawing/2014/main" id="{CD6BD788-DA77-4E23-FB78-9A14191D9C32}"/>
              </a:ext>
            </a:extLst>
          </p:cNvPr>
          <p:cNvSpPr txBox="1"/>
          <p:nvPr/>
        </p:nvSpPr>
        <p:spPr>
          <a:xfrm>
            <a:off x="8082950" y="2878871"/>
            <a:ext cx="2480937" cy="307777"/>
          </a:xfrm>
          <a:prstGeom prst="rect">
            <a:avLst/>
          </a:prstGeom>
          <a:noFill/>
        </p:spPr>
        <p:txBody>
          <a:bodyPr wrap="square">
            <a:spAutoFit/>
          </a:bodyPr>
          <a:lstStyle/>
          <a:p>
            <a:pPr algn="ctr"/>
            <a:r>
              <a:rPr lang="en-GB" sz="1400" b="1"/>
              <a:t>Open Research Reports</a:t>
            </a:r>
          </a:p>
        </p:txBody>
      </p:sp>
    </p:spTree>
    <p:extLst>
      <p:ext uri="{BB962C8B-B14F-4D97-AF65-F5344CB8AC3E}">
        <p14:creationId xmlns:p14="http://schemas.microsoft.com/office/powerpoint/2010/main" val="2453142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23088"/>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12" name="TextBox 11">
            <a:extLst>
              <a:ext uri="{FF2B5EF4-FFF2-40B4-BE49-F238E27FC236}">
                <a16:creationId xmlns:a16="http://schemas.microsoft.com/office/drawing/2014/main" id="{1EFF7406-E2E2-4058-B78E-0928735DF895}"/>
              </a:ext>
            </a:extLst>
          </p:cNvPr>
          <p:cNvSpPr txBox="1"/>
          <p:nvPr/>
        </p:nvSpPr>
        <p:spPr>
          <a:xfrm>
            <a:off x="787288" y="276939"/>
            <a:ext cx="3910836" cy="307777"/>
          </a:xfrm>
          <a:prstGeom prst="rect">
            <a:avLst/>
          </a:prstGeom>
          <a:noFill/>
        </p:spPr>
        <p:txBody>
          <a:bodyPr wrap="square">
            <a:spAutoFit/>
          </a:bodyPr>
          <a:lstStyle/>
          <a:p>
            <a:r>
              <a:rPr lang="en-GB" sz="1400" b="1">
                <a:solidFill>
                  <a:schemeClr val="bg1"/>
                </a:solidFill>
              </a:rPr>
              <a:t>OR4: Data Stewardship Project</a:t>
            </a:r>
          </a:p>
        </p:txBody>
      </p:sp>
      <p:sp>
        <p:nvSpPr>
          <p:cNvPr id="2" name="Rectangle 1">
            <a:extLst>
              <a:ext uri="{FF2B5EF4-FFF2-40B4-BE49-F238E27FC236}">
                <a16:creationId xmlns:a16="http://schemas.microsoft.com/office/drawing/2014/main" id="{9E55AFEC-CBD3-6ECE-FCF8-678402B2F73E}"/>
              </a:ext>
            </a:extLst>
          </p:cNvPr>
          <p:cNvSpPr/>
          <p:nvPr/>
        </p:nvSpPr>
        <p:spPr>
          <a:xfrm>
            <a:off x="1378156" y="2210316"/>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20E33621-DEEC-FA82-32F4-0E6FCFC4B44C}"/>
              </a:ext>
            </a:extLst>
          </p:cNvPr>
          <p:cNvSpPr/>
          <p:nvPr/>
        </p:nvSpPr>
        <p:spPr>
          <a:xfrm>
            <a:off x="4635552"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AE930903-DC11-E0C6-5DB5-CF6C35E79324}"/>
              </a:ext>
            </a:extLst>
          </p:cNvPr>
          <p:cNvSpPr/>
          <p:nvPr/>
        </p:nvSpPr>
        <p:spPr>
          <a:xfrm>
            <a:off x="7957075"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EBEEAB27-4789-2D17-0ACF-9C41F62692F2}"/>
              </a:ext>
            </a:extLst>
          </p:cNvPr>
          <p:cNvSpPr txBox="1"/>
          <p:nvPr/>
        </p:nvSpPr>
        <p:spPr>
          <a:xfrm>
            <a:off x="4761427" y="2886238"/>
            <a:ext cx="2480937" cy="523220"/>
          </a:xfrm>
          <a:prstGeom prst="rect">
            <a:avLst/>
          </a:prstGeom>
          <a:noFill/>
        </p:spPr>
        <p:txBody>
          <a:bodyPr wrap="square">
            <a:spAutoFit/>
          </a:bodyPr>
          <a:lstStyle/>
          <a:p>
            <a:pPr algn="ctr"/>
            <a:r>
              <a:rPr lang="en-GB" sz="1400" b="1"/>
              <a:t>Create role description templates</a:t>
            </a:r>
          </a:p>
        </p:txBody>
      </p:sp>
      <p:sp>
        <p:nvSpPr>
          <p:cNvPr id="11" name="TextBox 10">
            <a:extLst>
              <a:ext uri="{FF2B5EF4-FFF2-40B4-BE49-F238E27FC236}">
                <a16:creationId xmlns:a16="http://schemas.microsoft.com/office/drawing/2014/main" id="{266C0F4B-47DF-F8E9-9B29-FA57B0E1A003}"/>
              </a:ext>
            </a:extLst>
          </p:cNvPr>
          <p:cNvSpPr txBox="1"/>
          <p:nvPr/>
        </p:nvSpPr>
        <p:spPr>
          <a:xfrm>
            <a:off x="1456845" y="2855533"/>
            <a:ext cx="2480937" cy="523220"/>
          </a:xfrm>
          <a:prstGeom prst="rect">
            <a:avLst/>
          </a:prstGeom>
          <a:noFill/>
        </p:spPr>
        <p:txBody>
          <a:bodyPr wrap="square">
            <a:spAutoFit/>
          </a:bodyPr>
          <a:lstStyle/>
          <a:p>
            <a:pPr algn="ctr"/>
            <a:r>
              <a:rPr lang="en-GB" sz="1400" b="1"/>
              <a:t>Establish a network across UoM</a:t>
            </a:r>
          </a:p>
        </p:txBody>
      </p:sp>
      <p:sp>
        <p:nvSpPr>
          <p:cNvPr id="13" name="TextBox 12">
            <a:extLst>
              <a:ext uri="{FF2B5EF4-FFF2-40B4-BE49-F238E27FC236}">
                <a16:creationId xmlns:a16="http://schemas.microsoft.com/office/drawing/2014/main" id="{CD6BD788-DA77-4E23-FB78-9A14191D9C32}"/>
              </a:ext>
            </a:extLst>
          </p:cNvPr>
          <p:cNvSpPr txBox="1"/>
          <p:nvPr/>
        </p:nvSpPr>
        <p:spPr>
          <a:xfrm>
            <a:off x="8082950" y="2878871"/>
            <a:ext cx="2480937" cy="307777"/>
          </a:xfrm>
          <a:prstGeom prst="rect">
            <a:avLst/>
          </a:prstGeom>
          <a:noFill/>
        </p:spPr>
        <p:txBody>
          <a:bodyPr wrap="square">
            <a:spAutoFit/>
          </a:bodyPr>
          <a:lstStyle/>
          <a:p>
            <a:pPr algn="ctr"/>
            <a:r>
              <a:rPr lang="en-GB" sz="1400" b="1"/>
              <a:t>Provide support and training</a:t>
            </a:r>
          </a:p>
        </p:txBody>
      </p:sp>
    </p:spTree>
    <p:extLst>
      <p:ext uri="{BB962C8B-B14F-4D97-AF65-F5344CB8AC3E}">
        <p14:creationId xmlns:p14="http://schemas.microsoft.com/office/powerpoint/2010/main" val="2762996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23088"/>
          </a:xfrm>
          <a:prstGeom prst="rect">
            <a:avLst/>
          </a:prstGeom>
          <a:noFill/>
          <a:ln w="47625">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5" name="Picture 4" descr="A picture containing icon&#10;&#10;Description automatically generated">
            <a:extLst>
              <a:ext uri="{FF2B5EF4-FFF2-40B4-BE49-F238E27FC236}">
                <a16:creationId xmlns:a16="http://schemas.microsoft.com/office/drawing/2014/main" id="{D71410B3-053F-4B83-BE65-FBE027803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6014"/>
            <a:ext cx="787288" cy="705071"/>
          </a:xfrm>
          <a:prstGeom prst="rect">
            <a:avLst/>
          </a:prstGeom>
        </p:spPr>
      </p:pic>
      <p:sp>
        <p:nvSpPr>
          <p:cNvPr id="12" name="TextBox 11">
            <a:extLst>
              <a:ext uri="{FF2B5EF4-FFF2-40B4-BE49-F238E27FC236}">
                <a16:creationId xmlns:a16="http://schemas.microsoft.com/office/drawing/2014/main" id="{1EFF7406-E2E2-4058-B78E-0928735DF895}"/>
              </a:ext>
            </a:extLst>
          </p:cNvPr>
          <p:cNvSpPr txBox="1"/>
          <p:nvPr/>
        </p:nvSpPr>
        <p:spPr>
          <a:xfrm>
            <a:off x="787288" y="276939"/>
            <a:ext cx="3910836" cy="307777"/>
          </a:xfrm>
          <a:prstGeom prst="rect">
            <a:avLst/>
          </a:prstGeom>
          <a:noFill/>
        </p:spPr>
        <p:txBody>
          <a:bodyPr wrap="square">
            <a:spAutoFit/>
          </a:bodyPr>
          <a:lstStyle/>
          <a:p>
            <a:r>
              <a:rPr lang="en-GB" sz="1400" b="1">
                <a:solidFill>
                  <a:schemeClr val="bg1"/>
                </a:solidFill>
              </a:rPr>
              <a:t>OR5: Trusted OR Systems</a:t>
            </a:r>
          </a:p>
        </p:txBody>
      </p:sp>
      <p:sp>
        <p:nvSpPr>
          <p:cNvPr id="2" name="Rectangle 1">
            <a:extLst>
              <a:ext uri="{FF2B5EF4-FFF2-40B4-BE49-F238E27FC236}">
                <a16:creationId xmlns:a16="http://schemas.microsoft.com/office/drawing/2014/main" id="{9E55AFEC-CBD3-6ECE-FCF8-678402B2F73E}"/>
              </a:ext>
            </a:extLst>
          </p:cNvPr>
          <p:cNvSpPr/>
          <p:nvPr/>
        </p:nvSpPr>
        <p:spPr>
          <a:xfrm>
            <a:off x="1378156" y="2210316"/>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20E33621-DEEC-FA82-32F4-0E6FCFC4B44C}"/>
              </a:ext>
            </a:extLst>
          </p:cNvPr>
          <p:cNvSpPr/>
          <p:nvPr/>
        </p:nvSpPr>
        <p:spPr>
          <a:xfrm>
            <a:off x="4635552"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AE930903-DC11-E0C6-5DB5-CF6C35E79324}"/>
              </a:ext>
            </a:extLst>
          </p:cNvPr>
          <p:cNvSpPr/>
          <p:nvPr/>
        </p:nvSpPr>
        <p:spPr>
          <a:xfrm>
            <a:off x="7957075" y="2217683"/>
            <a:ext cx="2732689" cy="1860331"/>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pic>
        <p:nvPicPr>
          <p:cNvPr id="6" name="Picture 6" descr="Logo - Open Knowledge Maps">
            <a:extLst>
              <a:ext uri="{FF2B5EF4-FFF2-40B4-BE49-F238E27FC236}">
                <a16:creationId xmlns:a16="http://schemas.microsoft.com/office/drawing/2014/main" id="{189C80B5-AD6D-0C14-70DC-C1AEA35109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2236" y="2493312"/>
            <a:ext cx="2496980" cy="12702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log">
            <a:extLst>
              <a:ext uri="{FF2B5EF4-FFF2-40B4-BE49-F238E27FC236}">
                <a16:creationId xmlns:a16="http://schemas.microsoft.com/office/drawing/2014/main" id="{94D35156-4E0D-1413-3C09-6E98BD6A7B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8124" y="2472234"/>
            <a:ext cx="2582094" cy="13512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pen Science Framework at MIT | MIT Libraries News">
            <a:extLst>
              <a:ext uri="{FF2B5EF4-FFF2-40B4-BE49-F238E27FC236}">
                <a16:creationId xmlns:a16="http://schemas.microsoft.com/office/drawing/2014/main" id="{91F4F221-9F9B-6FB8-5F4D-C996E7DD713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9721" y="2715023"/>
            <a:ext cx="2547395" cy="958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017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385435" y="1625600"/>
            <a:ext cx="6095110" cy="4815787"/>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p:txBody>
      </p:sp>
      <p:sp>
        <p:nvSpPr>
          <p:cNvPr id="4" name="TextBox 3">
            <a:extLst>
              <a:ext uri="{FF2B5EF4-FFF2-40B4-BE49-F238E27FC236}">
                <a16:creationId xmlns:a16="http://schemas.microsoft.com/office/drawing/2014/main" id="{97D39C25-8C43-472B-98ED-62D0C6B7838A}"/>
              </a:ext>
            </a:extLst>
          </p:cNvPr>
          <p:cNvSpPr txBox="1"/>
          <p:nvPr/>
        </p:nvSpPr>
        <p:spPr>
          <a:xfrm>
            <a:off x="6301267" y="2516562"/>
            <a:ext cx="1595950" cy="307777"/>
          </a:xfrm>
          <a:prstGeom prst="rect">
            <a:avLst/>
          </a:prstGeom>
          <a:noFill/>
        </p:spPr>
        <p:txBody>
          <a:bodyPr wrap="none" rtlCol="0">
            <a:spAutoFit/>
          </a:bodyPr>
          <a:lstStyle/>
          <a:p>
            <a:r>
              <a:rPr lang="en-GB" sz="1400">
                <a:solidFill>
                  <a:schemeClr val="bg1"/>
                </a:solidFill>
              </a:rPr>
              <a:t>Open methodology</a:t>
            </a:r>
          </a:p>
        </p:txBody>
      </p:sp>
      <p:sp>
        <p:nvSpPr>
          <p:cNvPr id="21" name="TextBox 20">
            <a:extLst>
              <a:ext uri="{FF2B5EF4-FFF2-40B4-BE49-F238E27FC236}">
                <a16:creationId xmlns:a16="http://schemas.microsoft.com/office/drawing/2014/main" id="{59029E7A-9C02-4262-BF76-04AD673A85D4}"/>
              </a:ext>
            </a:extLst>
          </p:cNvPr>
          <p:cNvSpPr txBox="1"/>
          <p:nvPr/>
        </p:nvSpPr>
        <p:spPr>
          <a:xfrm>
            <a:off x="8990346" y="3735564"/>
            <a:ext cx="947054" cy="307777"/>
          </a:xfrm>
          <a:prstGeom prst="rect">
            <a:avLst/>
          </a:prstGeom>
          <a:noFill/>
        </p:spPr>
        <p:txBody>
          <a:bodyPr wrap="none" rtlCol="0">
            <a:spAutoFit/>
          </a:bodyPr>
          <a:lstStyle/>
          <a:p>
            <a:r>
              <a:rPr lang="en-GB" sz="1400">
                <a:solidFill>
                  <a:schemeClr val="bg1"/>
                </a:solidFill>
              </a:rPr>
              <a:t>Open data</a:t>
            </a:r>
          </a:p>
        </p:txBody>
      </p:sp>
      <p:sp>
        <p:nvSpPr>
          <p:cNvPr id="22" name="TextBox 21">
            <a:extLst>
              <a:ext uri="{FF2B5EF4-FFF2-40B4-BE49-F238E27FC236}">
                <a16:creationId xmlns:a16="http://schemas.microsoft.com/office/drawing/2014/main" id="{3E8C516F-3091-4F64-A4C6-89A0526528C6}"/>
              </a:ext>
            </a:extLst>
          </p:cNvPr>
          <p:cNvSpPr txBox="1"/>
          <p:nvPr/>
        </p:nvSpPr>
        <p:spPr>
          <a:xfrm>
            <a:off x="8711481" y="2510572"/>
            <a:ext cx="975075" cy="307777"/>
          </a:xfrm>
          <a:prstGeom prst="rect">
            <a:avLst/>
          </a:prstGeom>
          <a:noFill/>
        </p:spPr>
        <p:txBody>
          <a:bodyPr wrap="none" rtlCol="0">
            <a:spAutoFit/>
          </a:bodyPr>
          <a:lstStyle/>
          <a:p>
            <a:r>
              <a:rPr lang="en-GB" sz="1400">
                <a:solidFill>
                  <a:schemeClr val="bg1"/>
                </a:solidFill>
              </a:rPr>
              <a:t>Open code</a:t>
            </a:r>
          </a:p>
        </p:txBody>
      </p:sp>
      <p:sp>
        <p:nvSpPr>
          <p:cNvPr id="23" name="TextBox 22">
            <a:extLst>
              <a:ext uri="{FF2B5EF4-FFF2-40B4-BE49-F238E27FC236}">
                <a16:creationId xmlns:a16="http://schemas.microsoft.com/office/drawing/2014/main" id="{486AC309-45A6-42FE-9A9C-4A6F7F340FC6}"/>
              </a:ext>
            </a:extLst>
          </p:cNvPr>
          <p:cNvSpPr txBox="1"/>
          <p:nvPr/>
        </p:nvSpPr>
        <p:spPr>
          <a:xfrm>
            <a:off x="6569366" y="3386377"/>
            <a:ext cx="1538755" cy="307777"/>
          </a:xfrm>
          <a:prstGeom prst="rect">
            <a:avLst/>
          </a:prstGeom>
          <a:noFill/>
        </p:spPr>
        <p:txBody>
          <a:bodyPr wrap="none" rtlCol="0">
            <a:spAutoFit/>
          </a:bodyPr>
          <a:lstStyle/>
          <a:p>
            <a:r>
              <a:rPr lang="en-GB" sz="1400">
                <a:solidFill>
                  <a:schemeClr val="bg1"/>
                </a:solidFill>
              </a:rPr>
              <a:t>Open monographs</a:t>
            </a:r>
          </a:p>
        </p:txBody>
      </p:sp>
      <p:sp>
        <p:nvSpPr>
          <p:cNvPr id="24" name="TextBox 23">
            <a:extLst>
              <a:ext uri="{FF2B5EF4-FFF2-40B4-BE49-F238E27FC236}">
                <a16:creationId xmlns:a16="http://schemas.microsoft.com/office/drawing/2014/main" id="{265E4DD7-82D4-46F3-A0F3-382A5EF227A5}"/>
              </a:ext>
            </a:extLst>
          </p:cNvPr>
          <p:cNvSpPr txBox="1"/>
          <p:nvPr/>
        </p:nvSpPr>
        <p:spPr>
          <a:xfrm>
            <a:off x="6540768" y="4497079"/>
            <a:ext cx="1264257" cy="307777"/>
          </a:xfrm>
          <a:prstGeom prst="rect">
            <a:avLst/>
          </a:prstGeom>
          <a:noFill/>
        </p:spPr>
        <p:txBody>
          <a:bodyPr wrap="none" rtlCol="0">
            <a:spAutoFit/>
          </a:bodyPr>
          <a:lstStyle/>
          <a:p>
            <a:r>
              <a:rPr lang="en-GB" sz="1400">
                <a:solidFill>
                  <a:schemeClr val="bg1"/>
                </a:solidFill>
              </a:rPr>
              <a:t>Citizen Science</a:t>
            </a:r>
          </a:p>
        </p:txBody>
      </p:sp>
      <p:sp>
        <p:nvSpPr>
          <p:cNvPr id="25" name="TextBox 24">
            <a:extLst>
              <a:ext uri="{FF2B5EF4-FFF2-40B4-BE49-F238E27FC236}">
                <a16:creationId xmlns:a16="http://schemas.microsoft.com/office/drawing/2014/main" id="{FECE9759-90DA-4469-A97A-67FA56E4AE5D}"/>
              </a:ext>
            </a:extLst>
          </p:cNvPr>
          <p:cNvSpPr txBox="1"/>
          <p:nvPr/>
        </p:nvSpPr>
        <p:spPr>
          <a:xfrm>
            <a:off x="8187342" y="4782341"/>
            <a:ext cx="1576009" cy="307777"/>
          </a:xfrm>
          <a:prstGeom prst="rect">
            <a:avLst/>
          </a:prstGeom>
          <a:noFill/>
        </p:spPr>
        <p:txBody>
          <a:bodyPr wrap="none" rtlCol="0">
            <a:spAutoFit/>
          </a:bodyPr>
          <a:lstStyle/>
          <a:p>
            <a:r>
              <a:rPr lang="en-GB" sz="1400">
                <a:solidFill>
                  <a:schemeClr val="bg1"/>
                </a:solidFill>
              </a:rPr>
              <a:t>Public Engagement</a:t>
            </a:r>
          </a:p>
        </p:txBody>
      </p:sp>
      <p:sp>
        <p:nvSpPr>
          <p:cNvPr id="26" name="TextBox 25">
            <a:extLst>
              <a:ext uri="{FF2B5EF4-FFF2-40B4-BE49-F238E27FC236}">
                <a16:creationId xmlns:a16="http://schemas.microsoft.com/office/drawing/2014/main" id="{DD8E4FD3-E39A-410B-ADA1-8DA73C705964}"/>
              </a:ext>
            </a:extLst>
          </p:cNvPr>
          <p:cNvSpPr txBox="1"/>
          <p:nvPr/>
        </p:nvSpPr>
        <p:spPr>
          <a:xfrm>
            <a:off x="6978165" y="3863661"/>
            <a:ext cx="1107996" cy="307777"/>
          </a:xfrm>
          <a:prstGeom prst="rect">
            <a:avLst/>
          </a:prstGeom>
          <a:noFill/>
        </p:spPr>
        <p:txBody>
          <a:bodyPr wrap="none" rtlCol="0">
            <a:spAutoFit/>
          </a:bodyPr>
          <a:lstStyle/>
          <a:p>
            <a:r>
              <a:rPr lang="en-GB" sz="1400">
                <a:solidFill>
                  <a:schemeClr val="bg1"/>
                </a:solidFill>
              </a:rPr>
              <a:t>Open Access</a:t>
            </a:r>
          </a:p>
        </p:txBody>
      </p:sp>
      <p:sp>
        <p:nvSpPr>
          <p:cNvPr id="27" name="TextBox 26">
            <a:extLst>
              <a:ext uri="{FF2B5EF4-FFF2-40B4-BE49-F238E27FC236}">
                <a16:creationId xmlns:a16="http://schemas.microsoft.com/office/drawing/2014/main" id="{52D0F528-6163-4692-8E03-C8BEAB2F6443}"/>
              </a:ext>
            </a:extLst>
          </p:cNvPr>
          <p:cNvSpPr txBox="1"/>
          <p:nvPr/>
        </p:nvSpPr>
        <p:spPr>
          <a:xfrm>
            <a:off x="7444625" y="3062981"/>
            <a:ext cx="905184" cy="307777"/>
          </a:xfrm>
          <a:prstGeom prst="rect">
            <a:avLst/>
          </a:prstGeom>
          <a:noFill/>
        </p:spPr>
        <p:txBody>
          <a:bodyPr wrap="none" rtlCol="0">
            <a:spAutoFit/>
          </a:bodyPr>
          <a:lstStyle/>
          <a:p>
            <a:r>
              <a:rPr lang="en-GB" sz="1400">
                <a:solidFill>
                  <a:schemeClr val="bg1"/>
                </a:solidFill>
              </a:rPr>
              <a:t>Pre-prints</a:t>
            </a:r>
          </a:p>
        </p:txBody>
      </p:sp>
      <p:sp>
        <p:nvSpPr>
          <p:cNvPr id="28" name="TextBox 27">
            <a:extLst>
              <a:ext uri="{FF2B5EF4-FFF2-40B4-BE49-F238E27FC236}">
                <a16:creationId xmlns:a16="http://schemas.microsoft.com/office/drawing/2014/main" id="{957876A9-54B6-4D99-9039-386FD6130289}"/>
              </a:ext>
            </a:extLst>
          </p:cNvPr>
          <p:cNvSpPr txBox="1"/>
          <p:nvPr/>
        </p:nvSpPr>
        <p:spPr>
          <a:xfrm>
            <a:off x="6588934" y="4892535"/>
            <a:ext cx="1234953" cy="307777"/>
          </a:xfrm>
          <a:prstGeom prst="rect">
            <a:avLst/>
          </a:prstGeom>
          <a:noFill/>
        </p:spPr>
        <p:txBody>
          <a:bodyPr wrap="none" rtlCol="0">
            <a:spAutoFit/>
          </a:bodyPr>
          <a:lstStyle/>
          <a:p>
            <a:r>
              <a:rPr lang="en-GB" sz="1400">
                <a:solidFill>
                  <a:schemeClr val="bg1"/>
                </a:solidFill>
              </a:rPr>
              <a:t>Co-production</a:t>
            </a:r>
          </a:p>
        </p:txBody>
      </p:sp>
      <p:sp>
        <p:nvSpPr>
          <p:cNvPr id="29" name="TextBox 28">
            <a:extLst>
              <a:ext uri="{FF2B5EF4-FFF2-40B4-BE49-F238E27FC236}">
                <a16:creationId xmlns:a16="http://schemas.microsoft.com/office/drawing/2014/main" id="{B6A9F3B8-EE3A-4021-B019-CE4FD0EA2522}"/>
              </a:ext>
            </a:extLst>
          </p:cNvPr>
          <p:cNvSpPr txBox="1"/>
          <p:nvPr/>
        </p:nvSpPr>
        <p:spPr>
          <a:xfrm>
            <a:off x="9060403" y="4343190"/>
            <a:ext cx="1636795" cy="307777"/>
          </a:xfrm>
          <a:prstGeom prst="rect">
            <a:avLst/>
          </a:prstGeom>
          <a:noFill/>
        </p:spPr>
        <p:txBody>
          <a:bodyPr wrap="none" rtlCol="0">
            <a:spAutoFit/>
          </a:bodyPr>
          <a:lstStyle/>
          <a:p>
            <a:r>
              <a:rPr lang="en-GB" sz="1400">
                <a:solidFill>
                  <a:schemeClr val="bg1"/>
                </a:solidFill>
              </a:rPr>
              <a:t>Open research skills</a:t>
            </a:r>
          </a:p>
        </p:txBody>
      </p:sp>
      <p:sp>
        <p:nvSpPr>
          <p:cNvPr id="30" name="TextBox 29">
            <a:extLst>
              <a:ext uri="{FF2B5EF4-FFF2-40B4-BE49-F238E27FC236}">
                <a16:creationId xmlns:a16="http://schemas.microsoft.com/office/drawing/2014/main" id="{1A0007BE-DF65-4001-81A0-F195240ACD1B}"/>
              </a:ext>
            </a:extLst>
          </p:cNvPr>
          <p:cNvSpPr txBox="1"/>
          <p:nvPr/>
        </p:nvSpPr>
        <p:spPr>
          <a:xfrm>
            <a:off x="9528618" y="2708264"/>
            <a:ext cx="1655325" cy="307777"/>
          </a:xfrm>
          <a:prstGeom prst="rect">
            <a:avLst/>
          </a:prstGeom>
          <a:noFill/>
        </p:spPr>
        <p:txBody>
          <a:bodyPr wrap="none" rtlCol="0">
            <a:spAutoFit/>
          </a:bodyPr>
          <a:lstStyle/>
          <a:p>
            <a:r>
              <a:rPr lang="en-GB" sz="1400">
                <a:solidFill>
                  <a:schemeClr val="bg1"/>
                </a:solidFill>
              </a:rPr>
              <a:t>Responsible Metrics</a:t>
            </a:r>
          </a:p>
        </p:txBody>
      </p:sp>
      <p:sp>
        <p:nvSpPr>
          <p:cNvPr id="31" name="TextBox 30">
            <a:extLst>
              <a:ext uri="{FF2B5EF4-FFF2-40B4-BE49-F238E27FC236}">
                <a16:creationId xmlns:a16="http://schemas.microsoft.com/office/drawing/2014/main" id="{C57855CE-E00D-4E21-BDE2-77EB3C9C8BE6}"/>
              </a:ext>
            </a:extLst>
          </p:cNvPr>
          <p:cNvSpPr txBox="1"/>
          <p:nvPr/>
        </p:nvSpPr>
        <p:spPr>
          <a:xfrm>
            <a:off x="8511516" y="2034144"/>
            <a:ext cx="1565108" cy="307777"/>
          </a:xfrm>
          <a:prstGeom prst="rect">
            <a:avLst/>
          </a:prstGeom>
          <a:noFill/>
        </p:spPr>
        <p:txBody>
          <a:bodyPr wrap="none" rtlCol="0">
            <a:spAutoFit/>
          </a:bodyPr>
          <a:lstStyle/>
          <a:p>
            <a:r>
              <a:rPr lang="en-GB" sz="1400">
                <a:solidFill>
                  <a:schemeClr val="bg1"/>
                </a:solidFill>
              </a:rPr>
              <a:t>Registered Reports</a:t>
            </a:r>
          </a:p>
        </p:txBody>
      </p:sp>
      <p:sp>
        <p:nvSpPr>
          <p:cNvPr id="32" name="Oval 31">
            <a:extLst>
              <a:ext uri="{FF2B5EF4-FFF2-40B4-BE49-F238E27FC236}">
                <a16:creationId xmlns:a16="http://schemas.microsoft.com/office/drawing/2014/main" id="{2B415A12-93B1-498A-93B0-781576A06DDE}"/>
              </a:ext>
            </a:extLst>
          </p:cNvPr>
          <p:cNvSpPr/>
          <p:nvPr/>
        </p:nvSpPr>
        <p:spPr>
          <a:xfrm>
            <a:off x="7749992" y="4547252"/>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E67AB77C-B6E5-410F-97CC-F29CA6BD14FD}"/>
              </a:ext>
            </a:extLst>
          </p:cNvPr>
          <p:cNvSpPr/>
          <p:nvPr/>
        </p:nvSpPr>
        <p:spPr>
          <a:xfrm>
            <a:off x="8771651" y="4578326"/>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CF710D8-5242-41E9-9CA8-16404B5DCFD2}"/>
              </a:ext>
            </a:extLst>
          </p:cNvPr>
          <p:cNvSpPr/>
          <p:nvPr/>
        </p:nvSpPr>
        <p:spPr>
          <a:xfrm>
            <a:off x="9266051" y="4179183"/>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41312DDD-9E87-471D-AD5E-106CD8277254}"/>
              </a:ext>
            </a:extLst>
          </p:cNvPr>
          <p:cNvSpPr/>
          <p:nvPr/>
        </p:nvSpPr>
        <p:spPr>
          <a:xfrm>
            <a:off x="8210343" y="3764345"/>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4A479FF7-C861-448F-8EB9-CAF0EB135859}"/>
              </a:ext>
            </a:extLst>
          </p:cNvPr>
          <p:cNvSpPr/>
          <p:nvPr/>
        </p:nvSpPr>
        <p:spPr>
          <a:xfrm>
            <a:off x="7728434" y="3751644"/>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2912107B-BBE7-40CD-AD21-AB2071F9542F}"/>
              </a:ext>
            </a:extLst>
          </p:cNvPr>
          <p:cNvSpPr/>
          <p:nvPr/>
        </p:nvSpPr>
        <p:spPr>
          <a:xfrm>
            <a:off x="8031128" y="3406992"/>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1FC96EE8-E88F-4056-AF42-10178FF9CAF5}"/>
              </a:ext>
            </a:extLst>
          </p:cNvPr>
          <p:cNvSpPr/>
          <p:nvPr/>
        </p:nvSpPr>
        <p:spPr>
          <a:xfrm>
            <a:off x="8341553" y="3056886"/>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02F8C633-0632-42C8-9F25-DDC1CAC14988}"/>
              </a:ext>
            </a:extLst>
          </p:cNvPr>
          <p:cNvSpPr/>
          <p:nvPr/>
        </p:nvSpPr>
        <p:spPr>
          <a:xfrm>
            <a:off x="7853194" y="2561765"/>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1AF4E6B5-89F0-4D09-95DD-738247FC1769}"/>
              </a:ext>
            </a:extLst>
          </p:cNvPr>
          <p:cNvSpPr/>
          <p:nvPr/>
        </p:nvSpPr>
        <p:spPr>
          <a:xfrm>
            <a:off x="8421101" y="2228532"/>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E5AB1818-A08E-4F12-9BE1-BCC3DFE4AE5B}"/>
              </a:ext>
            </a:extLst>
          </p:cNvPr>
          <p:cNvSpPr/>
          <p:nvPr/>
        </p:nvSpPr>
        <p:spPr>
          <a:xfrm>
            <a:off x="7743128" y="4883911"/>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4EB54632-4542-480C-8B9B-FA508282C651}"/>
              </a:ext>
            </a:extLst>
          </p:cNvPr>
          <p:cNvSpPr/>
          <p:nvPr/>
        </p:nvSpPr>
        <p:spPr>
          <a:xfrm>
            <a:off x="9631523" y="2940500"/>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2971DDC7-968F-49E3-B991-C7499FA0E06C}"/>
              </a:ext>
            </a:extLst>
          </p:cNvPr>
          <p:cNvSpPr/>
          <p:nvPr/>
        </p:nvSpPr>
        <p:spPr>
          <a:xfrm>
            <a:off x="9342278" y="3466851"/>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6" name="Straight Connector 45">
            <a:extLst>
              <a:ext uri="{FF2B5EF4-FFF2-40B4-BE49-F238E27FC236}">
                <a16:creationId xmlns:a16="http://schemas.microsoft.com/office/drawing/2014/main" id="{473F0DA7-C2B3-4B82-97B3-0BEC4C89B8E4}"/>
              </a:ext>
            </a:extLst>
          </p:cNvPr>
          <p:cNvCxnSpPr>
            <a:cxnSpLocks/>
            <a:stCxn id="36" idx="6"/>
            <a:endCxn id="35" idx="2"/>
          </p:cNvCxnSpPr>
          <p:nvPr/>
        </p:nvCxnSpPr>
        <p:spPr>
          <a:xfrm>
            <a:off x="7838500" y="3807653"/>
            <a:ext cx="371843" cy="1270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5278AC6-FC31-4690-954B-D8FB70D2EDEB}"/>
              </a:ext>
            </a:extLst>
          </p:cNvPr>
          <p:cNvCxnSpPr>
            <a:cxnSpLocks/>
            <a:endCxn id="35" idx="5"/>
          </p:cNvCxnSpPr>
          <p:nvPr/>
        </p:nvCxnSpPr>
        <p:spPr>
          <a:xfrm>
            <a:off x="8064014" y="3455640"/>
            <a:ext cx="240276" cy="40431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9813151-B963-41EB-B944-4E8BF5A884D2}"/>
              </a:ext>
            </a:extLst>
          </p:cNvPr>
          <p:cNvCxnSpPr>
            <a:cxnSpLocks/>
            <a:stCxn id="32" idx="6"/>
          </p:cNvCxnSpPr>
          <p:nvPr/>
        </p:nvCxnSpPr>
        <p:spPr>
          <a:xfrm>
            <a:off x="7860058" y="4603261"/>
            <a:ext cx="932886" cy="39596"/>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F789B7B-AC3B-4B3E-B492-35184999C07C}"/>
              </a:ext>
            </a:extLst>
          </p:cNvPr>
          <p:cNvCxnSpPr>
            <a:cxnSpLocks/>
            <a:stCxn id="33" idx="7"/>
          </p:cNvCxnSpPr>
          <p:nvPr/>
        </p:nvCxnSpPr>
        <p:spPr>
          <a:xfrm flipV="1">
            <a:off x="8865598" y="4236624"/>
            <a:ext cx="464183" cy="35810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288B46C-8C51-40B8-8995-8F5B6C309499}"/>
              </a:ext>
            </a:extLst>
          </p:cNvPr>
          <p:cNvCxnSpPr>
            <a:cxnSpLocks/>
            <a:stCxn id="35" idx="7"/>
            <a:endCxn id="43" idx="3"/>
          </p:cNvCxnSpPr>
          <p:nvPr/>
        </p:nvCxnSpPr>
        <p:spPr>
          <a:xfrm flipV="1">
            <a:off x="8304290" y="3562463"/>
            <a:ext cx="1054107" cy="21828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8AE4EE4F-9BF6-417C-8B17-BF8FE6747EE2}"/>
              </a:ext>
            </a:extLst>
          </p:cNvPr>
          <p:cNvSpPr/>
          <p:nvPr/>
        </p:nvSpPr>
        <p:spPr>
          <a:xfrm>
            <a:off x="8942187" y="3739389"/>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9" name="Straight Connector 58">
            <a:extLst>
              <a:ext uri="{FF2B5EF4-FFF2-40B4-BE49-F238E27FC236}">
                <a16:creationId xmlns:a16="http://schemas.microsoft.com/office/drawing/2014/main" id="{4E7A7AC1-1021-4291-8156-123AF696F255}"/>
              </a:ext>
            </a:extLst>
          </p:cNvPr>
          <p:cNvCxnSpPr>
            <a:cxnSpLocks/>
            <a:endCxn id="33" idx="1"/>
          </p:cNvCxnSpPr>
          <p:nvPr/>
        </p:nvCxnSpPr>
        <p:spPr>
          <a:xfrm>
            <a:off x="8266682" y="3820353"/>
            <a:ext cx="521088" cy="77437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4A0EC0C-2469-45F0-99FA-32D2ABDC84E7}"/>
              </a:ext>
            </a:extLst>
          </p:cNvPr>
          <p:cNvCxnSpPr>
            <a:cxnSpLocks/>
            <a:stCxn id="35" idx="2"/>
            <a:endCxn id="56" idx="2"/>
          </p:cNvCxnSpPr>
          <p:nvPr/>
        </p:nvCxnSpPr>
        <p:spPr>
          <a:xfrm flipV="1">
            <a:off x="8210343" y="3795398"/>
            <a:ext cx="731844" cy="24956"/>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6F0B259-E00A-466A-8628-E00CE3D50D01}"/>
              </a:ext>
            </a:extLst>
          </p:cNvPr>
          <p:cNvCxnSpPr>
            <a:cxnSpLocks/>
            <a:endCxn id="38" idx="4"/>
          </p:cNvCxnSpPr>
          <p:nvPr/>
        </p:nvCxnSpPr>
        <p:spPr>
          <a:xfrm flipV="1">
            <a:off x="8294668" y="3168903"/>
            <a:ext cx="101918" cy="63734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15FA75B-8794-4D5B-A585-779D95B21C7E}"/>
              </a:ext>
            </a:extLst>
          </p:cNvPr>
          <p:cNvCxnSpPr>
            <a:cxnSpLocks/>
            <a:endCxn id="42" idx="3"/>
          </p:cNvCxnSpPr>
          <p:nvPr/>
        </p:nvCxnSpPr>
        <p:spPr>
          <a:xfrm flipV="1">
            <a:off x="8267265" y="3036112"/>
            <a:ext cx="1380377" cy="770296"/>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5422FAD-216F-4C2B-A34D-D878ABE80F5B}"/>
              </a:ext>
            </a:extLst>
          </p:cNvPr>
          <p:cNvCxnSpPr>
            <a:cxnSpLocks/>
            <a:stCxn id="41" idx="0"/>
          </p:cNvCxnSpPr>
          <p:nvPr/>
        </p:nvCxnSpPr>
        <p:spPr>
          <a:xfrm flipV="1">
            <a:off x="7798161" y="4556150"/>
            <a:ext cx="15454" cy="32776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54594353-AF0A-4803-99D2-2E4C0B23764F}"/>
              </a:ext>
            </a:extLst>
          </p:cNvPr>
          <p:cNvCxnSpPr>
            <a:cxnSpLocks/>
            <a:stCxn id="38" idx="1"/>
          </p:cNvCxnSpPr>
          <p:nvPr/>
        </p:nvCxnSpPr>
        <p:spPr>
          <a:xfrm flipH="1" flipV="1">
            <a:off x="7908227" y="2602731"/>
            <a:ext cx="449445" cy="4705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784959F5-4E54-415F-9E66-8A3F037A356E}"/>
              </a:ext>
            </a:extLst>
          </p:cNvPr>
          <p:cNvCxnSpPr>
            <a:cxnSpLocks/>
            <a:stCxn id="39" idx="7"/>
          </p:cNvCxnSpPr>
          <p:nvPr/>
        </p:nvCxnSpPr>
        <p:spPr>
          <a:xfrm flipV="1">
            <a:off x="7947141" y="2275813"/>
            <a:ext cx="520845" cy="30235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A3A23DD-5729-4668-9CF2-D341928930D6}"/>
              </a:ext>
            </a:extLst>
          </p:cNvPr>
          <p:cNvCxnSpPr>
            <a:cxnSpLocks/>
          </p:cNvCxnSpPr>
          <p:nvPr/>
        </p:nvCxnSpPr>
        <p:spPr>
          <a:xfrm flipV="1">
            <a:off x="8327020" y="2865181"/>
            <a:ext cx="414403" cy="92875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466B60F0-0493-4A3B-9E9A-771EDB65C8D2}"/>
              </a:ext>
            </a:extLst>
          </p:cNvPr>
          <p:cNvSpPr/>
          <p:nvPr/>
        </p:nvSpPr>
        <p:spPr>
          <a:xfrm>
            <a:off x="8705208" y="2777867"/>
            <a:ext cx="110066" cy="1120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5B1E974A-0655-4FC4-AA68-627BFBD46B75}"/>
              </a:ext>
            </a:extLst>
          </p:cNvPr>
          <p:cNvSpPr txBox="1"/>
          <p:nvPr/>
        </p:nvSpPr>
        <p:spPr>
          <a:xfrm>
            <a:off x="5625898" y="5820143"/>
            <a:ext cx="5700471" cy="523220"/>
          </a:xfrm>
          <a:prstGeom prst="rect">
            <a:avLst/>
          </a:prstGeom>
          <a:noFill/>
        </p:spPr>
        <p:txBody>
          <a:bodyPr wrap="none" rtlCol="0">
            <a:spAutoFit/>
          </a:bodyPr>
          <a:lstStyle/>
          <a:p>
            <a:r>
              <a:rPr lang="en-GB" sz="2800">
                <a:solidFill>
                  <a:schemeClr val="accent2"/>
                </a:solidFill>
              </a:rPr>
              <a:t>www.manchester.ac.uk/openresearch</a:t>
            </a:r>
          </a:p>
        </p:txBody>
      </p:sp>
      <p:pic>
        <p:nvPicPr>
          <p:cNvPr id="54" name="Picture 53" descr="A picture containing logo&#10;&#10;Description automatically generated">
            <a:extLst>
              <a:ext uri="{FF2B5EF4-FFF2-40B4-BE49-F238E27FC236}">
                <a16:creationId xmlns:a16="http://schemas.microsoft.com/office/drawing/2014/main" id="{16097FEF-C64A-49CC-B361-6891A227C2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92598"/>
            <a:ext cx="784796" cy="705071"/>
          </a:xfrm>
          <a:prstGeom prst="rect">
            <a:avLst/>
          </a:prstGeom>
        </p:spPr>
      </p:pic>
      <p:sp>
        <p:nvSpPr>
          <p:cNvPr id="57" name="Title 1">
            <a:extLst>
              <a:ext uri="{FF2B5EF4-FFF2-40B4-BE49-F238E27FC236}">
                <a16:creationId xmlns:a16="http://schemas.microsoft.com/office/drawing/2014/main" id="{2136A60B-8715-4AB9-A453-91CF657CCC26}"/>
              </a:ext>
            </a:extLst>
          </p:cNvPr>
          <p:cNvSpPr txBox="1">
            <a:spLocks/>
          </p:cNvSpPr>
          <p:nvPr/>
        </p:nvSpPr>
        <p:spPr bwMode="auto">
          <a:xfrm>
            <a:off x="946804" y="319920"/>
            <a:ext cx="10597718"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tx2"/>
                </a:solidFill>
              </a:rPr>
              <a:t>Creating a single point of contact with the expert open research support available across the University.  </a:t>
            </a:r>
            <a:endParaRPr lang="en-GB" sz="1800" b="0">
              <a:solidFill>
                <a:schemeClr val="tx2"/>
              </a:solidFill>
            </a:endParaRPr>
          </a:p>
        </p:txBody>
      </p:sp>
      <p:pic>
        <p:nvPicPr>
          <p:cNvPr id="2" name="Picture 1">
            <a:extLst>
              <a:ext uri="{FF2B5EF4-FFF2-40B4-BE49-F238E27FC236}">
                <a16:creationId xmlns:a16="http://schemas.microsoft.com/office/drawing/2014/main" id="{2C3F7A01-0C72-6FD9-E9C5-355EBF42EC0F}"/>
              </a:ext>
            </a:extLst>
          </p:cNvPr>
          <p:cNvPicPr>
            <a:picLocks noChangeAspect="1"/>
          </p:cNvPicPr>
          <p:nvPr/>
        </p:nvPicPr>
        <p:blipFill>
          <a:blip r:embed="rId5"/>
          <a:stretch>
            <a:fillRect/>
          </a:stretch>
        </p:blipFill>
        <p:spPr>
          <a:xfrm>
            <a:off x="518407" y="1650764"/>
            <a:ext cx="4853917" cy="4785154"/>
          </a:xfrm>
          <a:prstGeom prst="rect">
            <a:avLst/>
          </a:prstGeom>
        </p:spPr>
      </p:pic>
    </p:spTree>
    <p:extLst>
      <p:ext uri="{BB962C8B-B14F-4D97-AF65-F5344CB8AC3E}">
        <p14:creationId xmlns:p14="http://schemas.microsoft.com/office/powerpoint/2010/main" val="23742206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923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a:p>
            <a:pPr eaLnBrk="1" hangingPunct="1">
              <a:lnSpc>
                <a:spcPct val="120000"/>
              </a:lnSpc>
            </a:pPr>
            <a:endParaRPr lang="en-GB" sz="1400">
              <a:solidFill>
                <a:schemeClr val="bg1"/>
              </a:solidFill>
              <a:latin typeface="Arila" charset="0"/>
            </a:endParaRPr>
          </a:p>
        </p:txBody>
      </p:sp>
      <p:pic>
        <p:nvPicPr>
          <p:cNvPr id="6" name="Picture 5" descr="A person sitting in a library&#10;&#10;Description automatically generated with medium confidence">
            <a:extLst>
              <a:ext uri="{FF2B5EF4-FFF2-40B4-BE49-F238E27FC236}">
                <a16:creationId xmlns:a16="http://schemas.microsoft.com/office/drawing/2014/main" id="{7FE091B5-380C-461B-B004-7484421211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0730" y="4553638"/>
            <a:ext cx="3826155" cy="2160000"/>
          </a:xfrm>
          <a:prstGeom prst="rect">
            <a:avLst/>
          </a:prstGeom>
        </p:spPr>
      </p:pic>
      <p:pic>
        <p:nvPicPr>
          <p:cNvPr id="8" name="Picture 7" descr="A person sitting in a chair&#10;&#10;Description automatically generated with low confidence">
            <a:extLst>
              <a:ext uri="{FF2B5EF4-FFF2-40B4-BE49-F238E27FC236}">
                <a16:creationId xmlns:a16="http://schemas.microsoft.com/office/drawing/2014/main" id="{A4FB65B9-C312-43D3-B77F-8C32575430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38" y="4564647"/>
            <a:ext cx="3793727" cy="2160000"/>
          </a:xfrm>
          <a:prstGeom prst="rect">
            <a:avLst/>
          </a:prstGeom>
        </p:spPr>
      </p:pic>
      <p:pic>
        <p:nvPicPr>
          <p:cNvPr id="10" name="Picture 9" descr="A person sitting in a room&#10;&#10;Description automatically generated with medium confidence">
            <a:extLst>
              <a:ext uri="{FF2B5EF4-FFF2-40B4-BE49-F238E27FC236}">
                <a16:creationId xmlns:a16="http://schemas.microsoft.com/office/drawing/2014/main" id="{D6692A1B-737B-41CD-BA3B-0192CB179E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2295" y="28185"/>
            <a:ext cx="3831810" cy="2160000"/>
          </a:xfrm>
          <a:prstGeom prst="rect">
            <a:avLst/>
          </a:prstGeom>
        </p:spPr>
      </p:pic>
      <p:pic>
        <p:nvPicPr>
          <p:cNvPr id="14" name="Picture 13" descr="A person sitting in a library&#10;&#10;Description automatically generated with medium confidence">
            <a:extLst>
              <a:ext uri="{FF2B5EF4-FFF2-40B4-BE49-F238E27FC236}">
                <a16:creationId xmlns:a16="http://schemas.microsoft.com/office/drawing/2014/main" id="{06750B22-AB0D-4D84-BFE5-5A4B1577DF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3795" y="2298804"/>
            <a:ext cx="3840001" cy="2160000"/>
          </a:xfrm>
          <a:prstGeom prst="rect">
            <a:avLst/>
          </a:prstGeom>
        </p:spPr>
      </p:pic>
      <p:pic>
        <p:nvPicPr>
          <p:cNvPr id="16" name="Picture 15" descr="A person sitting in a chair&#10;&#10;Description automatically generated with medium confidence">
            <a:extLst>
              <a:ext uri="{FF2B5EF4-FFF2-40B4-BE49-F238E27FC236}">
                <a16:creationId xmlns:a16="http://schemas.microsoft.com/office/drawing/2014/main" id="{6BB919AE-F27E-449E-B880-766CC11311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78613" y="4573112"/>
            <a:ext cx="3838970" cy="2160000"/>
          </a:xfrm>
          <a:prstGeom prst="rect">
            <a:avLst/>
          </a:prstGeom>
        </p:spPr>
      </p:pic>
      <p:pic>
        <p:nvPicPr>
          <p:cNvPr id="18" name="Picture 17" descr="A picture containing text, person, floor, indoor&#10;&#10;Description automatically generated">
            <a:extLst>
              <a:ext uri="{FF2B5EF4-FFF2-40B4-BE49-F238E27FC236}">
                <a16:creationId xmlns:a16="http://schemas.microsoft.com/office/drawing/2014/main" id="{CBFFBE56-7C1F-4203-AC02-147F3DD3E1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78330" y="2292644"/>
            <a:ext cx="3828255" cy="2160000"/>
          </a:xfrm>
          <a:prstGeom prst="rect">
            <a:avLst/>
          </a:prstGeom>
        </p:spPr>
      </p:pic>
      <p:pic>
        <p:nvPicPr>
          <p:cNvPr id="17" name="Picture 16" descr="Application&#10;&#10;Description automatically generated with medium confidence">
            <a:extLst>
              <a:ext uri="{FF2B5EF4-FFF2-40B4-BE49-F238E27FC236}">
                <a16:creationId xmlns:a16="http://schemas.microsoft.com/office/drawing/2014/main" id="{682C3626-E210-442A-8FAB-44C1FCE549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145929"/>
            <a:ext cx="787289" cy="705072"/>
          </a:xfrm>
          <a:prstGeom prst="rect">
            <a:avLst/>
          </a:prstGeom>
        </p:spPr>
      </p:pic>
      <p:sp>
        <p:nvSpPr>
          <p:cNvPr id="19" name="Title 1">
            <a:extLst>
              <a:ext uri="{FF2B5EF4-FFF2-40B4-BE49-F238E27FC236}">
                <a16:creationId xmlns:a16="http://schemas.microsoft.com/office/drawing/2014/main" id="{ABB75DA9-5078-4B45-BE35-A1D8238ECC0C}"/>
              </a:ext>
            </a:extLst>
          </p:cNvPr>
          <p:cNvSpPr txBox="1">
            <a:spLocks/>
          </p:cNvSpPr>
          <p:nvPr/>
        </p:nvSpPr>
        <p:spPr bwMode="auto">
          <a:xfrm>
            <a:off x="1063715" y="89919"/>
            <a:ext cx="6416378"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bg1"/>
                </a:solidFill>
              </a:rPr>
              <a:t>Supporting Open Research communities within the University and beyond.</a:t>
            </a:r>
            <a:endParaRPr lang="en-GB" sz="1800" b="0">
              <a:solidFill>
                <a:schemeClr val="bg1"/>
              </a:solidFill>
            </a:endParaRPr>
          </a:p>
        </p:txBody>
      </p:sp>
      <p:pic>
        <p:nvPicPr>
          <p:cNvPr id="2" name="Picture 1"/>
          <p:cNvPicPr>
            <a:picLocks noChangeAspect="1"/>
          </p:cNvPicPr>
          <p:nvPr/>
        </p:nvPicPr>
        <p:blipFill>
          <a:blip r:embed="rId11"/>
          <a:stretch>
            <a:fillRect/>
          </a:stretch>
        </p:blipFill>
        <p:spPr>
          <a:xfrm>
            <a:off x="65950" y="2282847"/>
            <a:ext cx="3973215" cy="2192457"/>
          </a:xfrm>
          <a:prstGeom prst="rect">
            <a:avLst/>
          </a:prstGeom>
        </p:spPr>
      </p:pic>
    </p:spTree>
    <p:extLst>
      <p:ext uri="{BB962C8B-B14F-4D97-AF65-F5344CB8AC3E}">
        <p14:creationId xmlns:p14="http://schemas.microsoft.com/office/powerpoint/2010/main" val="2291920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4844660"/>
          </a:xfrm>
        </p:spPr>
        <p:txBody>
          <a:bodyPr>
            <a:normAutofit/>
          </a:bodyPr>
          <a:lstStyle/>
          <a:p>
            <a:pPr algn="just">
              <a:lnSpc>
                <a:spcPct val="150000"/>
              </a:lnSpc>
              <a:buFont typeface="Wingdings" pitchFamily="2" charset="2"/>
              <a:buChar char="§"/>
            </a:pPr>
            <a:r>
              <a:rPr lang="en-GB" sz="1800" u="none" strike="noStrike">
                <a:solidFill>
                  <a:srgbClr val="343536"/>
                </a:solidFill>
                <a:effectLst/>
                <a:latin typeface="Open Sans" panose="020B0606030504020204" pitchFamily="34" charset="0"/>
              </a:rPr>
              <a:t>The </a:t>
            </a:r>
            <a:r>
              <a:rPr lang="en-GB" sz="1800" b="1" u="none" strike="noStrike">
                <a:solidFill>
                  <a:srgbClr val="343536"/>
                </a:solidFill>
                <a:effectLst/>
                <a:latin typeface="Open Sans" panose="020B0606030504020204" pitchFamily="34" charset="0"/>
              </a:rPr>
              <a:t>Office for Open Research </a:t>
            </a:r>
            <a:r>
              <a:rPr lang="en-GB" sz="1800" u="none" strike="noStrike">
                <a:solidFill>
                  <a:srgbClr val="343536"/>
                </a:solidFill>
                <a:effectLst/>
                <a:latin typeface="Open Sans" panose="020B0606030504020204" pitchFamily="34" charset="0"/>
              </a:rPr>
              <a:t>coordinates and actions the university’s Open Research strategic goals and supports engagement and funding activities, such as </a:t>
            </a:r>
            <a:r>
              <a:rPr lang="en-GB" sz="1800" i="1" u="none" strike="noStrike">
                <a:solidFill>
                  <a:srgbClr val="343536"/>
                </a:solidFill>
                <a:effectLst/>
                <a:latin typeface="Open Sans" panose="020B0606030504020204" pitchFamily="34" charset="0"/>
              </a:rPr>
              <a:t>Open Research fellowships </a:t>
            </a:r>
            <a:r>
              <a:rPr lang="en-GB" sz="1800" u="none" strike="noStrike">
                <a:solidFill>
                  <a:srgbClr val="343536"/>
                </a:solidFill>
                <a:effectLst/>
                <a:latin typeface="Open Sans" panose="020B0606030504020204" pitchFamily="34" charset="0"/>
              </a:rPr>
              <a:t>and </a:t>
            </a:r>
            <a:r>
              <a:rPr lang="en-GB" sz="1800" i="1" u="none" strike="noStrike">
                <a:solidFill>
                  <a:srgbClr val="343536"/>
                </a:solidFill>
                <a:effectLst/>
                <a:latin typeface="Open Sans" panose="020B0606030504020204" pitchFamily="34" charset="0"/>
              </a:rPr>
              <a:t>Open Research Accelerator grants</a:t>
            </a:r>
            <a:endParaRPr lang="en-GB" sz="1800">
              <a:solidFill>
                <a:srgbClr val="343536"/>
              </a:solidFill>
              <a:latin typeface="Open Sans" panose="020B0606030504020204" pitchFamily="34" charset="0"/>
            </a:endParaRPr>
          </a:p>
          <a:p>
            <a:pPr algn="just">
              <a:lnSpc>
                <a:spcPct val="150000"/>
              </a:lnSpc>
              <a:buFont typeface="Wingdings" pitchFamily="2" charset="2"/>
              <a:buChar char="§"/>
            </a:pPr>
            <a:r>
              <a:rPr lang="en-GB" sz="1800">
                <a:solidFill>
                  <a:srgbClr val="343536"/>
                </a:solidFill>
                <a:latin typeface="Open Sans" panose="020B0606030504020204" pitchFamily="34" charset="0"/>
              </a:rPr>
              <a:t>Senior Leadership </a:t>
            </a:r>
            <a:r>
              <a:rPr lang="en-GB" sz="1800" b="1">
                <a:solidFill>
                  <a:srgbClr val="343536"/>
                </a:solidFill>
                <a:latin typeface="Open Sans" panose="020B0606030504020204" pitchFamily="34" charset="0"/>
              </a:rPr>
              <a:t>commits to future-proofing Manchester’s Open Research environment </a:t>
            </a:r>
            <a:r>
              <a:rPr lang="en-GB" sz="1800">
                <a:solidFill>
                  <a:srgbClr val="343536"/>
                </a:solidFill>
                <a:latin typeface="Open Sans" panose="020B0606030504020204" pitchFamily="34" charset="0"/>
              </a:rPr>
              <a:t>and </a:t>
            </a:r>
            <a:r>
              <a:rPr lang="en-GB" sz="1800" b="1">
                <a:solidFill>
                  <a:srgbClr val="343536"/>
                </a:solidFill>
                <a:latin typeface="Open Sans" panose="020B0606030504020204" pitchFamily="34" charset="0"/>
              </a:rPr>
              <a:t>strives to make Manchester an international example of recognising and rewarding Open Research practices</a:t>
            </a:r>
            <a:endParaRPr lang="en-GB" sz="1800">
              <a:solidFill>
                <a:srgbClr val="343536"/>
              </a:solidFill>
              <a:latin typeface="Open Sans" panose="020B0606030504020204" pitchFamily="34" charset="0"/>
              <a:cs typeface="Arial" panose="020B0604020202020204" pitchFamily="34" charset="0"/>
            </a:endParaRPr>
          </a:p>
          <a:p>
            <a:pPr algn="just">
              <a:lnSpc>
                <a:spcPct val="150000"/>
              </a:lnSpc>
              <a:buFont typeface="Wingdings" pitchFamily="2" charset="2"/>
              <a:buChar char="§"/>
            </a:pPr>
            <a:r>
              <a:rPr lang="en-GB" sz="1800">
                <a:solidFill>
                  <a:srgbClr val="343536"/>
                </a:solidFill>
                <a:latin typeface="Open Sans" panose="020B0606030504020204" pitchFamily="34" charset="0"/>
                <a:cs typeface="Arial" panose="020B0604020202020204" pitchFamily="34" charset="0"/>
              </a:rPr>
              <a:t>University is </a:t>
            </a:r>
            <a:r>
              <a:rPr lang="en-GB" sz="1800" b="1">
                <a:solidFill>
                  <a:srgbClr val="343536"/>
                </a:solidFill>
                <a:latin typeface="Open Sans" panose="020B0606030504020204" pitchFamily="34" charset="0"/>
                <a:cs typeface="Arial" panose="020B0604020202020204" pitchFamily="34" charset="0"/>
              </a:rPr>
              <a:t>implementing the necessary training and support </a:t>
            </a:r>
            <a:r>
              <a:rPr lang="en-GB" sz="1800">
                <a:solidFill>
                  <a:srgbClr val="343536"/>
                </a:solidFill>
                <a:latin typeface="Open Sans" panose="020B0606030504020204" pitchFamily="34" charset="0"/>
                <a:cs typeface="Arial" panose="020B0604020202020204" pitchFamily="34" charset="0"/>
              </a:rPr>
              <a:t>to achieve that</a:t>
            </a:r>
          </a:p>
          <a:p>
            <a:pPr algn="just">
              <a:lnSpc>
                <a:spcPct val="150000"/>
              </a:lnSpc>
              <a:buFont typeface="Wingdings" pitchFamily="2" charset="2"/>
              <a:buChar char="§"/>
            </a:pPr>
            <a:r>
              <a:rPr lang="en-GB" sz="1800">
                <a:solidFill>
                  <a:srgbClr val="343536"/>
                </a:solidFill>
                <a:latin typeface="Open Sans" panose="020B0606030504020204" pitchFamily="34" charset="0"/>
                <a:cs typeface="Arial" panose="020B0604020202020204" pitchFamily="34" charset="0"/>
              </a:rPr>
              <a:t>Together with the Office for Open Research and all other invaluable stakeholders we </a:t>
            </a:r>
            <a:r>
              <a:rPr lang="en-GB" sz="1800" b="1">
                <a:solidFill>
                  <a:srgbClr val="343536"/>
                </a:solidFill>
                <a:latin typeface="Open Sans" panose="020B0606030504020204" pitchFamily="34" charset="0"/>
                <a:cs typeface="Arial" panose="020B0604020202020204" pitchFamily="34" charset="0"/>
              </a:rPr>
              <a:t>make sure that Manchester can keep exceeding in rankings and the upcoming REF ’28</a:t>
            </a:r>
          </a:p>
          <a:p>
            <a:pPr marL="0" indent="0" algn="just">
              <a:lnSpc>
                <a:spcPct val="100000"/>
              </a:lnSpc>
              <a:buNone/>
            </a:pPr>
            <a:endParaRPr lang="en-GB" sz="1400">
              <a:latin typeface="Open Sans" panose="020B0606030504020204" pitchFamily="34" charset="0"/>
              <a:ea typeface="Open Sans" panose="020B0606030504020204" pitchFamily="34" charset="0"/>
              <a:cs typeface="Open Sans" panose="020B0606030504020204" pitchFamily="34" charset="0"/>
            </a:endParaRPr>
          </a:p>
          <a:p>
            <a:pPr marL="0" indent="0" algn="just">
              <a:lnSpc>
                <a:spcPct val="100000"/>
              </a:lnSpc>
              <a:buNone/>
            </a:pPr>
            <a:endParaRPr lang="en-GB" sz="140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dirty="0">
              <a:solidFill>
                <a:schemeClr val="bg1"/>
              </a:solidFill>
              <a:latin typeface="Arial" panose="020B0604020202020204" pitchFamily="34" charset="0"/>
              <a:cs typeface="Arial" panose="020B0604020202020204" pitchFamily="34" charset="0"/>
            </a:endParaRPr>
          </a:p>
          <a:p>
            <a:r>
              <a:rPr lang="en-US" sz="2400" b="1" dirty="0">
                <a:solidFill>
                  <a:schemeClr val="bg1"/>
                </a:solidFill>
                <a:latin typeface="Arial" panose="020B0604020202020204" pitchFamily="34" charset="0"/>
                <a:cs typeface="Arial" panose="020B0604020202020204" pitchFamily="34" charset="0"/>
              </a:rPr>
              <a:t>	</a:t>
            </a: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Introduction</a:t>
            </a:r>
          </a:p>
          <a:p>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Tree>
    <p:extLst>
      <p:ext uri="{BB962C8B-B14F-4D97-AF65-F5344CB8AC3E}">
        <p14:creationId xmlns:p14="http://schemas.microsoft.com/office/powerpoint/2010/main" val="40607951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321731" y="557189"/>
            <a:ext cx="5668684" cy="574361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descr="Graphical user interface&#10;&#10;Description automatically generated">
            <a:extLst>
              <a:ext uri="{FF2B5EF4-FFF2-40B4-BE49-F238E27FC236}">
                <a16:creationId xmlns:a16="http://schemas.microsoft.com/office/drawing/2014/main" id="{7B5C29FD-7117-4D7D-A4C7-3F1D7037F5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 b="19286"/>
          <a:stretch/>
        </p:blipFill>
        <p:spPr>
          <a:xfrm>
            <a:off x="6195375" y="557189"/>
            <a:ext cx="5674893" cy="5743618"/>
          </a:xfrm>
          <a:prstGeom prst="rect">
            <a:avLst/>
          </a:prstGeom>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p:txBody>
      </p:sp>
      <p:sp>
        <p:nvSpPr>
          <p:cNvPr id="29" name="Title 1">
            <a:extLst>
              <a:ext uri="{FF2B5EF4-FFF2-40B4-BE49-F238E27FC236}">
                <a16:creationId xmlns:a16="http://schemas.microsoft.com/office/drawing/2014/main" id="{6253C9C2-B432-4659-A747-2CD9A3AAD5E2}"/>
              </a:ext>
            </a:extLst>
          </p:cNvPr>
          <p:cNvSpPr>
            <a:spLocks noGrp="1"/>
          </p:cNvSpPr>
          <p:nvPr>
            <p:ph type="ctrTitle"/>
          </p:nvPr>
        </p:nvSpPr>
        <p:spPr>
          <a:xfrm>
            <a:off x="295399" y="557189"/>
            <a:ext cx="5674893" cy="781973"/>
          </a:xfrm>
        </p:spPr>
        <p:txBody>
          <a:bodyPr>
            <a:normAutofit/>
          </a:bodyPr>
          <a:lstStyle/>
          <a:p>
            <a:pPr algn="ctr"/>
            <a:r>
              <a:rPr lang="en-GB" sz="2200">
                <a:solidFill>
                  <a:schemeClr val="bg1"/>
                </a:solidFill>
              </a:rPr>
              <a:t>Open Research Accelerator Fund</a:t>
            </a:r>
            <a:endParaRPr lang="en-GB" sz="3100" b="0">
              <a:solidFill>
                <a:schemeClr val="bg1"/>
              </a:solidFill>
            </a:endParaRPr>
          </a:p>
        </p:txBody>
      </p:sp>
      <p:sp>
        <p:nvSpPr>
          <p:cNvPr id="7" name="TextBox 6">
            <a:extLst>
              <a:ext uri="{FF2B5EF4-FFF2-40B4-BE49-F238E27FC236}">
                <a16:creationId xmlns:a16="http://schemas.microsoft.com/office/drawing/2014/main" id="{34F5139C-469B-4C68-84FC-15A3CA0882BC}"/>
              </a:ext>
            </a:extLst>
          </p:cNvPr>
          <p:cNvSpPr txBox="1"/>
          <p:nvPr/>
        </p:nvSpPr>
        <p:spPr>
          <a:xfrm>
            <a:off x="390525" y="2087564"/>
            <a:ext cx="5484642" cy="2893100"/>
          </a:xfrm>
          <a:prstGeom prst="rect">
            <a:avLst/>
          </a:prstGeom>
          <a:noFill/>
        </p:spPr>
        <p:txBody>
          <a:bodyPr wrap="square" rtlCol="0">
            <a:spAutoFit/>
          </a:bodyPr>
          <a:lstStyle/>
          <a:p>
            <a:pPr marL="285750" indent="-285750">
              <a:buFont typeface="Arial" panose="020B0604020202020204" pitchFamily="34" charset="0"/>
              <a:buChar char="•"/>
            </a:pPr>
            <a:r>
              <a:rPr lang="en-GB" sz="1400" b="1">
                <a:solidFill>
                  <a:schemeClr val="bg1"/>
                </a:solidFill>
                <a:latin typeface="Arial" pitchFamily="34" charset="0"/>
                <a:ea typeface="+mj-ea"/>
                <a:cs typeface="Arial" pitchFamily="34" charset="0"/>
              </a:rPr>
              <a:t>New fund open April-July to support projects in two broad areas</a:t>
            </a:r>
          </a:p>
          <a:p>
            <a:pPr marL="742950" lvl="1" indent="-285750">
              <a:buFont typeface="Arial" panose="020B0604020202020204" pitchFamily="34" charset="0"/>
              <a:buChar char="•"/>
            </a:pPr>
            <a:r>
              <a:rPr lang="en-GB" sz="1400" b="1">
                <a:solidFill>
                  <a:schemeClr val="bg1"/>
                </a:solidFill>
                <a:latin typeface="Arial" pitchFamily="34" charset="0"/>
                <a:ea typeface="+mj-ea"/>
                <a:cs typeface="Arial" pitchFamily="34" charset="0"/>
              </a:rPr>
              <a:t>Innovations in Open Research practice</a:t>
            </a:r>
          </a:p>
          <a:p>
            <a:pPr marL="742950" lvl="1" indent="-285750">
              <a:buFont typeface="Arial" panose="020B0604020202020204" pitchFamily="34" charset="0"/>
              <a:buChar char="•"/>
            </a:pPr>
            <a:r>
              <a:rPr lang="en-GB" sz="1400" b="1">
                <a:solidFill>
                  <a:schemeClr val="bg1"/>
                </a:solidFill>
                <a:latin typeface="Arial" pitchFamily="34" charset="0"/>
                <a:ea typeface="+mj-ea"/>
                <a:cs typeface="Arial" pitchFamily="34" charset="0"/>
              </a:rPr>
              <a:t>Developing Open Research skills</a:t>
            </a:r>
          </a:p>
          <a:p>
            <a:endParaRPr lang="en-GB" sz="1400" b="1">
              <a:solidFill>
                <a:schemeClr val="bg1"/>
              </a:solidFill>
              <a:latin typeface="Arial" pitchFamily="34" charset="0"/>
              <a:ea typeface="+mj-ea"/>
              <a:cs typeface="Arial" pitchFamily="34" charset="0"/>
            </a:endParaRPr>
          </a:p>
          <a:p>
            <a:pPr marL="285750" indent="-285750">
              <a:buFont typeface="Arial" panose="020B0604020202020204" pitchFamily="34" charset="0"/>
              <a:buChar char="•"/>
            </a:pPr>
            <a:r>
              <a:rPr lang="en-GB" sz="1400" b="1">
                <a:solidFill>
                  <a:schemeClr val="bg1"/>
                </a:solidFill>
                <a:latin typeface="Arial" pitchFamily="34" charset="0"/>
                <a:ea typeface="+mj-ea"/>
                <a:cs typeface="Arial" pitchFamily="34" charset="0"/>
              </a:rPr>
              <a:t>This approach allows the Office to support an informal network of funded projects, while supporting the autonomy of researchers who have already been putting Open Research into practice at Manchester.</a:t>
            </a:r>
          </a:p>
          <a:p>
            <a:pPr marL="285750" indent="-285750">
              <a:buFont typeface="Arial" panose="020B0604020202020204" pitchFamily="34" charset="0"/>
              <a:buChar char="•"/>
            </a:pPr>
            <a:endParaRPr lang="en-GB" sz="1400" b="1">
              <a:solidFill>
                <a:schemeClr val="bg1"/>
              </a:solidFill>
              <a:latin typeface="Arial" pitchFamily="34" charset="0"/>
              <a:ea typeface="+mj-ea"/>
              <a:cs typeface="Arial" pitchFamily="34" charset="0"/>
            </a:endParaRPr>
          </a:p>
          <a:p>
            <a:pPr marL="285750" indent="-285750">
              <a:buFont typeface="Arial" panose="020B0604020202020204" pitchFamily="34" charset="0"/>
              <a:buChar char="•"/>
            </a:pPr>
            <a:r>
              <a:rPr lang="en-GB" sz="1400" b="1">
                <a:solidFill>
                  <a:schemeClr val="bg1"/>
                </a:solidFill>
                <a:latin typeface="Arial" pitchFamily="34" charset="0"/>
                <a:ea typeface="+mj-ea"/>
                <a:cs typeface="Arial" pitchFamily="34" charset="0"/>
              </a:rPr>
              <a:t>This year we have received over 30 applications from all parts of the University, totalling £312,000.</a:t>
            </a:r>
          </a:p>
          <a:p>
            <a:pPr marL="285750" indent="-285750">
              <a:buFont typeface="Arial" panose="020B0604020202020204" pitchFamily="34" charset="0"/>
              <a:buChar char="•"/>
            </a:pPr>
            <a:endParaRPr lang="en-GB" sz="1400" b="1">
              <a:solidFill>
                <a:schemeClr val="bg1"/>
              </a:solidFill>
              <a:latin typeface="Arial" pitchFamily="34" charset="0"/>
              <a:ea typeface="+mj-ea"/>
              <a:cs typeface="Arial" pitchFamily="34" charset="0"/>
            </a:endParaRPr>
          </a:p>
        </p:txBody>
      </p:sp>
    </p:spTree>
    <p:extLst>
      <p:ext uri="{BB962C8B-B14F-4D97-AF65-F5344CB8AC3E}">
        <p14:creationId xmlns:p14="http://schemas.microsoft.com/office/powerpoint/2010/main" val="28528756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brand_ppt_back.jpg"/>
          <p:cNvPicPr>
            <a:picLocks noChangeAspect="1"/>
          </p:cNvPicPr>
          <p:nvPr/>
        </p:nvPicPr>
        <p:blipFill rotWithShape="1">
          <a:blip r:embed="rId3">
            <a:extLst>
              <a:ext uri="{28A0092B-C50C-407E-A947-70E740481C1C}">
                <a14:useLocalDpi xmlns:a14="http://schemas.microsoft.com/office/drawing/2010/main" val="0"/>
              </a:ext>
            </a:extLst>
          </a:blip>
          <a:srcRect l="13126" r="12851" b="-2"/>
          <a:stretch/>
        </p:blipFill>
        <p:spPr bwMode="auto">
          <a:xfrm>
            <a:off x="321731" y="557189"/>
            <a:ext cx="5668684" cy="574361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29" name="Title 1">
            <a:extLst>
              <a:ext uri="{FF2B5EF4-FFF2-40B4-BE49-F238E27FC236}">
                <a16:creationId xmlns:a16="http://schemas.microsoft.com/office/drawing/2014/main" id="{6253C9C2-B432-4659-A747-2CD9A3AAD5E2}"/>
              </a:ext>
            </a:extLst>
          </p:cNvPr>
          <p:cNvSpPr>
            <a:spLocks noGrp="1"/>
          </p:cNvSpPr>
          <p:nvPr>
            <p:ph type="ctrTitle"/>
          </p:nvPr>
        </p:nvSpPr>
        <p:spPr>
          <a:xfrm>
            <a:off x="315522" y="557189"/>
            <a:ext cx="5674893" cy="781973"/>
          </a:xfrm>
        </p:spPr>
        <p:txBody>
          <a:bodyPr>
            <a:normAutofit/>
          </a:bodyPr>
          <a:lstStyle/>
          <a:p>
            <a:pPr algn="ctr"/>
            <a:r>
              <a:rPr lang="en-GB" sz="2200">
                <a:solidFill>
                  <a:schemeClr val="bg1"/>
                </a:solidFill>
              </a:rPr>
              <a:t>Open Research Webinar Series</a:t>
            </a:r>
            <a:endParaRPr lang="en-GB" sz="3100" b="0">
              <a:solidFill>
                <a:schemeClr val="bg1"/>
              </a:solidFill>
            </a:endParaRPr>
          </a:p>
        </p:txBody>
      </p:sp>
      <p:sp>
        <p:nvSpPr>
          <p:cNvPr id="7" name="TextBox 6">
            <a:extLst>
              <a:ext uri="{FF2B5EF4-FFF2-40B4-BE49-F238E27FC236}">
                <a16:creationId xmlns:a16="http://schemas.microsoft.com/office/drawing/2014/main" id="{34F5139C-469B-4C68-84FC-15A3CA0882BC}"/>
              </a:ext>
            </a:extLst>
          </p:cNvPr>
          <p:cNvSpPr txBox="1"/>
          <p:nvPr/>
        </p:nvSpPr>
        <p:spPr>
          <a:xfrm>
            <a:off x="704193" y="2087564"/>
            <a:ext cx="4908331" cy="3385542"/>
          </a:xfrm>
          <a:prstGeom prst="rect">
            <a:avLst/>
          </a:prstGeom>
          <a:noFill/>
        </p:spPr>
        <p:txBody>
          <a:bodyPr wrap="square" rtlCol="0">
            <a:spAutoFit/>
          </a:bodyPr>
          <a:lstStyle/>
          <a:p>
            <a:pPr algn="l" fontAlgn="base"/>
            <a:r>
              <a:rPr lang="en-GB" sz="2000" b="0" i="0">
                <a:solidFill>
                  <a:schemeClr val="bg1"/>
                </a:solidFill>
                <a:effectLst/>
              </a:rPr>
              <a:t>Led by expert academics and research staff, these sessions discuss developments in research methods and consider practical ways towards open practice.</a:t>
            </a:r>
          </a:p>
          <a:p>
            <a:pPr algn="l" fontAlgn="base"/>
            <a:endParaRPr lang="en-GB" sz="2000" b="0" i="0">
              <a:solidFill>
                <a:schemeClr val="bg1"/>
              </a:solidFill>
              <a:effectLst/>
            </a:endParaRPr>
          </a:p>
          <a:p>
            <a:pPr algn="l" fontAlgn="base"/>
            <a:r>
              <a:rPr lang="en-GB" sz="2000" b="0" i="0">
                <a:solidFill>
                  <a:schemeClr val="bg1"/>
                </a:solidFill>
                <a:effectLst/>
              </a:rPr>
              <a:t>We invite all researchers, from Manchester and beyond, to attend an opportunity to contemplate the big questions in the open research movement, hear about exciting research and network with fellow academics.</a:t>
            </a:r>
          </a:p>
          <a:p>
            <a:pPr marL="285750" indent="-285750">
              <a:buFont typeface="Arial" panose="020B0604020202020204" pitchFamily="34" charset="0"/>
              <a:buChar char="•"/>
            </a:pPr>
            <a:endParaRPr lang="en-GB" sz="1400" b="1">
              <a:solidFill>
                <a:schemeClr val="bg1"/>
              </a:solidFill>
              <a:latin typeface="Arial" pitchFamily="34" charset="0"/>
              <a:ea typeface="+mj-ea"/>
              <a:cs typeface="Arial" pitchFamily="34" charset="0"/>
            </a:endParaRPr>
          </a:p>
        </p:txBody>
      </p:sp>
      <p:pic>
        <p:nvPicPr>
          <p:cNvPr id="2" name="Picture 1">
            <a:extLst>
              <a:ext uri="{FF2B5EF4-FFF2-40B4-BE49-F238E27FC236}">
                <a16:creationId xmlns:a16="http://schemas.microsoft.com/office/drawing/2014/main" id="{23F8E44E-22D0-B19D-2580-D4750ADC97C8}"/>
              </a:ext>
            </a:extLst>
          </p:cNvPr>
          <p:cNvPicPr>
            <a:picLocks noChangeAspect="1"/>
          </p:cNvPicPr>
          <p:nvPr/>
        </p:nvPicPr>
        <p:blipFill>
          <a:blip r:embed="rId4"/>
          <a:stretch>
            <a:fillRect/>
          </a:stretch>
        </p:blipFill>
        <p:spPr>
          <a:xfrm>
            <a:off x="6529108" y="0"/>
            <a:ext cx="5067860" cy="6858000"/>
          </a:xfrm>
          <a:prstGeom prst="rect">
            <a:avLst/>
          </a:prstGeom>
        </p:spPr>
      </p:pic>
    </p:spTree>
    <p:extLst>
      <p:ext uri="{BB962C8B-B14F-4D97-AF65-F5344CB8AC3E}">
        <p14:creationId xmlns:p14="http://schemas.microsoft.com/office/powerpoint/2010/main" val="797363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brand_ppt_back.jpg">
            <a:extLst>
              <a:ext uri="{FF2B5EF4-FFF2-40B4-BE49-F238E27FC236}">
                <a16:creationId xmlns:a16="http://schemas.microsoft.com/office/drawing/2014/main" id="{BE04E087-5926-4109-A270-98608E413F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256865" y="1444625"/>
            <a:ext cx="5291667" cy="396875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4931ED0F-8F8B-4E90-8623-6823855C92D4}"/>
              </a:ext>
            </a:extLst>
          </p:cNvPr>
          <p:cNvSpPr txBox="1"/>
          <p:nvPr/>
        </p:nvSpPr>
        <p:spPr>
          <a:xfrm>
            <a:off x="6296622" y="1728202"/>
            <a:ext cx="5291667" cy="400110"/>
          </a:xfrm>
          <a:prstGeom prst="rect">
            <a:avLst/>
          </a:prstGeom>
          <a:noFill/>
        </p:spPr>
        <p:txBody>
          <a:bodyPr wrap="square">
            <a:spAutoFit/>
          </a:bodyPr>
          <a:lstStyle/>
          <a:p>
            <a:pPr algn="ctr"/>
            <a:r>
              <a:rPr lang="en-GB" sz="2000" b="1">
                <a:solidFill>
                  <a:schemeClr val="bg1"/>
                </a:solidFill>
              </a:rPr>
              <a:t>Open Research News</a:t>
            </a:r>
            <a:endParaRPr lang="en-GB" sz="2000" b="1"/>
          </a:p>
        </p:txBody>
      </p:sp>
      <p:sp>
        <p:nvSpPr>
          <p:cNvPr id="18" name="TextBox 17">
            <a:extLst>
              <a:ext uri="{FF2B5EF4-FFF2-40B4-BE49-F238E27FC236}">
                <a16:creationId xmlns:a16="http://schemas.microsoft.com/office/drawing/2014/main" id="{06B8819D-AE00-43B3-AB0C-D917120C9CC5}"/>
              </a:ext>
            </a:extLst>
          </p:cNvPr>
          <p:cNvSpPr txBox="1"/>
          <p:nvPr/>
        </p:nvSpPr>
        <p:spPr>
          <a:xfrm>
            <a:off x="6994927" y="2784534"/>
            <a:ext cx="4282674" cy="2246769"/>
          </a:xfrm>
          <a:prstGeom prst="rect">
            <a:avLst/>
          </a:prstGeom>
          <a:noFill/>
        </p:spPr>
        <p:txBody>
          <a:bodyPr wrap="square">
            <a:spAutoFit/>
          </a:bodyPr>
          <a:lstStyle/>
          <a:p>
            <a:pPr marL="285750" indent="-285750">
              <a:buFont typeface="Arial" panose="020B0604020202020204" pitchFamily="34" charset="0"/>
              <a:buChar char="•"/>
            </a:pPr>
            <a:r>
              <a:rPr lang="en-GB" sz="2000">
                <a:solidFill>
                  <a:schemeClr val="bg1"/>
                </a:solidFill>
              </a:rPr>
              <a:t>Regular news items on the website</a:t>
            </a:r>
          </a:p>
          <a:p>
            <a:pPr marL="285750" indent="-285750">
              <a:buFont typeface="Arial" panose="020B0604020202020204" pitchFamily="34" charset="0"/>
              <a:buChar char="•"/>
            </a:pPr>
            <a:endParaRPr lang="en-GB" sz="2000">
              <a:solidFill>
                <a:schemeClr val="bg1"/>
              </a:solidFill>
            </a:endParaRPr>
          </a:p>
          <a:p>
            <a:pPr marL="285750" indent="-285750">
              <a:buFont typeface="Arial" panose="020B0604020202020204" pitchFamily="34" charset="0"/>
              <a:buChar char="•"/>
            </a:pPr>
            <a:r>
              <a:rPr lang="en-GB" sz="2000">
                <a:solidFill>
                  <a:schemeClr val="bg1"/>
                </a:solidFill>
              </a:rPr>
              <a:t>The Open Research Digest is a monthly newsletter written by the Office for Open Research Team.</a:t>
            </a:r>
          </a:p>
          <a:p>
            <a:pPr marL="285750" indent="-285750">
              <a:buFont typeface="Arial" panose="020B0604020202020204" pitchFamily="34" charset="0"/>
              <a:buChar char="•"/>
            </a:pPr>
            <a:endParaRPr lang="en-GB" sz="2000">
              <a:solidFill>
                <a:schemeClr val="bg1"/>
              </a:solidFill>
            </a:endParaRPr>
          </a:p>
          <a:p>
            <a:pPr marL="285750" indent="-285750">
              <a:buFont typeface="Arial" panose="020B0604020202020204" pitchFamily="34" charset="0"/>
              <a:buChar char="•"/>
            </a:pPr>
            <a:endParaRPr lang="en-GB" sz="2000">
              <a:solidFill>
                <a:schemeClr val="bg1"/>
              </a:solidFill>
            </a:endParaRPr>
          </a:p>
        </p:txBody>
      </p:sp>
      <p:pic>
        <p:nvPicPr>
          <p:cNvPr id="6" name="Picture 5" descr="A picture containing application&#10;&#10;Description automatically generated">
            <a:extLst>
              <a:ext uri="{FF2B5EF4-FFF2-40B4-BE49-F238E27FC236}">
                <a16:creationId xmlns:a16="http://schemas.microsoft.com/office/drawing/2014/main" id="{EA0E0F1A-9ECD-4B8A-9C1F-469AFD27D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6693"/>
            <a:ext cx="787288" cy="705071"/>
          </a:xfrm>
          <a:prstGeom prst="rect">
            <a:avLst/>
          </a:prstGeom>
        </p:spPr>
      </p:pic>
      <p:sp>
        <p:nvSpPr>
          <p:cNvPr id="7" name="Title 1">
            <a:extLst>
              <a:ext uri="{FF2B5EF4-FFF2-40B4-BE49-F238E27FC236}">
                <a16:creationId xmlns:a16="http://schemas.microsoft.com/office/drawing/2014/main" id="{812D32ED-6E5A-4FE4-878D-71EB7A8EA2B2}"/>
              </a:ext>
            </a:extLst>
          </p:cNvPr>
          <p:cNvSpPr txBox="1">
            <a:spLocks/>
          </p:cNvSpPr>
          <p:nvPr/>
        </p:nvSpPr>
        <p:spPr bwMode="auto">
          <a:xfrm>
            <a:off x="967054" y="330655"/>
            <a:ext cx="9273400" cy="85042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nSpc>
                <a:spcPct val="90000"/>
              </a:lnSpc>
            </a:pPr>
            <a:r>
              <a:rPr lang="en-GB" sz="1800">
                <a:solidFill>
                  <a:schemeClr val="tx2"/>
                </a:solidFill>
              </a:rPr>
              <a:t>Championing Open Research and sharing the latest Open Research news. </a:t>
            </a:r>
            <a:endParaRPr lang="en-GB" sz="1800" b="0">
              <a:solidFill>
                <a:schemeClr val="tx2"/>
              </a:solidFill>
            </a:endParaRPr>
          </a:p>
        </p:txBody>
      </p:sp>
      <p:pic>
        <p:nvPicPr>
          <p:cNvPr id="5" name="Picture 4">
            <a:extLst>
              <a:ext uri="{FF2B5EF4-FFF2-40B4-BE49-F238E27FC236}">
                <a16:creationId xmlns:a16="http://schemas.microsoft.com/office/drawing/2014/main" id="{53AF095E-D758-9353-86D0-DBF8DAAA5916}"/>
              </a:ext>
            </a:extLst>
          </p:cNvPr>
          <p:cNvPicPr>
            <a:picLocks noChangeAspect="1"/>
          </p:cNvPicPr>
          <p:nvPr/>
        </p:nvPicPr>
        <p:blipFill>
          <a:blip r:embed="rId5"/>
          <a:stretch>
            <a:fillRect/>
          </a:stretch>
        </p:blipFill>
        <p:spPr>
          <a:xfrm>
            <a:off x="1778193" y="1121764"/>
            <a:ext cx="3200271" cy="5736236"/>
          </a:xfrm>
          <a:prstGeom prst="rect">
            <a:avLst/>
          </a:prstGeom>
        </p:spPr>
      </p:pic>
    </p:spTree>
    <p:extLst>
      <p:ext uri="{BB962C8B-B14F-4D97-AF65-F5344CB8AC3E}">
        <p14:creationId xmlns:p14="http://schemas.microsoft.com/office/powerpoint/2010/main" val="3237461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brand_ppt_back.jpg">
            <a:extLst>
              <a:ext uri="{FF2B5EF4-FFF2-40B4-BE49-F238E27FC236}">
                <a16:creationId xmlns:a16="http://schemas.microsoft.com/office/drawing/2014/main" id="{EB51C25F-AC66-44A3-97F2-C99315C8A98A}"/>
              </a:ext>
            </a:extLst>
          </p:cNvPr>
          <p:cNvPicPr>
            <a:picLocks noChangeAspect="1"/>
          </p:cNvPicPr>
          <p:nvPr/>
        </p:nvPicPr>
        <p:blipFill rotWithShape="1">
          <a:blip r:embed="rId3">
            <a:extLst>
              <a:ext uri="{28A0092B-C50C-407E-A947-70E740481C1C}">
                <a14:useLocalDpi xmlns:a14="http://schemas.microsoft.com/office/drawing/2010/main" val="0"/>
              </a:ext>
            </a:extLst>
          </a:blip>
          <a:srcRect l="3867" r="3592" b="-2"/>
          <a:stretch/>
        </p:blipFill>
        <p:spPr bwMode="auto">
          <a:xfrm>
            <a:off x="321731" y="557189"/>
            <a:ext cx="5953173" cy="574361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88BA45E9-289F-4669-9CB0-85F79961FD7F}"/>
              </a:ext>
            </a:extLst>
          </p:cNvPr>
          <p:cNvSpPr txBox="1"/>
          <p:nvPr/>
        </p:nvSpPr>
        <p:spPr>
          <a:xfrm>
            <a:off x="634808" y="1752005"/>
            <a:ext cx="5291667" cy="3477875"/>
          </a:xfrm>
          <a:prstGeom prst="rect">
            <a:avLst/>
          </a:prstGeom>
          <a:noFill/>
        </p:spPr>
        <p:txBody>
          <a:bodyPr wrap="square">
            <a:spAutoFit/>
          </a:bodyPr>
          <a:lstStyle/>
          <a:p>
            <a:pPr marL="285750" indent="-285750">
              <a:buFont typeface="Arial" panose="020B0604020202020204" pitchFamily="34" charset="0"/>
              <a:buChar char="•"/>
            </a:pPr>
            <a:r>
              <a:rPr lang="en-GB" sz="2000">
                <a:solidFill>
                  <a:schemeClr val="bg1"/>
                </a:solidFill>
              </a:rPr>
              <a:t>A wide range of open research case studies were submitted as part of a call via the Open Research Network.</a:t>
            </a:r>
          </a:p>
          <a:p>
            <a:pPr marL="285750" indent="-285750">
              <a:buFont typeface="Arial" panose="020B0604020202020204" pitchFamily="34" charset="0"/>
              <a:buChar char="•"/>
            </a:pPr>
            <a:endParaRPr lang="en-GB" sz="2000">
              <a:solidFill>
                <a:schemeClr val="bg1"/>
              </a:solidFill>
            </a:endParaRPr>
          </a:p>
          <a:p>
            <a:pPr marL="285750" indent="-285750">
              <a:buFont typeface="Arial" panose="020B0604020202020204" pitchFamily="34" charset="0"/>
              <a:buChar char="•"/>
            </a:pPr>
            <a:r>
              <a:rPr lang="en-GB" sz="2000">
                <a:solidFill>
                  <a:schemeClr val="bg1"/>
                </a:solidFill>
              </a:rPr>
              <a:t>Each case study has been written up and shared on the Office for Open Research website</a:t>
            </a:r>
          </a:p>
          <a:p>
            <a:pPr marL="285750" indent="-285750">
              <a:buFont typeface="Arial" panose="020B0604020202020204" pitchFamily="34" charset="0"/>
              <a:buChar char="•"/>
            </a:pPr>
            <a:endParaRPr lang="en-GB" sz="2000">
              <a:solidFill>
                <a:schemeClr val="bg1"/>
              </a:solidFill>
            </a:endParaRPr>
          </a:p>
          <a:p>
            <a:pPr marL="285750" indent="-285750">
              <a:buFont typeface="Arial" panose="020B0604020202020204" pitchFamily="34" charset="0"/>
              <a:buChar char="•"/>
            </a:pPr>
            <a:r>
              <a:rPr lang="en-GB" sz="2000">
                <a:solidFill>
                  <a:schemeClr val="bg1"/>
                </a:solidFill>
              </a:rPr>
              <a:t>A selection of case studies have had an accompanying video created.</a:t>
            </a:r>
          </a:p>
          <a:p>
            <a:pPr marL="285750" indent="-285750">
              <a:buFont typeface="Arial" panose="020B0604020202020204" pitchFamily="34" charset="0"/>
              <a:buChar char="•"/>
            </a:pPr>
            <a:endParaRPr lang="en-GB" sz="2000">
              <a:solidFill>
                <a:schemeClr val="bg1"/>
              </a:solidFill>
            </a:endParaRPr>
          </a:p>
        </p:txBody>
      </p:sp>
      <p:sp>
        <p:nvSpPr>
          <p:cNvPr id="8" name="Title 1">
            <a:extLst>
              <a:ext uri="{FF2B5EF4-FFF2-40B4-BE49-F238E27FC236}">
                <a16:creationId xmlns:a16="http://schemas.microsoft.com/office/drawing/2014/main" id="{3A6947CB-2E07-47D5-B9A1-4D207871D625}"/>
              </a:ext>
            </a:extLst>
          </p:cNvPr>
          <p:cNvSpPr txBox="1">
            <a:spLocks/>
          </p:cNvSpPr>
          <p:nvPr/>
        </p:nvSpPr>
        <p:spPr>
          <a:xfrm>
            <a:off x="414743" y="803825"/>
            <a:ext cx="5674893" cy="781973"/>
          </a:xfrm>
          <a:prstGeom prst="rect">
            <a:avLst/>
          </a:prstGeom>
        </p:spPr>
        <p:txBody>
          <a:bodyPr>
            <a:normAutofit/>
          </a:bodyPr>
          <a:lstStyle>
            <a:lvl1pPr algn="l" rtl="0" fontAlgn="base">
              <a:spcBef>
                <a:spcPct val="0"/>
              </a:spcBef>
              <a:spcAft>
                <a:spcPct val="0"/>
              </a:spcAft>
              <a:defRPr sz="3200" b="1" kern="1200">
                <a:solidFill>
                  <a:schemeClr val="tx1"/>
                </a:solidFill>
                <a:latin typeface="Arial" pitchFamily="34" charset="0"/>
                <a:ea typeface="+mj-ea"/>
                <a:cs typeface="Arial"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a:r>
              <a:rPr lang="en-GB" sz="2200">
                <a:solidFill>
                  <a:schemeClr val="bg1"/>
                </a:solidFill>
              </a:rPr>
              <a:t>Open Research Case Studies</a:t>
            </a:r>
            <a:endParaRPr lang="en-GB" sz="3100" b="0">
              <a:solidFill>
                <a:schemeClr val="bg1"/>
              </a:solidFill>
            </a:endParaRPr>
          </a:p>
        </p:txBody>
      </p:sp>
      <p:pic>
        <p:nvPicPr>
          <p:cNvPr id="3" name="Picture 2">
            <a:extLst>
              <a:ext uri="{FF2B5EF4-FFF2-40B4-BE49-F238E27FC236}">
                <a16:creationId xmlns:a16="http://schemas.microsoft.com/office/drawing/2014/main" id="{E602AE75-F4DC-E80A-F978-4D1084C32D52}"/>
              </a:ext>
            </a:extLst>
          </p:cNvPr>
          <p:cNvPicPr>
            <a:picLocks noChangeAspect="1"/>
          </p:cNvPicPr>
          <p:nvPr/>
        </p:nvPicPr>
        <p:blipFill>
          <a:blip r:embed="rId4"/>
          <a:stretch>
            <a:fillRect/>
          </a:stretch>
        </p:blipFill>
        <p:spPr>
          <a:xfrm>
            <a:off x="6239552" y="557189"/>
            <a:ext cx="5630717" cy="5748478"/>
          </a:xfrm>
          <a:prstGeom prst="rect">
            <a:avLst/>
          </a:prstGeom>
        </p:spPr>
      </p:pic>
    </p:spTree>
    <p:extLst>
      <p:ext uri="{BB962C8B-B14F-4D97-AF65-F5344CB8AC3E}">
        <p14:creationId xmlns:p14="http://schemas.microsoft.com/office/powerpoint/2010/main" val="3649478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 application&#10;&#10;Description automatically generated">
            <a:extLst>
              <a:ext uri="{FF2B5EF4-FFF2-40B4-BE49-F238E27FC236}">
                <a16:creationId xmlns:a16="http://schemas.microsoft.com/office/drawing/2014/main" id="{C95B85C8-A5DA-494E-8790-B052549CB5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 b="42564"/>
          <a:stretch/>
        </p:blipFill>
        <p:spPr>
          <a:xfrm>
            <a:off x="643467" y="751130"/>
            <a:ext cx="5291666" cy="5355740"/>
          </a:xfrm>
          <a:prstGeom prst="rect">
            <a:avLst/>
          </a:prstGeom>
        </p:spPr>
      </p:pic>
      <p:pic>
        <p:nvPicPr>
          <p:cNvPr id="15361" name="Picture 3" descr="brand_ppt_back.jpg"/>
          <p:cNvPicPr>
            <a:picLocks noChangeAspect="1"/>
          </p:cNvPicPr>
          <p:nvPr/>
        </p:nvPicPr>
        <p:blipFill rotWithShape="1">
          <a:blip r:embed="rId4">
            <a:extLst>
              <a:ext uri="{28A0092B-C50C-407E-A947-70E740481C1C}">
                <a14:useLocalDpi xmlns:a14="http://schemas.microsoft.com/office/drawing/2010/main" val="0"/>
              </a:ext>
            </a:extLst>
          </a:blip>
          <a:srcRect l="13126" r="12851" b="-2"/>
          <a:stretch/>
        </p:blipFill>
        <p:spPr bwMode="auto">
          <a:xfrm>
            <a:off x="6256865" y="748192"/>
            <a:ext cx="5291667" cy="536161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6"/>
          <p:cNvSpPr>
            <a:spLocks noChangeArrowheads="1"/>
          </p:cNvSpPr>
          <p:nvPr/>
        </p:nvSpPr>
        <p:spPr bwMode="auto">
          <a:xfrm>
            <a:off x="1936750" y="1625601"/>
            <a:ext cx="757078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endParaRPr lang="en-GB" sz="2400" b="1">
              <a:solidFill>
                <a:schemeClr val="bg1"/>
              </a:solidFill>
            </a:endParaRPr>
          </a:p>
        </p:txBody>
      </p:sp>
      <p:sp>
        <p:nvSpPr>
          <p:cNvPr id="15363" name="Rectangle 7"/>
          <p:cNvSpPr>
            <a:spLocks noChangeArrowheads="1"/>
          </p:cNvSpPr>
          <p:nvPr/>
        </p:nvSpPr>
        <p:spPr bwMode="auto">
          <a:xfrm>
            <a:off x="1936750" y="2708275"/>
            <a:ext cx="7126288" cy="1109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a:p>
            <a:pPr eaLnBrk="1" hangingPunct="1">
              <a:lnSpc>
                <a:spcPct val="120000"/>
              </a:lnSpc>
              <a:spcAft>
                <a:spcPts val="600"/>
              </a:spcAft>
            </a:pPr>
            <a:endParaRPr lang="en-GB" sz="1400">
              <a:solidFill>
                <a:schemeClr val="bg1"/>
              </a:solidFill>
              <a:latin typeface="Arila" charset="0"/>
            </a:endParaRPr>
          </a:p>
        </p:txBody>
      </p:sp>
      <p:sp>
        <p:nvSpPr>
          <p:cNvPr id="28" name="Title 1">
            <a:extLst>
              <a:ext uri="{FF2B5EF4-FFF2-40B4-BE49-F238E27FC236}">
                <a16:creationId xmlns:a16="http://schemas.microsoft.com/office/drawing/2014/main" id="{4402DEA0-AB35-4FDF-AD05-9BCC1A819D8D}"/>
              </a:ext>
            </a:extLst>
          </p:cNvPr>
          <p:cNvSpPr>
            <a:spLocks noGrp="1"/>
          </p:cNvSpPr>
          <p:nvPr>
            <p:ph type="ctrTitle"/>
          </p:nvPr>
        </p:nvSpPr>
        <p:spPr>
          <a:xfrm>
            <a:off x="6256866" y="936958"/>
            <a:ext cx="5291666" cy="781973"/>
          </a:xfrm>
        </p:spPr>
        <p:txBody>
          <a:bodyPr>
            <a:normAutofit/>
          </a:bodyPr>
          <a:lstStyle/>
          <a:p>
            <a:pPr algn="ctr"/>
            <a:r>
              <a:rPr lang="en-GB" sz="2200">
                <a:solidFill>
                  <a:schemeClr val="bg1"/>
                </a:solidFill>
              </a:rPr>
              <a:t>Open Research Networks</a:t>
            </a:r>
            <a:endParaRPr lang="en-GB" sz="3100" b="0">
              <a:solidFill>
                <a:schemeClr val="bg1"/>
              </a:solidFill>
            </a:endParaRPr>
          </a:p>
        </p:txBody>
      </p:sp>
      <p:sp>
        <p:nvSpPr>
          <p:cNvPr id="29" name="TextBox 28">
            <a:extLst>
              <a:ext uri="{FF2B5EF4-FFF2-40B4-BE49-F238E27FC236}">
                <a16:creationId xmlns:a16="http://schemas.microsoft.com/office/drawing/2014/main" id="{2B9B723A-F363-463E-91EF-CF2DC4032888}"/>
              </a:ext>
            </a:extLst>
          </p:cNvPr>
          <p:cNvSpPr txBox="1"/>
          <p:nvPr/>
        </p:nvSpPr>
        <p:spPr>
          <a:xfrm>
            <a:off x="6697660" y="2776207"/>
            <a:ext cx="4410075" cy="1969770"/>
          </a:xfrm>
          <a:prstGeom prst="rect">
            <a:avLst/>
          </a:prstGeom>
          <a:noFill/>
        </p:spPr>
        <p:txBody>
          <a:bodyPr wrap="square" rtlCol="0">
            <a:spAutoFit/>
          </a:bodyPr>
          <a:lstStyle/>
          <a:p>
            <a:r>
              <a:rPr lang="en-GB" sz="2000">
                <a:solidFill>
                  <a:schemeClr val="bg1"/>
                </a:solidFill>
                <a:latin typeface="Segoe UI" panose="020B0502040204020203" pitchFamily="34" charset="0"/>
              </a:rPr>
              <a:t>An Open Research Network mailing list, a growing community of 200+ members.</a:t>
            </a:r>
          </a:p>
          <a:p>
            <a:endParaRPr lang="en-GB" sz="2000">
              <a:solidFill>
                <a:schemeClr val="bg1"/>
              </a:solidFill>
              <a:latin typeface="Segoe UI" panose="020B0502040204020203" pitchFamily="34" charset="0"/>
            </a:endParaRPr>
          </a:p>
          <a:p>
            <a:endParaRPr lang="en-GB" sz="1400">
              <a:solidFill>
                <a:schemeClr val="bg1"/>
              </a:solidFill>
              <a:latin typeface="Segoe UI" panose="020B0502040204020203" pitchFamily="34" charset="0"/>
            </a:endParaRPr>
          </a:p>
          <a:p>
            <a:endParaRPr lang="en-GB" sz="1400">
              <a:solidFill>
                <a:schemeClr val="bg1"/>
              </a:solidFill>
              <a:latin typeface="Segoe UI" panose="020B0502040204020203" pitchFamily="34" charset="0"/>
            </a:endParaRPr>
          </a:p>
          <a:p>
            <a:r>
              <a:rPr lang="en-GB" sz="1400">
                <a:solidFill>
                  <a:schemeClr val="bg1"/>
                </a:solidFill>
                <a:latin typeface="Segoe UI" panose="020B0502040204020203" pitchFamily="34" charset="0"/>
              </a:rPr>
              <a:t>  </a:t>
            </a:r>
            <a:endParaRPr lang="en-GB" sz="1400" b="1">
              <a:solidFill>
                <a:schemeClr val="bg1"/>
              </a:solidFill>
              <a:latin typeface="Arial" pitchFamily="34" charset="0"/>
              <a:ea typeface="+mj-ea"/>
              <a:cs typeface="Arial" pitchFamily="34" charset="0"/>
            </a:endParaRPr>
          </a:p>
        </p:txBody>
      </p:sp>
    </p:spTree>
    <p:extLst>
      <p:ext uri="{BB962C8B-B14F-4D97-AF65-F5344CB8AC3E}">
        <p14:creationId xmlns:p14="http://schemas.microsoft.com/office/powerpoint/2010/main" val="1047906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804672" y="5099111"/>
            <a:ext cx="10592174" cy="1000655"/>
          </a:xfrm>
        </p:spPr>
        <p:txBody>
          <a:bodyPr anchor="t">
            <a:normAutofit/>
          </a:bodyPr>
          <a:lstStyle/>
          <a:p>
            <a:pPr algn="l"/>
            <a:r>
              <a:rPr lang="en-US" sz="4000" b="1">
                <a:solidFill>
                  <a:schemeClr val="tx2"/>
                </a:solidFill>
                <a:latin typeface="Open Sans" panose="020B0606030504020204" pitchFamily="34" charset="0"/>
                <a:ea typeface="Open Sans" panose="020B0606030504020204" pitchFamily="34" charset="0"/>
                <a:cs typeface="Open Sans" panose="020B0606030504020204" pitchFamily="34" charset="0"/>
              </a:rPr>
              <a:t>Open Research Accelerator Fund</a:t>
            </a: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2"/>
          <a:srcRect l="6415" r="-1" b="-1"/>
          <a:stretch/>
        </p:blipFill>
        <p:spPr>
          <a:xfrm>
            <a:off x="-1" y="10"/>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3"/>
          <a:stretch>
            <a:fillRect/>
          </a:stretch>
        </p:blipFill>
        <p:spPr>
          <a:xfrm>
            <a:off x="804672" y="585211"/>
            <a:ext cx="2697844" cy="1141395"/>
          </a:xfrm>
          <a:prstGeom prst="rect">
            <a:avLst/>
          </a:prstGeom>
        </p:spPr>
      </p:pic>
    </p:spTree>
    <p:extLst>
      <p:ext uri="{BB962C8B-B14F-4D97-AF65-F5344CB8AC3E}">
        <p14:creationId xmlns:p14="http://schemas.microsoft.com/office/powerpoint/2010/main" val="39438343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hlinkClick r:id="rId3"/>
            <a:extLst>
              <a:ext uri="{FF2B5EF4-FFF2-40B4-BE49-F238E27FC236}">
                <a16:creationId xmlns:a16="http://schemas.microsoft.com/office/drawing/2014/main" id="{12DEFE06-3BE2-DE61-C4EA-43E5D23B48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601637">
            <a:off x="1556069" y="546077"/>
            <a:ext cx="5477975" cy="6630942"/>
          </a:xfrm>
          <a:prstGeom prst="rect">
            <a:avLst/>
          </a:prstGeom>
          <a:ln>
            <a:solidFill>
              <a:schemeClr val="bg2">
                <a:lumMod val="75000"/>
              </a:schemeClr>
            </a:solidFill>
          </a:ln>
        </p:spPr>
      </p:pic>
      <p:pic>
        <p:nvPicPr>
          <p:cNvPr id="2" name="Picture 1">
            <a:hlinkClick r:id="rId5"/>
            <a:extLst>
              <a:ext uri="{FF2B5EF4-FFF2-40B4-BE49-F238E27FC236}">
                <a16:creationId xmlns:a16="http://schemas.microsoft.com/office/drawing/2014/main" id="{EC32067C-FB51-B9F2-4A01-1D2D9F99CB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19550">
            <a:off x="7528752" y="1558938"/>
            <a:ext cx="3794362" cy="4802654"/>
          </a:xfrm>
          <a:prstGeom prst="rect">
            <a:avLst/>
          </a:prstGeom>
          <a:ln>
            <a:solidFill>
              <a:schemeClr val="bg2">
                <a:lumMod val="75000"/>
              </a:schemeClr>
            </a:solidFill>
          </a:ln>
        </p:spPr>
      </p:pic>
      <p:sp>
        <p:nvSpPr>
          <p:cNvPr id="7" name="Rectangle 6">
            <a:extLst>
              <a:ext uri="{FF2B5EF4-FFF2-40B4-BE49-F238E27FC236}">
                <a16:creationId xmlns:a16="http://schemas.microsoft.com/office/drawing/2014/main" id="{3FF93E37-360F-4BA0-98A3-A9C5CFE82B88}"/>
              </a:ext>
            </a:extLst>
          </p:cNvPr>
          <p:cNvSpPr/>
          <p:nvPr/>
        </p:nvSpPr>
        <p:spPr>
          <a:xfrm>
            <a:off x="1559496" y="2742127"/>
            <a:ext cx="9721080" cy="3785652"/>
          </a:xfrm>
          <a:prstGeom prst="rect">
            <a:avLst/>
          </a:prstGeom>
          <a:solidFill>
            <a:schemeClr val="bg1">
              <a:alpha val="89000"/>
            </a:schemeClr>
          </a:solid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“Research England is </a:t>
            </a:r>
            <a:r>
              <a:rPr kumimoji="0" lang="en-CA" sz="2400" b="1"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allocating £30 million </a:t>
            </a: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of Enhancing Research Culture funding to higher education providers (HEPs) […] to enable HEPs to develop and initiate activities in response to the</a:t>
            </a:r>
            <a:r>
              <a:rPr kumimoji="0" lang="en-CA" sz="2400" b="1"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 R&amp;D People and Culture Strategy</a:t>
            </a: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Areas for potential investment by HEPs include…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t>
            </a:r>
          </a:p>
          <a:p>
            <a:pPr marL="546100" marR="0" lvl="0" indent="-339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Furthering open research practices</a:t>
            </a:r>
          </a:p>
          <a:p>
            <a:pPr marL="546100" marR="0" lvl="0" indent="-339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Improving research conduct and reproducibility</a:t>
            </a:r>
          </a:p>
          <a:p>
            <a:pPr marL="546100" marR="0" lvl="0" indent="-339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2400" b="0" i="0" u="none" strike="noStrike" kern="1200" cap="none" spc="0" normalizeH="0" baseline="0" noProof="0">
                <a:ln>
                  <a:noFill/>
                </a:ln>
                <a:solidFill>
                  <a:srgbClr val="4F4F5E"/>
                </a:solidFill>
                <a:effectLst/>
                <a:uLnTx/>
                <a:uFillTx/>
                <a:latin typeface="Avenir Next" panose="020B0503020202020204" pitchFamily="34" charset="0"/>
                <a:ea typeface="+mn-ea"/>
                <a:cs typeface="+mn-cs"/>
              </a:rPr>
              <a:t>…</a:t>
            </a:r>
          </a:p>
        </p:txBody>
      </p:sp>
      <p:sp>
        <p:nvSpPr>
          <p:cNvPr id="9" name="Title 1">
            <a:extLst>
              <a:ext uri="{FF2B5EF4-FFF2-40B4-BE49-F238E27FC236}">
                <a16:creationId xmlns:a16="http://schemas.microsoft.com/office/drawing/2014/main" id="{A5DBD976-2CC1-A037-F54C-70D40D128179}"/>
              </a:ext>
            </a:extLst>
          </p:cNvPr>
          <p:cNvSpPr>
            <a:spLocks noGrp="1"/>
          </p:cNvSpPr>
          <p:nvPr>
            <p:ph type="title"/>
          </p:nvPr>
        </p:nvSpPr>
        <p:spPr>
          <a:xfrm>
            <a:off x="2279576" y="258212"/>
            <a:ext cx="9302824" cy="1143000"/>
          </a:xfrm>
        </p:spPr>
        <p:txBody>
          <a:bodyPr>
            <a:normAutofit fontScale="90000"/>
          </a:bodyPr>
          <a:lstStyle/>
          <a:p>
            <a:r>
              <a:rPr lang="en-CA"/>
              <a:t>What is the Open Research Accelerator Fund?</a:t>
            </a:r>
          </a:p>
        </p:txBody>
      </p:sp>
    </p:spTree>
    <p:extLst>
      <p:ext uri="{BB962C8B-B14F-4D97-AF65-F5344CB8AC3E}">
        <p14:creationId xmlns:p14="http://schemas.microsoft.com/office/powerpoint/2010/main" val="283199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fontScale="90000"/>
          </a:bodyPr>
          <a:lstStyle/>
          <a:p>
            <a:r>
              <a:rPr lang="en-CA" dirty="0"/>
              <a:t>What is the Open Research Accelerator Fund?</a:t>
            </a:r>
          </a:p>
        </p:txBody>
      </p:sp>
      <p:sp>
        <p:nvSpPr>
          <p:cNvPr id="3" name="Content Placeholder 2">
            <a:extLst>
              <a:ext uri="{FF2B5EF4-FFF2-40B4-BE49-F238E27FC236}">
                <a16:creationId xmlns:a16="http://schemas.microsoft.com/office/drawing/2014/main" id="{42CBB796-84AD-41D3-6705-413D28BE85C6}"/>
              </a:ext>
            </a:extLst>
          </p:cNvPr>
          <p:cNvSpPr>
            <a:spLocks noGrp="1"/>
          </p:cNvSpPr>
          <p:nvPr>
            <p:ph idx="1"/>
          </p:nvPr>
        </p:nvSpPr>
        <p:spPr>
          <a:xfrm>
            <a:off x="609600" y="1600201"/>
            <a:ext cx="11175032" cy="4999587"/>
          </a:xfrm>
        </p:spPr>
        <p:txBody>
          <a:bodyPr>
            <a:normAutofit/>
          </a:bodyPr>
          <a:lstStyle/>
          <a:p>
            <a:pPr fontAlgn="base">
              <a:spcAft>
                <a:spcPts val="1000"/>
              </a:spcAft>
              <a:defRPr/>
            </a:pPr>
            <a:r>
              <a:rPr lang="en-US" dirty="0">
                <a:solidFill>
                  <a:sysClr val="windowText" lastClr="000000"/>
                </a:solidFill>
                <a:latin typeface="Avenir Book" panose="02000503020000020003" pitchFamily="2" charset="0"/>
                <a:cs typeface="Arial" pitchFamily="34" charset="0"/>
              </a:rPr>
              <a:t>In 2022</a:t>
            </a:r>
          </a:p>
          <a:p>
            <a:pPr lvl="1" fontAlgn="base">
              <a:spcAft>
                <a:spcPts val="1000"/>
              </a:spcAft>
              <a:buFont typeface="Arial" panose="020B0604020202020204" pitchFamily="34" charset="0"/>
              <a:buChar char="•"/>
              <a:defRPr/>
            </a:pPr>
            <a:r>
              <a:rPr lang="en-US" sz="2600" dirty="0">
                <a:solidFill>
                  <a:sysClr val="windowText" lastClr="000000"/>
                </a:solidFill>
                <a:latin typeface="Avenir Book" panose="02000503020000020003" pitchFamily="2" charset="0"/>
                <a:cs typeface="Arial" pitchFamily="34" charset="0"/>
              </a:rPr>
              <a:t>8  small projects to foster Open Research</a:t>
            </a:r>
            <a:br>
              <a:rPr lang="en-US" sz="2600" dirty="0">
                <a:solidFill>
                  <a:sysClr val="windowText" lastClr="000000"/>
                </a:solidFill>
                <a:latin typeface="Avenir Book" panose="02000503020000020003" pitchFamily="2" charset="0"/>
                <a:cs typeface="Arial" pitchFamily="34" charset="0"/>
              </a:rPr>
            </a:br>
            <a:endParaRPr kumimoji="0" lang="en-US" sz="2600" b="0" i="0" u="none" strike="noStrike" kern="1200" cap="none" spc="0" normalizeH="0" baseline="0" noProof="0" dirty="0">
              <a:ln>
                <a:noFill/>
              </a:ln>
              <a:solidFill>
                <a:sysClr val="windowText" lastClr="000000"/>
              </a:solidFill>
              <a:effectLst/>
              <a:uLnTx/>
              <a:uFillTx/>
              <a:latin typeface="Avenir Book" panose="02000503020000020003" pitchFamily="2" charset="0"/>
              <a:cs typeface="Arial" pitchFamily="34" charset="0"/>
            </a:endParaRPr>
          </a:p>
          <a:p>
            <a:pPr fontAlgn="base">
              <a:spcAft>
                <a:spcPts val="1000"/>
              </a:spcAft>
              <a:defRPr/>
            </a:pPr>
            <a:r>
              <a:rPr lang="en-US" dirty="0">
                <a:solidFill>
                  <a:sysClr val="windowText" lastClr="000000"/>
                </a:solidFill>
                <a:latin typeface="Avenir Book" panose="02000503020000020003" pitchFamily="2" charset="0"/>
                <a:cs typeface="Arial" pitchFamily="34" charset="0"/>
              </a:rPr>
              <a:t>In 2023</a:t>
            </a:r>
          </a:p>
          <a:p>
            <a:pPr lvl="1" fontAlgn="base">
              <a:spcAft>
                <a:spcPts val="1000"/>
              </a:spcAft>
              <a:buFont typeface="Arial" panose="020B0604020202020204" pitchFamily="34" charset="0"/>
              <a:buChar char="•"/>
              <a:defRPr/>
            </a:pPr>
            <a:r>
              <a:rPr lang="en-US" sz="2600" dirty="0">
                <a:solidFill>
                  <a:sysClr val="windowText" lastClr="000000"/>
                </a:solidFill>
                <a:latin typeface="Avenir Book" panose="02000503020000020003" pitchFamily="2" charset="0"/>
                <a:cs typeface="Arial" pitchFamily="34" charset="0"/>
              </a:rPr>
              <a:t>High interest for the initiative: Numerous applications were received worth over £300,000</a:t>
            </a:r>
          </a:p>
          <a:p>
            <a:pPr lvl="1" fontAlgn="base">
              <a:spcAft>
                <a:spcPts val="1000"/>
              </a:spcAft>
              <a:buFont typeface="Arial" panose="020B0604020202020204" pitchFamily="34" charset="0"/>
              <a:buChar char="•"/>
              <a:defRPr/>
            </a:pPr>
            <a:r>
              <a:rPr lang="en-US" sz="2600" dirty="0">
                <a:solidFill>
                  <a:sysClr val="windowText" lastClr="000000"/>
                </a:solidFill>
                <a:latin typeface="Avenir Book" panose="02000503020000020003" pitchFamily="2" charset="0"/>
                <a:cs typeface="Arial" pitchFamily="34" charset="0"/>
              </a:rPr>
              <a:t>Secured £130,000 of funding which allowed to support ten proposals</a:t>
            </a:r>
          </a:p>
          <a:p>
            <a:pPr lvl="1" fontAlgn="base">
              <a:spcAft>
                <a:spcPts val="1000"/>
              </a:spcAft>
              <a:buFont typeface="Arial" panose="020B0604020202020204" pitchFamily="34" charset="0"/>
              <a:buChar char="•"/>
              <a:defRPr/>
            </a:pPr>
            <a:r>
              <a:rPr lang="en-US" sz="2600" dirty="0">
                <a:solidFill>
                  <a:sysClr val="windowText" lastClr="000000"/>
                </a:solidFill>
                <a:latin typeface="Avenir Book" panose="02000503020000020003" pitchFamily="2" charset="0"/>
                <a:cs typeface="Arial" pitchFamily="34" charset="0"/>
              </a:rPr>
              <a:t>5 large projects and 5 small projects, all funded for 12 months</a:t>
            </a:r>
          </a:p>
        </p:txBody>
      </p:sp>
    </p:spTree>
    <p:extLst>
      <p:ext uri="{BB962C8B-B14F-4D97-AF65-F5344CB8AC3E}">
        <p14:creationId xmlns:p14="http://schemas.microsoft.com/office/powerpoint/2010/main" val="362121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a:bodyPr>
          <a:lstStyle/>
          <a:p>
            <a:r>
              <a:rPr lang="en-CA" dirty="0"/>
              <a:t>Funded projects for 2023</a:t>
            </a:r>
          </a:p>
        </p:txBody>
      </p:sp>
      <p:sp>
        <p:nvSpPr>
          <p:cNvPr id="3" name="Content Placeholder 2">
            <a:extLst>
              <a:ext uri="{FF2B5EF4-FFF2-40B4-BE49-F238E27FC236}">
                <a16:creationId xmlns:a16="http://schemas.microsoft.com/office/drawing/2014/main" id="{42CBB796-84AD-41D3-6705-413D28BE85C6}"/>
              </a:ext>
            </a:extLst>
          </p:cNvPr>
          <p:cNvSpPr>
            <a:spLocks noGrp="1"/>
          </p:cNvSpPr>
          <p:nvPr>
            <p:ph idx="1"/>
          </p:nvPr>
        </p:nvSpPr>
        <p:spPr>
          <a:xfrm>
            <a:off x="609600" y="1600201"/>
            <a:ext cx="11319048" cy="4999587"/>
          </a:xfrm>
        </p:spPr>
        <p:txBody>
          <a:bodyPr>
            <a:normAutofit lnSpcReduction="10000"/>
          </a:bodyPr>
          <a:lstStyle/>
          <a:p>
            <a:pPr marL="0" indent="0" fontAlgn="base">
              <a:spcAft>
                <a:spcPts val="1000"/>
              </a:spcAft>
              <a:buNone/>
              <a:defRPr/>
            </a:pPr>
            <a:r>
              <a:rPr lang="en-US" sz="3200" b="1" dirty="0">
                <a:solidFill>
                  <a:sysClr val="windowText" lastClr="000000"/>
                </a:solidFill>
                <a:latin typeface="Avenir Book" panose="02000503020000020003" pitchFamily="2" charset="0"/>
              </a:rPr>
              <a:t>The International Ocean Discovery Program</a:t>
            </a:r>
          </a:p>
          <a:p>
            <a:pPr marL="0" marR="0" lvl="0" indent="0" defTabSz="914400" rtl="0" eaLnBrk="1" fontAlgn="base" latinLnBrk="0" hangingPunct="1">
              <a:lnSpc>
                <a:spcPct val="100000"/>
              </a:lnSpc>
              <a:spcBef>
                <a:spcPct val="20000"/>
              </a:spcBef>
              <a:spcAft>
                <a:spcPts val="1000"/>
              </a:spcAft>
              <a:buClrTx/>
              <a:buSzTx/>
              <a:buNone/>
              <a:tabLst/>
              <a:defRPr/>
            </a:pPr>
            <a:r>
              <a:rPr lang="en-US" sz="2200" b="1" dirty="0">
                <a:solidFill>
                  <a:srgbClr val="7030A0"/>
                </a:solidFill>
                <a:latin typeface="Avenir Book" panose="02000503020000020003" pitchFamily="2" charset="0"/>
              </a:rPr>
              <a:t>Neil Mitchell</a:t>
            </a:r>
            <a:r>
              <a:rPr lang="en-US" sz="2200" dirty="0">
                <a:solidFill>
                  <a:sysClr val="windowText" lastClr="000000"/>
                </a:solidFill>
                <a:latin typeface="Avenir Book" panose="02000503020000020003" pitchFamily="2" charset="0"/>
              </a:rPr>
              <a:t>, Science and Engineering</a:t>
            </a:r>
          </a:p>
          <a:p>
            <a:pPr marL="0" indent="0" fontAlgn="base">
              <a:spcAft>
                <a:spcPts val="1000"/>
              </a:spcAft>
              <a:buNone/>
              <a:defRPr/>
            </a:pPr>
            <a:r>
              <a:rPr lang="en-US" sz="2400" dirty="0">
                <a:solidFill>
                  <a:sysClr val="windowText" lastClr="000000"/>
                </a:solidFill>
                <a:latin typeface="Avenir Book" panose="02000503020000020003" pitchFamily="2" charset="0"/>
              </a:rPr>
              <a:t>Strategies to digitally </a:t>
            </a:r>
            <a:r>
              <a:rPr lang="en-US" sz="2400" b="1" dirty="0">
                <a:solidFill>
                  <a:sysClr val="windowText" lastClr="000000"/>
                </a:solidFill>
                <a:latin typeface="Avenir Book" panose="02000503020000020003" pitchFamily="2" charset="0"/>
              </a:rPr>
              <a:t>connect existing databases of the International Ocean Discovery Program</a:t>
            </a:r>
            <a:r>
              <a:rPr lang="en-US" sz="2400" dirty="0">
                <a:solidFill>
                  <a:sysClr val="windowText" lastClr="000000"/>
                </a:solidFill>
                <a:latin typeface="Avenir Book" panose="02000503020000020003" pitchFamily="2" charset="0"/>
              </a:rPr>
              <a:t> (IODP), with the aim to make drilling (legacy) data </a:t>
            </a:r>
            <a:r>
              <a:rPr lang="en-US" sz="2400" b="1" dirty="0">
                <a:solidFill>
                  <a:sysClr val="windowText" lastClr="000000"/>
                </a:solidFill>
                <a:latin typeface="Avenir Book" panose="02000503020000020003" pitchFamily="2" charset="0"/>
              </a:rPr>
              <a:t>secure and accessible</a:t>
            </a:r>
            <a:r>
              <a:rPr lang="en-US" sz="2400" dirty="0">
                <a:solidFill>
                  <a:sysClr val="windowText" lastClr="000000"/>
                </a:solidFill>
                <a:latin typeface="Avenir Book" panose="02000503020000020003" pitchFamily="2" charset="0"/>
              </a:rPr>
              <a:t>.</a:t>
            </a:r>
            <a:br>
              <a:rPr lang="en-US" sz="2400" dirty="0">
                <a:solidFill>
                  <a:sysClr val="windowText" lastClr="000000"/>
                </a:solidFill>
                <a:latin typeface="Avenir Book" panose="02000503020000020003" pitchFamily="2" charset="0"/>
              </a:rPr>
            </a:br>
            <a:endParaRPr lang="en-US" sz="2200" dirty="0">
              <a:solidFill>
                <a:sysClr val="windowText" lastClr="000000"/>
              </a:solidFill>
              <a:latin typeface="Avenir Book" panose="02000503020000020003" pitchFamily="2" charset="0"/>
            </a:endParaRPr>
          </a:p>
          <a:p>
            <a:pPr marL="0" marR="0" lvl="0" indent="0" defTabSz="914400" rtl="0" eaLnBrk="1" fontAlgn="base" latinLnBrk="0" hangingPunct="1">
              <a:lnSpc>
                <a:spcPct val="100000"/>
              </a:lnSpc>
              <a:spcBef>
                <a:spcPct val="20000"/>
              </a:spcBef>
              <a:spcAft>
                <a:spcPts val="1000"/>
              </a:spcAft>
              <a:buClrTx/>
              <a:buSzTx/>
              <a:buNone/>
              <a:tabLst/>
              <a:defRPr/>
            </a:pPr>
            <a:r>
              <a:rPr lang="en-US" b="1" dirty="0">
                <a:solidFill>
                  <a:sysClr val="windowText" lastClr="000000"/>
                </a:solidFill>
                <a:latin typeface="Avenir Book" panose="02000503020000020003" pitchFamily="2" charset="0"/>
              </a:rPr>
              <a:t>Investigating Open-Source Software and Code at UoM</a:t>
            </a:r>
          </a:p>
          <a:p>
            <a:pPr marL="0" marR="0" lvl="0" indent="0" defTabSz="914400" rtl="0" eaLnBrk="1" fontAlgn="base" latinLnBrk="0" hangingPunct="1">
              <a:lnSpc>
                <a:spcPct val="100000"/>
              </a:lnSpc>
              <a:spcBef>
                <a:spcPct val="20000"/>
              </a:spcBef>
              <a:spcAft>
                <a:spcPts val="1000"/>
              </a:spcAft>
              <a:buClrTx/>
              <a:buSzTx/>
              <a:buNone/>
              <a:tabLst/>
              <a:defRPr/>
            </a:pPr>
            <a:r>
              <a:rPr lang="en-US" sz="2200" b="1" dirty="0">
                <a:solidFill>
                  <a:srgbClr val="7030A0"/>
                </a:solidFill>
                <a:latin typeface="Avenir Book" panose="02000503020000020003" pitchFamily="2" charset="0"/>
              </a:rPr>
              <a:t>Lukas Hughes-</a:t>
            </a:r>
            <a:r>
              <a:rPr lang="en-US" sz="2200" b="1" dirty="0" err="1">
                <a:solidFill>
                  <a:srgbClr val="7030A0"/>
                </a:solidFill>
                <a:latin typeface="Avenir Book" panose="02000503020000020003" pitchFamily="2" charset="0"/>
              </a:rPr>
              <a:t>Noehrer</a:t>
            </a:r>
            <a:r>
              <a:rPr lang="en-US" sz="2200" dirty="0">
                <a:solidFill>
                  <a:sysClr val="windowText" lastClr="000000"/>
                </a:solidFill>
                <a:latin typeface="Avenir Book" panose="02000503020000020003" pitchFamily="2" charset="0"/>
              </a:rPr>
              <a:t>, Science and Engineering	</a:t>
            </a:r>
            <a:endParaRPr lang="en-US" dirty="0">
              <a:solidFill>
                <a:sysClr val="windowText" lastClr="000000"/>
              </a:solidFill>
              <a:latin typeface="Avenir Book" panose="02000503020000020003" pitchFamily="2" charset="0"/>
            </a:endParaRPr>
          </a:p>
          <a:p>
            <a:pPr marL="0" indent="0" fontAlgn="base">
              <a:spcAft>
                <a:spcPts val="1000"/>
              </a:spcAft>
              <a:buNone/>
              <a:defRPr/>
            </a:pPr>
            <a:r>
              <a:rPr lang="en-US" sz="2400" dirty="0">
                <a:solidFill>
                  <a:sysClr val="windowText" lastClr="000000"/>
                </a:solidFill>
                <a:latin typeface="Avenir Book" panose="02000503020000020003" pitchFamily="2" charset="0"/>
              </a:rPr>
              <a:t>Investigation of the "</a:t>
            </a:r>
            <a:r>
              <a:rPr lang="en-US" sz="2400" b="1" dirty="0">
                <a:solidFill>
                  <a:sysClr val="windowText" lastClr="000000"/>
                </a:solidFill>
                <a:latin typeface="Avenir Book" panose="02000503020000020003" pitchFamily="2" charset="0"/>
              </a:rPr>
              <a:t>lived software culture</a:t>
            </a:r>
            <a:r>
              <a:rPr lang="en-US" sz="2400" dirty="0">
                <a:solidFill>
                  <a:sysClr val="windowText" lastClr="000000"/>
                </a:solidFill>
                <a:latin typeface="Avenir Book" panose="02000503020000020003" pitchFamily="2" charset="0"/>
              </a:rPr>
              <a:t>" at UoM to inform the </a:t>
            </a:r>
            <a:r>
              <a:rPr lang="en-US" sz="2400" b="1" dirty="0">
                <a:solidFill>
                  <a:sysClr val="windowText" lastClr="000000"/>
                </a:solidFill>
                <a:latin typeface="Avenir Book" panose="02000503020000020003" pitchFamily="2" charset="0"/>
              </a:rPr>
              <a:t>future Research Software Policy and other frameworks </a:t>
            </a:r>
            <a:r>
              <a:rPr lang="en-US" sz="2400" dirty="0">
                <a:solidFill>
                  <a:sysClr val="windowText" lastClr="000000"/>
                </a:solidFill>
                <a:latin typeface="Avenir Book" panose="02000503020000020003" pitchFamily="2" charset="0"/>
              </a:rPr>
              <a:t>about </a:t>
            </a:r>
            <a:r>
              <a:rPr lang="en-US" sz="2400" b="1" dirty="0">
                <a:solidFill>
                  <a:sysClr val="windowText" lastClr="000000"/>
                </a:solidFill>
                <a:latin typeface="Avenir Book" panose="02000503020000020003" pitchFamily="2" charset="0"/>
              </a:rPr>
              <a:t>practices and gaps in provisions </a:t>
            </a:r>
            <a:r>
              <a:rPr lang="en-US" sz="2400" dirty="0">
                <a:solidFill>
                  <a:sysClr val="windowText" lastClr="000000"/>
                </a:solidFill>
                <a:latin typeface="Avenir Book" panose="02000503020000020003" pitchFamily="2" charset="0"/>
              </a:rPr>
              <a:t>that the university could strive to implement in the future.</a:t>
            </a:r>
          </a:p>
          <a:p>
            <a:pPr marL="0" marR="0" lvl="0" indent="0" defTabSz="914400" rtl="0" eaLnBrk="1" fontAlgn="base" latinLnBrk="0" hangingPunct="1">
              <a:lnSpc>
                <a:spcPct val="100000"/>
              </a:lnSpc>
              <a:spcBef>
                <a:spcPct val="20000"/>
              </a:spcBef>
              <a:spcAft>
                <a:spcPts val="1000"/>
              </a:spcAft>
              <a:buClrTx/>
              <a:buSzTx/>
              <a:buNone/>
              <a:tabLst/>
              <a:defRPr/>
            </a:pPr>
            <a:endParaRPr lang="en-US" dirty="0">
              <a:solidFill>
                <a:sysClr val="windowText" lastClr="000000"/>
              </a:solidFill>
              <a:latin typeface="Avenir Book" panose="02000503020000020003" pitchFamily="2" charset="0"/>
            </a:endParaRPr>
          </a:p>
        </p:txBody>
      </p:sp>
      <p:pic>
        <p:nvPicPr>
          <p:cNvPr id="1026" name="Picture 2">
            <a:extLst>
              <a:ext uri="{FF2B5EF4-FFF2-40B4-BE49-F238E27FC236}">
                <a16:creationId xmlns:a16="http://schemas.microsoft.com/office/drawing/2014/main" id="{C6B7C8FE-63AE-9601-D74C-AB916AAFC0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0192" y="1577140"/>
            <a:ext cx="1872208" cy="748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23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a:bodyPr>
          <a:lstStyle/>
          <a:p>
            <a:r>
              <a:rPr lang="en-CA" dirty="0"/>
              <a:t>Funded projects for 2023</a:t>
            </a:r>
          </a:p>
        </p:txBody>
      </p:sp>
      <p:sp>
        <p:nvSpPr>
          <p:cNvPr id="3" name="Content Placeholder 2">
            <a:extLst>
              <a:ext uri="{FF2B5EF4-FFF2-40B4-BE49-F238E27FC236}">
                <a16:creationId xmlns:a16="http://schemas.microsoft.com/office/drawing/2014/main" id="{42CBB796-84AD-41D3-6705-413D28BE85C6}"/>
              </a:ext>
            </a:extLst>
          </p:cNvPr>
          <p:cNvSpPr>
            <a:spLocks noGrp="1"/>
          </p:cNvSpPr>
          <p:nvPr>
            <p:ph idx="1"/>
          </p:nvPr>
        </p:nvSpPr>
        <p:spPr>
          <a:xfrm>
            <a:off x="609600" y="1340768"/>
            <a:ext cx="11319048" cy="5517232"/>
          </a:xfrm>
        </p:spPr>
        <p:txBody>
          <a:bodyPr>
            <a:normAutofit fontScale="92500" lnSpcReduction="10000"/>
          </a:bodyPr>
          <a:lstStyle/>
          <a:p>
            <a:pPr marL="0" indent="0" fontAlgn="base">
              <a:spcAft>
                <a:spcPts val="1000"/>
              </a:spcAft>
              <a:buNone/>
              <a:defRPr/>
            </a:pPr>
            <a:r>
              <a:rPr lang="en-GB" sz="3200" b="1" dirty="0">
                <a:solidFill>
                  <a:sysClr val="windowText" lastClr="000000"/>
                </a:solidFill>
                <a:latin typeface="Avenir Book" panose="02000503020000020003" pitchFamily="2" charset="0"/>
              </a:rPr>
              <a:t>DSS MS: Decision Support Systems for local community engagement in Moss Side</a:t>
            </a:r>
          </a:p>
          <a:p>
            <a:pPr marL="0" indent="0" fontAlgn="base">
              <a:spcAft>
                <a:spcPts val="1000"/>
              </a:spcAft>
              <a:buNone/>
              <a:defRPr/>
            </a:pPr>
            <a:r>
              <a:rPr lang="en-GB" sz="2400" b="1" dirty="0">
                <a:solidFill>
                  <a:srgbClr val="7030A0"/>
                </a:solidFill>
                <a:latin typeface="Avenir Book" panose="02000503020000020003" pitchFamily="2" charset="0"/>
              </a:rPr>
              <a:t>Nuno Pinto</a:t>
            </a:r>
            <a:r>
              <a:rPr lang="en-GB" sz="2400" dirty="0">
                <a:solidFill>
                  <a:sysClr val="windowText" lastClr="000000"/>
                </a:solidFill>
                <a:latin typeface="Avenir Book" panose="02000503020000020003" pitchFamily="2" charset="0"/>
              </a:rPr>
              <a:t>, Humanities</a:t>
            </a:r>
          </a:p>
          <a:p>
            <a:pPr marL="0" indent="0" fontAlgn="base">
              <a:spcAft>
                <a:spcPts val="1000"/>
              </a:spcAft>
              <a:buNone/>
              <a:defRPr/>
            </a:pPr>
            <a:r>
              <a:rPr lang="en-GB" sz="2400" b="1" dirty="0">
                <a:solidFill>
                  <a:sysClr val="windowText" lastClr="000000"/>
                </a:solidFill>
                <a:latin typeface="Avenir Book" panose="02000503020000020003" pitchFamily="2" charset="0"/>
              </a:rPr>
              <a:t>Partnership</a:t>
            </a:r>
            <a:r>
              <a:rPr lang="en-GB" sz="2400" dirty="0">
                <a:solidFill>
                  <a:sysClr val="windowText" lastClr="000000"/>
                </a:solidFill>
                <a:latin typeface="Avenir Book" panose="02000503020000020003" pitchFamily="2" charset="0"/>
              </a:rPr>
              <a:t> between UoM academics and </a:t>
            </a:r>
            <a:r>
              <a:rPr lang="en-GB" sz="2400" b="1" dirty="0">
                <a:solidFill>
                  <a:sysClr val="windowText" lastClr="000000"/>
                </a:solidFill>
                <a:latin typeface="Avenir Book" panose="02000503020000020003" pitchFamily="2" charset="0"/>
              </a:rPr>
              <a:t>stakeholders from the Moss Side Partnership </a:t>
            </a:r>
            <a:r>
              <a:rPr lang="en-GB" sz="2400" dirty="0">
                <a:solidFill>
                  <a:sysClr val="windowText" lastClr="000000"/>
                </a:solidFill>
                <a:latin typeface="Avenir Book" panose="02000503020000020003" pitchFamily="2" charset="0"/>
              </a:rPr>
              <a:t>(MSP) to co-produce transparent, accessible and reproducible research on innovative planning processes for </a:t>
            </a:r>
            <a:r>
              <a:rPr lang="en-GB" sz="2400" b="1" dirty="0">
                <a:solidFill>
                  <a:sysClr val="windowText" lastClr="000000"/>
                </a:solidFill>
                <a:latin typeface="Avenir Book" panose="02000503020000020003" pitchFamily="2" charset="0"/>
              </a:rPr>
              <a:t>neighbourhood planning using digital tools</a:t>
            </a:r>
            <a:r>
              <a:rPr lang="en-GB" sz="2400" dirty="0">
                <a:solidFill>
                  <a:sysClr val="windowText" lastClr="000000"/>
                </a:solidFill>
                <a:latin typeface="Avenir Book" panose="02000503020000020003" pitchFamily="2" charset="0"/>
              </a:rPr>
              <a:t>.</a:t>
            </a:r>
            <a:br>
              <a:rPr lang="en-GB" sz="2400" dirty="0">
                <a:solidFill>
                  <a:sysClr val="windowText" lastClr="000000"/>
                </a:solidFill>
                <a:latin typeface="Avenir Book" panose="02000503020000020003" pitchFamily="2" charset="0"/>
              </a:rPr>
            </a:br>
            <a:br>
              <a:rPr lang="en-GB" sz="2400" dirty="0">
                <a:solidFill>
                  <a:sysClr val="windowText" lastClr="000000"/>
                </a:solidFill>
                <a:latin typeface="Avenir Book" panose="02000503020000020003" pitchFamily="2" charset="0"/>
              </a:rPr>
            </a:br>
            <a:endParaRPr lang="en-GB" sz="2400" dirty="0">
              <a:solidFill>
                <a:sysClr val="windowText" lastClr="000000"/>
              </a:solidFill>
              <a:latin typeface="Avenir Book" panose="02000503020000020003" pitchFamily="2" charset="0"/>
            </a:endParaRPr>
          </a:p>
          <a:p>
            <a:pPr marL="0" marR="0" lvl="0" indent="0" defTabSz="914400" rtl="0" eaLnBrk="1" fontAlgn="base" latinLnBrk="0" hangingPunct="1">
              <a:lnSpc>
                <a:spcPct val="100000"/>
              </a:lnSpc>
              <a:spcBef>
                <a:spcPct val="20000"/>
              </a:spcBef>
              <a:spcAft>
                <a:spcPts val="1000"/>
              </a:spcAft>
              <a:buClrTx/>
              <a:buSzTx/>
              <a:buNone/>
              <a:tabLst/>
              <a:defRPr/>
            </a:pPr>
            <a:r>
              <a:rPr lang="en-GB" b="1" dirty="0" err="1">
                <a:solidFill>
                  <a:sysClr val="windowText" lastClr="000000"/>
                </a:solidFill>
                <a:latin typeface="Avenir Book" panose="02000503020000020003" pitchFamily="2" charset="0"/>
              </a:rPr>
              <a:t>CrimRxiv</a:t>
            </a:r>
            <a:r>
              <a:rPr lang="en-GB" b="1" dirty="0">
                <a:solidFill>
                  <a:sysClr val="windowText" lastClr="000000"/>
                </a:solidFill>
                <a:latin typeface="Avenir Book" panose="02000503020000020003" pitchFamily="2" charset="0"/>
              </a:rPr>
              <a:t> - The global open access hub for criminology</a:t>
            </a:r>
          </a:p>
          <a:p>
            <a:pPr marL="0" marR="0" lvl="0" indent="0" defTabSz="914400" rtl="0" eaLnBrk="1" fontAlgn="base" latinLnBrk="0" hangingPunct="1">
              <a:lnSpc>
                <a:spcPct val="100000"/>
              </a:lnSpc>
              <a:spcBef>
                <a:spcPct val="20000"/>
              </a:spcBef>
              <a:spcAft>
                <a:spcPts val="1000"/>
              </a:spcAft>
              <a:buClrTx/>
              <a:buSzTx/>
              <a:buNone/>
              <a:tabLst/>
              <a:defRPr/>
            </a:pPr>
            <a:r>
              <a:rPr lang="en-GB" sz="2400" b="1" dirty="0">
                <a:solidFill>
                  <a:srgbClr val="7030A0"/>
                </a:solidFill>
                <a:latin typeface="Avenir Book" panose="02000503020000020003" pitchFamily="2" charset="0"/>
              </a:rPr>
              <a:t>David </a:t>
            </a:r>
            <a:r>
              <a:rPr lang="en-GB" sz="2400" b="1" dirty="0" err="1">
                <a:solidFill>
                  <a:srgbClr val="7030A0"/>
                </a:solidFill>
                <a:latin typeface="Avenir Book" panose="02000503020000020003" pitchFamily="2" charset="0"/>
              </a:rPr>
              <a:t>Buil</a:t>
            </a:r>
            <a:r>
              <a:rPr lang="en-GB" sz="2400" b="1" dirty="0">
                <a:solidFill>
                  <a:srgbClr val="7030A0"/>
                </a:solidFill>
                <a:latin typeface="Avenir Book" panose="02000503020000020003" pitchFamily="2" charset="0"/>
              </a:rPr>
              <a:t> Gil</a:t>
            </a:r>
            <a:r>
              <a:rPr lang="en-GB" sz="2400" dirty="0">
                <a:solidFill>
                  <a:sysClr val="windowText" lastClr="000000"/>
                </a:solidFill>
                <a:latin typeface="Avenir Book" panose="02000503020000020003" pitchFamily="2" charset="0"/>
              </a:rPr>
              <a:t>, Humanities	</a:t>
            </a:r>
          </a:p>
          <a:p>
            <a:pPr marL="0" indent="0" fontAlgn="base">
              <a:spcAft>
                <a:spcPts val="1000"/>
              </a:spcAft>
              <a:buNone/>
              <a:defRPr/>
            </a:pPr>
            <a:r>
              <a:rPr lang="en-GB" sz="2400" dirty="0">
                <a:solidFill>
                  <a:sysClr val="windowText" lastClr="000000"/>
                </a:solidFill>
                <a:latin typeface="Avenir Book" panose="02000503020000020003" pitchFamily="2" charset="0"/>
              </a:rPr>
              <a:t>Study of the </a:t>
            </a:r>
            <a:r>
              <a:rPr lang="en-GB" sz="2400" b="1" dirty="0">
                <a:solidFill>
                  <a:sysClr val="windowText" lastClr="000000"/>
                </a:solidFill>
                <a:latin typeface="Avenir Book" panose="02000503020000020003" pitchFamily="2" charset="0"/>
              </a:rPr>
              <a:t>legal and ethical barriers of open access hubs</a:t>
            </a:r>
            <a:r>
              <a:rPr lang="en-GB" sz="2400" dirty="0">
                <a:solidFill>
                  <a:sysClr val="windowText" lastClr="000000"/>
                </a:solidFill>
                <a:latin typeface="Avenir Book" panose="02000503020000020003" pitchFamily="2" charset="0"/>
              </a:rPr>
              <a:t>, including </a:t>
            </a:r>
            <a:r>
              <a:rPr lang="en-GB" sz="2400" b="1" dirty="0" err="1">
                <a:solidFill>
                  <a:sysClr val="windowText" lastClr="000000"/>
                </a:solidFill>
                <a:latin typeface="Avenir Book" panose="02000503020000020003" pitchFamily="2" charset="0"/>
              </a:rPr>
              <a:t>CrimRxiv</a:t>
            </a:r>
            <a:r>
              <a:rPr lang="en-GB" sz="2400" dirty="0">
                <a:solidFill>
                  <a:sysClr val="windowText" lastClr="000000"/>
                </a:solidFill>
                <a:latin typeface="Avenir Book" panose="02000503020000020003" pitchFamily="2" charset="0"/>
              </a:rPr>
              <a:t> — UoM housed global repository and hub for open access publications in criminology — and efforts to </a:t>
            </a:r>
            <a:r>
              <a:rPr lang="en-GB" sz="2400" b="1" dirty="0">
                <a:solidFill>
                  <a:sysClr val="windowText" lastClr="000000"/>
                </a:solidFill>
                <a:latin typeface="Avenir Book" panose="02000503020000020003" pitchFamily="2" charset="0"/>
              </a:rPr>
              <a:t>ensure its effectiveness, interest, reach, diversity, and sustainability</a:t>
            </a:r>
            <a:r>
              <a:rPr lang="en-GB" sz="2400" dirty="0">
                <a:solidFill>
                  <a:sysClr val="windowText" lastClr="000000"/>
                </a:solidFill>
                <a:latin typeface="Avenir Book" panose="02000503020000020003" pitchFamily="2" charset="0"/>
              </a:rPr>
              <a:t>.</a:t>
            </a:r>
            <a:endParaRPr lang="en-GB" dirty="0">
              <a:solidFill>
                <a:sysClr val="windowText" lastClr="000000"/>
              </a:solidFill>
              <a:latin typeface="Avenir Book" panose="02000503020000020003" pitchFamily="2" charset="0"/>
            </a:endParaRPr>
          </a:p>
        </p:txBody>
      </p:sp>
    </p:spTree>
    <p:extLst>
      <p:ext uri="{BB962C8B-B14F-4D97-AF65-F5344CB8AC3E}">
        <p14:creationId xmlns:p14="http://schemas.microsoft.com/office/powerpoint/2010/main" val="114661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4844660"/>
          </a:xfrm>
        </p:spPr>
        <p:txBody>
          <a:bodyPr>
            <a:normAutofit/>
          </a:bodyPr>
          <a:lstStyle/>
          <a:p>
            <a:pPr algn="just">
              <a:lnSpc>
                <a:spcPct val="150000"/>
              </a:lnSpc>
              <a:buFont typeface="Wingdings" pitchFamily="2" charset="2"/>
              <a:buChar char="§"/>
            </a:pPr>
            <a:r>
              <a:rPr lang="en-GB" sz="1800" b="1" dirty="0">
                <a:solidFill>
                  <a:srgbClr val="343536"/>
                </a:solidFill>
                <a:latin typeface="Open Sans" panose="020B0606030504020204" pitchFamily="34" charset="0"/>
                <a:cs typeface="Arial" panose="020B0604020202020204" pitchFamily="34" charset="0"/>
              </a:rPr>
              <a:t>REF ‘28 </a:t>
            </a:r>
            <a:r>
              <a:rPr lang="en-GB" sz="1800" dirty="0">
                <a:solidFill>
                  <a:srgbClr val="343536"/>
                </a:solidFill>
                <a:latin typeface="Open Sans" panose="020B0606030504020204" pitchFamily="34" charset="0"/>
                <a:cs typeface="Arial" panose="020B0604020202020204" pitchFamily="34" charset="0"/>
              </a:rPr>
              <a:t>will be a considerably different REF:</a:t>
            </a:r>
          </a:p>
          <a:p>
            <a:pPr algn="just">
              <a:lnSpc>
                <a:spcPct val="150000"/>
              </a:lnSpc>
              <a:buFont typeface="Wingdings" pitchFamily="2" charset="2"/>
              <a:buChar char="§"/>
            </a:pPr>
            <a:endParaRPr lang="en-GB" sz="1600" b="1" dirty="0">
              <a:solidFill>
                <a:srgbClr val="343536"/>
              </a:solidFill>
              <a:latin typeface="Open Sans" panose="020B0606030504020204" pitchFamily="34" charset="0"/>
              <a:cs typeface="Arial" panose="020B0604020202020204" pitchFamily="34" charset="0"/>
            </a:endParaRPr>
          </a:p>
          <a:p>
            <a:pPr marL="0" indent="0" algn="just">
              <a:lnSpc>
                <a:spcPct val="150000"/>
              </a:lnSpc>
              <a:buNone/>
            </a:pPr>
            <a:endParaRPr lang="en-GB" sz="1600" b="1" dirty="0">
              <a:latin typeface="Arial" panose="020B0604020202020204" pitchFamily="34" charset="0"/>
              <a:cs typeface="Arial" panose="020B0604020202020204" pitchFamily="34" charset="0"/>
            </a:endParaRPr>
          </a:p>
          <a:p>
            <a:pPr algn="just">
              <a:lnSpc>
                <a:spcPct val="100000"/>
              </a:lnSpc>
            </a:pPr>
            <a:r>
              <a:rPr lang="en-GB" sz="1600" b="1" dirty="0">
                <a:latin typeface="Open Sans" panose="020B0606030504020204" pitchFamily="34" charset="0"/>
                <a:ea typeface="Open Sans" panose="020B0606030504020204" pitchFamily="34" charset="0"/>
                <a:cs typeface="Open Sans" panose="020B0606030504020204" pitchFamily="34" charset="0"/>
              </a:rPr>
              <a:t>People, culture and environment </a:t>
            </a:r>
            <a:r>
              <a:rPr lang="en-GB" sz="1600" dirty="0">
                <a:latin typeface="Open Sans" panose="020B0606030504020204" pitchFamily="34" charset="0"/>
                <a:ea typeface="Open Sans" panose="020B0606030504020204" pitchFamily="34" charset="0"/>
                <a:cs typeface="Open Sans" panose="020B0606030504020204" pitchFamily="34" charset="0"/>
              </a:rPr>
              <a:t> now more weight</a:t>
            </a:r>
            <a:r>
              <a:rPr lang="en-GB" sz="1600" b="1" dirty="0">
                <a:latin typeface="Open Sans" panose="020B0606030504020204" pitchFamily="34" charset="0"/>
                <a:ea typeface="Open Sans" panose="020B0606030504020204" pitchFamily="34" charset="0"/>
                <a:cs typeface="Open Sans" panose="020B0606030504020204" pitchFamily="34" charset="0"/>
              </a:rPr>
              <a:t> </a:t>
            </a:r>
            <a:r>
              <a:rPr lang="en-GB" sz="1600" dirty="0">
                <a:latin typeface="Open Sans" panose="020B0606030504020204" pitchFamily="34" charset="0"/>
                <a:ea typeface="Open Sans" panose="020B0606030504020204" pitchFamily="34" charset="0"/>
                <a:cs typeface="Open Sans" panose="020B0606030504020204" pitchFamily="34" charset="0"/>
              </a:rPr>
              <a:t> to</a:t>
            </a:r>
          </a:p>
          <a:p>
            <a:pPr marL="0" indent="0" algn="just">
              <a:lnSpc>
                <a:spcPct val="100000"/>
              </a:lnSpc>
              <a:buNone/>
            </a:pPr>
            <a:r>
              <a:rPr lang="en-GB" sz="1600" dirty="0">
                <a:latin typeface="Open Sans" panose="020B0606030504020204" pitchFamily="34" charset="0"/>
                <a:ea typeface="Open Sans" panose="020B0606030504020204" pitchFamily="34" charset="0"/>
                <a:cs typeface="Open Sans" panose="020B0606030504020204" pitchFamily="34" charset="0"/>
              </a:rPr>
              <a:t>     give more room to evidence how universities address </a:t>
            </a:r>
          </a:p>
          <a:p>
            <a:pPr marL="0" indent="0" algn="just">
              <a:lnSpc>
                <a:spcPct val="100000"/>
              </a:lnSpc>
              <a:buNone/>
            </a:pPr>
            <a:r>
              <a:rPr lang="en-GB" sz="1600" dirty="0">
                <a:latin typeface="Open Sans" panose="020B0606030504020204" pitchFamily="34" charset="0"/>
                <a:ea typeface="Open Sans" panose="020B0606030504020204" pitchFamily="34" charset="0"/>
                <a:cs typeface="Open Sans" panose="020B0606030504020204" pitchFamily="34" charset="0"/>
              </a:rPr>
              <a:t>     P, C, and E</a:t>
            </a:r>
          </a:p>
          <a:p>
            <a:pPr algn="just">
              <a:lnSpc>
                <a:spcPct val="100000"/>
              </a:lnSpc>
            </a:pPr>
            <a:r>
              <a:rPr lang="en-GB" sz="1600" dirty="0">
                <a:latin typeface="Open Sans" panose="020B0606030504020204" pitchFamily="34" charset="0"/>
                <a:ea typeface="Open Sans" panose="020B0606030504020204" pitchFamily="34" charset="0"/>
                <a:cs typeface="Open Sans" panose="020B0606030504020204" pitchFamily="34" charset="0"/>
              </a:rPr>
              <a:t>New weighting means 10% for contributions (down 10%)</a:t>
            </a:r>
          </a:p>
          <a:p>
            <a:pPr algn="just">
              <a:lnSpc>
                <a:spcPct val="100000"/>
              </a:lnSpc>
            </a:pPr>
            <a:r>
              <a:rPr lang="en-GB" sz="1600" dirty="0">
                <a:latin typeface="Open Sans" panose="020B0606030504020204" pitchFamily="34" charset="0"/>
                <a:ea typeface="Open Sans" panose="020B0606030504020204" pitchFamily="34" charset="0"/>
                <a:cs typeface="Open Sans" panose="020B0606030504020204" pitchFamily="34" charset="0"/>
              </a:rPr>
              <a:t>Additional supplement statement now accompanying </a:t>
            </a:r>
          </a:p>
          <a:p>
            <a:pPr marL="0" indent="0" algn="just">
              <a:lnSpc>
                <a:spcPct val="100000"/>
              </a:lnSpc>
              <a:buNone/>
            </a:pPr>
            <a:r>
              <a:rPr lang="en-GB" sz="1600" dirty="0">
                <a:latin typeface="Open Sans" panose="020B0606030504020204" pitchFamily="34" charset="0"/>
                <a:ea typeface="Open Sans" panose="020B0606030504020204" pitchFamily="34" charset="0"/>
                <a:cs typeface="Open Sans" panose="020B0606030504020204" pitchFamily="34" charset="0"/>
              </a:rPr>
              <a:t>     research outputs</a:t>
            </a:r>
          </a:p>
          <a:p>
            <a:pPr algn="just">
              <a:lnSpc>
                <a:spcPct val="100000"/>
              </a:lnSpc>
            </a:pPr>
            <a:r>
              <a:rPr lang="en-GB" sz="1600" dirty="0">
                <a:latin typeface="Open Sans" panose="020B0606030504020204" pitchFamily="34" charset="0"/>
                <a:ea typeface="Open Sans" panose="020B0606030504020204" pitchFamily="34" charset="0"/>
                <a:cs typeface="Open Sans" panose="020B0606030504020204" pitchFamily="34" charset="0"/>
              </a:rPr>
              <a:t>Accepting submissions from “Research-enabling staff”</a:t>
            </a: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dirty="0">
              <a:solidFill>
                <a:schemeClr val="bg1"/>
              </a:solidFill>
              <a:latin typeface="Arial" panose="020B0604020202020204" pitchFamily="34" charset="0"/>
              <a:cs typeface="Arial" panose="020B0604020202020204" pitchFamily="34" charset="0"/>
            </a:endParaRPr>
          </a:p>
          <a:p>
            <a:r>
              <a:rPr lang="en-US" sz="2400" b="1" dirty="0">
                <a:solidFill>
                  <a:schemeClr val="bg1"/>
                </a:solidFill>
                <a:latin typeface="Arial" panose="020B0604020202020204" pitchFamily="34" charset="0"/>
                <a:cs typeface="Arial" panose="020B0604020202020204" pitchFamily="34" charset="0"/>
              </a:rPr>
              <a:t>	</a:t>
            </a: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REF 2028</a:t>
            </a:r>
          </a:p>
          <a:p>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pic>
        <p:nvPicPr>
          <p:cNvPr id="5" name="Picture 4">
            <a:extLst>
              <a:ext uri="{FF2B5EF4-FFF2-40B4-BE49-F238E27FC236}">
                <a16:creationId xmlns:a16="http://schemas.microsoft.com/office/drawing/2014/main" id="{1BC8D4FD-37A1-72F8-A34A-D75752C87E4C}"/>
              </a:ext>
            </a:extLst>
          </p:cNvPr>
          <p:cNvPicPr>
            <a:picLocks noChangeAspect="1"/>
          </p:cNvPicPr>
          <p:nvPr/>
        </p:nvPicPr>
        <p:blipFill rotWithShape="1">
          <a:blip r:embed="rId4"/>
          <a:srcRect t="9010"/>
          <a:stretch/>
        </p:blipFill>
        <p:spPr>
          <a:xfrm>
            <a:off x="6680200" y="2234436"/>
            <a:ext cx="5511800" cy="3790293"/>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
        <p:nvSpPr>
          <p:cNvPr id="2" name="TextBox 1">
            <a:extLst>
              <a:ext uri="{FF2B5EF4-FFF2-40B4-BE49-F238E27FC236}">
                <a16:creationId xmlns:a16="http://schemas.microsoft.com/office/drawing/2014/main" id="{1FBAF5CE-5A2D-4F4C-1B77-F2DFC8C32F04}"/>
              </a:ext>
            </a:extLst>
          </p:cNvPr>
          <p:cNvSpPr txBox="1"/>
          <p:nvPr/>
        </p:nvSpPr>
        <p:spPr>
          <a:xfrm>
            <a:off x="15324667" y="70612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1773381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a:bodyPr>
          <a:lstStyle/>
          <a:p>
            <a:r>
              <a:rPr lang="en-CA" dirty="0"/>
              <a:t>Funded projects for 2023</a:t>
            </a:r>
          </a:p>
        </p:txBody>
      </p:sp>
      <p:sp>
        <p:nvSpPr>
          <p:cNvPr id="3" name="Content Placeholder 2">
            <a:extLst>
              <a:ext uri="{FF2B5EF4-FFF2-40B4-BE49-F238E27FC236}">
                <a16:creationId xmlns:a16="http://schemas.microsoft.com/office/drawing/2014/main" id="{42CBB796-84AD-41D3-6705-413D28BE85C6}"/>
              </a:ext>
            </a:extLst>
          </p:cNvPr>
          <p:cNvSpPr>
            <a:spLocks noGrp="1"/>
          </p:cNvSpPr>
          <p:nvPr>
            <p:ph idx="1"/>
          </p:nvPr>
        </p:nvSpPr>
        <p:spPr>
          <a:xfrm>
            <a:off x="623392" y="2276872"/>
            <a:ext cx="11319048" cy="3240360"/>
          </a:xfrm>
        </p:spPr>
        <p:txBody>
          <a:bodyPr>
            <a:normAutofit/>
          </a:bodyPr>
          <a:lstStyle/>
          <a:p>
            <a:pPr marL="0" indent="0" fontAlgn="base">
              <a:spcAft>
                <a:spcPts val="1000"/>
              </a:spcAft>
              <a:buNone/>
              <a:defRPr/>
            </a:pPr>
            <a:r>
              <a:rPr lang="en-GB" sz="2800" b="1" dirty="0">
                <a:solidFill>
                  <a:sysClr val="windowText" lastClr="000000"/>
                </a:solidFill>
                <a:latin typeface="Avenir Book" panose="02000503020000020003" pitchFamily="2" charset="0"/>
              </a:rPr>
              <a:t>Data for the People: Exploring Zotero’s Capabilities as an Open Data Interface</a:t>
            </a:r>
          </a:p>
          <a:p>
            <a:pPr marL="0" indent="0" fontAlgn="base">
              <a:spcAft>
                <a:spcPts val="1000"/>
              </a:spcAft>
              <a:buNone/>
              <a:defRPr/>
            </a:pPr>
            <a:r>
              <a:rPr lang="en-GB" sz="2200" b="1" dirty="0">
                <a:solidFill>
                  <a:srgbClr val="7030A0"/>
                </a:solidFill>
                <a:latin typeface="Avenir Book" panose="02000503020000020003" pitchFamily="2" charset="0"/>
              </a:rPr>
              <a:t>Cristina Temenos</a:t>
            </a:r>
            <a:r>
              <a:rPr lang="en-GB" sz="2200" dirty="0">
                <a:solidFill>
                  <a:sysClr val="windowText" lastClr="000000"/>
                </a:solidFill>
                <a:latin typeface="Avenir Book" panose="02000503020000020003" pitchFamily="2" charset="0"/>
              </a:rPr>
              <a:t>, Humanities</a:t>
            </a:r>
          </a:p>
          <a:p>
            <a:pPr marL="0" indent="0" fontAlgn="base">
              <a:spcAft>
                <a:spcPts val="1000"/>
              </a:spcAft>
              <a:buNone/>
              <a:defRPr/>
            </a:pPr>
            <a:r>
              <a:rPr lang="en-GB" sz="2200" dirty="0">
                <a:solidFill>
                  <a:sysClr val="windowText" lastClr="000000"/>
                </a:solidFill>
                <a:latin typeface="Avenir Book" panose="02000503020000020003" pitchFamily="2" charset="0"/>
              </a:rPr>
              <a:t>Pilot project to </a:t>
            </a:r>
            <a:r>
              <a:rPr lang="en-GB" sz="2200" b="1" dirty="0">
                <a:solidFill>
                  <a:sysClr val="windowText" lastClr="000000"/>
                </a:solidFill>
                <a:latin typeface="Avenir Book" panose="02000503020000020003" pitchFamily="2" charset="0"/>
              </a:rPr>
              <a:t>explore</a:t>
            </a:r>
            <a:r>
              <a:rPr lang="en-GB" sz="2200" dirty="0">
                <a:solidFill>
                  <a:sysClr val="windowText" lastClr="000000"/>
                </a:solidFill>
                <a:latin typeface="Avenir Book" panose="02000503020000020003" pitchFamily="2" charset="0"/>
              </a:rPr>
              <a:t> </a:t>
            </a:r>
            <a:r>
              <a:rPr lang="en-GB" sz="2200" b="1" dirty="0">
                <a:solidFill>
                  <a:sysClr val="windowText" lastClr="000000"/>
                </a:solidFill>
                <a:latin typeface="Avenir Book" panose="02000503020000020003" pitchFamily="2" charset="0"/>
              </a:rPr>
              <a:t>Zotero’s usability</a:t>
            </a:r>
            <a:r>
              <a:rPr lang="en-GB" sz="2200" dirty="0">
                <a:solidFill>
                  <a:sysClr val="windowText" lastClr="000000"/>
                </a:solidFill>
                <a:latin typeface="Avenir Book" panose="02000503020000020003" pitchFamily="2" charset="0"/>
              </a:rPr>
              <a:t> beyond citation management, as an interface for public-facing qualitative researchers </a:t>
            </a:r>
            <a:r>
              <a:rPr lang="en-GB" sz="2200" b="1" dirty="0">
                <a:solidFill>
                  <a:sysClr val="windowText" lastClr="000000"/>
                </a:solidFill>
                <a:latin typeface="Avenir Book" panose="02000503020000020003" pitchFamily="2" charset="0"/>
              </a:rPr>
              <a:t>to present curated collections of open data </a:t>
            </a:r>
            <a:r>
              <a:rPr lang="en-GB" sz="2200" dirty="0">
                <a:solidFill>
                  <a:sysClr val="windowText" lastClr="000000"/>
                </a:solidFill>
                <a:latin typeface="Avenir Book" panose="02000503020000020003" pitchFamily="2" charset="0"/>
              </a:rPr>
              <a:t>to bridge academic, policy, and media datasets and </a:t>
            </a:r>
            <a:r>
              <a:rPr lang="en-GB" sz="2200" b="1" dirty="0">
                <a:solidFill>
                  <a:sysClr val="windowText" lastClr="000000"/>
                </a:solidFill>
                <a:latin typeface="Avenir Book" panose="02000503020000020003" pitchFamily="2" charset="0"/>
              </a:rPr>
              <a:t>facilitate public consultation and interaction with research data</a:t>
            </a:r>
            <a:r>
              <a:rPr lang="en-GB" sz="2200" dirty="0">
                <a:solidFill>
                  <a:sysClr val="windowText" lastClr="000000"/>
                </a:solidFill>
                <a:latin typeface="Avenir Book" panose="02000503020000020003" pitchFamily="2" charset="0"/>
              </a:rPr>
              <a:t>.</a:t>
            </a:r>
          </a:p>
        </p:txBody>
      </p:sp>
      <p:pic>
        <p:nvPicPr>
          <p:cNvPr id="7" name="Picture 6">
            <a:extLst>
              <a:ext uri="{FF2B5EF4-FFF2-40B4-BE49-F238E27FC236}">
                <a16:creationId xmlns:a16="http://schemas.microsoft.com/office/drawing/2014/main" id="{A2C848B7-72E6-1CD4-6E53-5FF2A485EA9B}"/>
              </a:ext>
            </a:extLst>
          </p:cNvPr>
          <p:cNvPicPr>
            <a:picLocks noChangeAspect="1"/>
          </p:cNvPicPr>
          <p:nvPr/>
        </p:nvPicPr>
        <p:blipFill>
          <a:blip r:embed="rId2"/>
          <a:stretch>
            <a:fillRect/>
          </a:stretch>
        </p:blipFill>
        <p:spPr>
          <a:xfrm>
            <a:off x="9313858" y="5145345"/>
            <a:ext cx="2625080" cy="743773"/>
          </a:xfrm>
          <a:prstGeom prst="rect">
            <a:avLst/>
          </a:prstGeom>
        </p:spPr>
      </p:pic>
    </p:spTree>
    <p:extLst>
      <p:ext uri="{BB962C8B-B14F-4D97-AF65-F5344CB8AC3E}">
        <p14:creationId xmlns:p14="http://schemas.microsoft.com/office/powerpoint/2010/main" val="370517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a:bodyPr>
          <a:lstStyle/>
          <a:p>
            <a:r>
              <a:rPr lang="en-CA" dirty="0"/>
              <a:t>Funded projects for 2023</a:t>
            </a:r>
          </a:p>
        </p:txBody>
      </p:sp>
      <p:sp>
        <p:nvSpPr>
          <p:cNvPr id="3" name="Content Placeholder 2">
            <a:extLst>
              <a:ext uri="{FF2B5EF4-FFF2-40B4-BE49-F238E27FC236}">
                <a16:creationId xmlns:a16="http://schemas.microsoft.com/office/drawing/2014/main" id="{42CBB796-84AD-41D3-6705-413D28BE85C6}"/>
              </a:ext>
            </a:extLst>
          </p:cNvPr>
          <p:cNvSpPr>
            <a:spLocks noGrp="1"/>
          </p:cNvSpPr>
          <p:nvPr>
            <p:ph idx="1"/>
          </p:nvPr>
        </p:nvSpPr>
        <p:spPr>
          <a:xfrm>
            <a:off x="407368" y="1583026"/>
            <a:ext cx="11463064" cy="5257799"/>
          </a:xfrm>
        </p:spPr>
        <p:txBody>
          <a:bodyPr>
            <a:normAutofit fontScale="77500" lnSpcReduction="20000"/>
          </a:bodyPr>
          <a:lstStyle/>
          <a:p>
            <a:pPr marL="0" indent="0" fontAlgn="base">
              <a:spcAft>
                <a:spcPts val="600"/>
              </a:spcAft>
              <a:buNone/>
              <a:defRPr/>
            </a:pPr>
            <a:r>
              <a:rPr lang="en-GB" b="1" dirty="0">
                <a:solidFill>
                  <a:sysClr val="windowText" lastClr="000000"/>
                </a:solidFill>
                <a:latin typeface="Avenir Book" panose="02000503020000020003" pitchFamily="2" charset="0"/>
              </a:rPr>
              <a:t>Psychophysiological Database of Emotion Elicitation</a:t>
            </a:r>
          </a:p>
          <a:p>
            <a:pPr marL="0" marR="0" lvl="0" indent="0" defTabSz="914400" rtl="0" eaLnBrk="1" fontAlgn="base" latinLnBrk="0" hangingPunct="1">
              <a:lnSpc>
                <a:spcPct val="100000"/>
              </a:lnSpc>
              <a:spcBef>
                <a:spcPct val="20000"/>
              </a:spcBef>
              <a:spcAft>
                <a:spcPts val="2000"/>
              </a:spcAft>
              <a:buClrTx/>
              <a:buSzTx/>
              <a:buNone/>
              <a:tabLst/>
              <a:defRPr/>
            </a:pPr>
            <a:r>
              <a:rPr lang="en-GB" sz="2200" b="1" dirty="0">
                <a:solidFill>
                  <a:srgbClr val="7030A0"/>
                </a:solidFill>
                <a:latin typeface="Avenir Book" panose="02000503020000020003" pitchFamily="2" charset="0"/>
              </a:rPr>
              <a:t>Siobhan </a:t>
            </a:r>
            <a:r>
              <a:rPr lang="en-GB" sz="2200" b="1" dirty="0" err="1">
                <a:solidFill>
                  <a:srgbClr val="7030A0"/>
                </a:solidFill>
                <a:latin typeface="Avenir Book" panose="02000503020000020003" pitchFamily="2" charset="0"/>
              </a:rPr>
              <a:t>Caughey</a:t>
            </a:r>
            <a:r>
              <a:rPr lang="en-GB" sz="2200" dirty="0">
                <a:solidFill>
                  <a:sysClr val="windowText" lastClr="000000"/>
                </a:solidFill>
                <a:latin typeface="Avenir Book" panose="02000503020000020003" pitchFamily="2" charset="0"/>
              </a:rPr>
              <a:t>, Humanities</a:t>
            </a:r>
          </a:p>
          <a:p>
            <a:pPr marL="0" indent="0" fontAlgn="base">
              <a:spcAft>
                <a:spcPts val="600"/>
              </a:spcAft>
              <a:buNone/>
              <a:defRPr/>
            </a:pPr>
            <a:r>
              <a:rPr lang="en-GB" b="1" dirty="0">
                <a:solidFill>
                  <a:sysClr val="windowText" lastClr="000000"/>
                </a:solidFill>
                <a:latin typeface="Avenir Book" panose="02000503020000020003" pitchFamily="2" charset="0"/>
              </a:rPr>
              <a:t>Understanding Open Research Practices in the Natural Sciences</a:t>
            </a:r>
          </a:p>
          <a:p>
            <a:pPr marL="0" marR="0" lvl="0" indent="0" defTabSz="914400" rtl="0" eaLnBrk="1" fontAlgn="base" latinLnBrk="0" hangingPunct="1">
              <a:lnSpc>
                <a:spcPct val="100000"/>
              </a:lnSpc>
              <a:spcBef>
                <a:spcPct val="20000"/>
              </a:spcBef>
              <a:spcAft>
                <a:spcPts val="2000"/>
              </a:spcAft>
              <a:buClrTx/>
              <a:buSzTx/>
              <a:buNone/>
              <a:tabLst/>
              <a:defRPr/>
            </a:pPr>
            <a:r>
              <a:rPr lang="en-GB" sz="2200" b="1" dirty="0">
                <a:solidFill>
                  <a:srgbClr val="7030A0"/>
                </a:solidFill>
                <a:latin typeface="Avenir Book" panose="02000503020000020003" pitchFamily="2" charset="0"/>
              </a:rPr>
              <a:t>Patrick Parkinson</a:t>
            </a:r>
            <a:r>
              <a:rPr lang="en-GB" sz="2200" dirty="0">
                <a:latin typeface="Avenir Book" panose="02000503020000020003" pitchFamily="2" charset="0"/>
              </a:rPr>
              <a:t>, Science and Engineering</a:t>
            </a:r>
            <a:endParaRPr lang="en-CA" sz="800" b="0" i="0" u="none" strike="noStrike" dirty="0">
              <a:solidFill>
                <a:srgbClr val="343536"/>
              </a:solidFill>
              <a:effectLst/>
              <a:latin typeface="Avenir Book" panose="02000503020000020003" pitchFamily="2" charset="0"/>
            </a:endParaRPr>
          </a:p>
          <a:p>
            <a:pPr marL="0" indent="0" fontAlgn="base">
              <a:lnSpc>
                <a:spcPct val="120000"/>
              </a:lnSpc>
              <a:spcAft>
                <a:spcPts val="600"/>
              </a:spcAft>
              <a:buNone/>
              <a:defRPr/>
            </a:pPr>
            <a:r>
              <a:rPr lang="en-GB" b="1" dirty="0">
                <a:solidFill>
                  <a:sysClr val="windowText" lastClr="000000"/>
                </a:solidFill>
                <a:latin typeface="Avenir Book" panose="02000503020000020003" pitchFamily="2" charset="0"/>
              </a:rPr>
              <a:t>Development of an Implementation Flowchart for Open Research Awareness and Understanding to Engineering Postgraduate Research Students</a:t>
            </a:r>
          </a:p>
          <a:p>
            <a:pPr marL="0" marR="0" lvl="0" indent="0" defTabSz="914400" rtl="0" eaLnBrk="1" fontAlgn="base" latinLnBrk="0" hangingPunct="1">
              <a:lnSpc>
                <a:spcPct val="100000"/>
              </a:lnSpc>
              <a:spcBef>
                <a:spcPct val="20000"/>
              </a:spcBef>
              <a:spcAft>
                <a:spcPts val="2000"/>
              </a:spcAft>
              <a:buClrTx/>
              <a:buSzTx/>
              <a:buNone/>
              <a:tabLst/>
              <a:defRPr/>
            </a:pPr>
            <a:r>
              <a:rPr lang="en-GB" sz="2200" b="1" dirty="0" err="1">
                <a:solidFill>
                  <a:srgbClr val="7030A0"/>
                </a:solidFill>
                <a:latin typeface="Avenir Book" panose="02000503020000020003" pitchFamily="2" charset="0"/>
              </a:rPr>
              <a:t>Akinloluwa</a:t>
            </a:r>
            <a:r>
              <a:rPr lang="en-GB" sz="2200" b="1" dirty="0">
                <a:solidFill>
                  <a:srgbClr val="7030A0"/>
                </a:solidFill>
                <a:latin typeface="Avenir Book" panose="02000503020000020003" pitchFamily="2" charset="0"/>
              </a:rPr>
              <a:t> Babalola</a:t>
            </a:r>
            <a:r>
              <a:rPr lang="en-GB" sz="2200" dirty="0">
                <a:latin typeface="Avenir Book" panose="02000503020000020003" pitchFamily="2" charset="0"/>
              </a:rPr>
              <a:t>, Science and Engineering</a:t>
            </a:r>
            <a:endParaRPr lang="en-CA" sz="2200" b="0" i="0" u="none" strike="noStrike" dirty="0">
              <a:solidFill>
                <a:srgbClr val="343536"/>
              </a:solidFill>
              <a:effectLst/>
              <a:latin typeface="Avenir Book" panose="02000503020000020003" pitchFamily="2" charset="0"/>
            </a:endParaRPr>
          </a:p>
          <a:p>
            <a:pPr marL="0" indent="0" fontAlgn="base">
              <a:spcAft>
                <a:spcPts val="600"/>
              </a:spcAft>
              <a:buNone/>
              <a:defRPr/>
            </a:pPr>
            <a:r>
              <a:rPr lang="en-GB" sz="3100" b="1" dirty="0">
                <a:solidFill>
                  <a:sysClr val="windowText" lastClr="000000"/>
                </a:solidFill>
                <a:latin typeface="Avenir Book" panose="02000503020000020003" pitchFamily="2" charset="0"/>
              </a:rPr>
              <a:t>Best Practices for open research in Political Science: sharing experiences</a:t>
            </a:r>
          </a:p>
          <a:p>
            <a:pPr marL="0" marR="0" lvl="0" indent="0" defTabSz="914400" rtl="0" eaLnBrk="1" fontAlgn="base" latinLnBrk="0" hangingPunct="1">
              <a:lnSpc>
                <a:spcPct val="100000"/>
              </a:lnSpc>
              <a:spcBef>
                <a:spcPts val="0"/>
              </a:spcBef>
              <a:spcAft>
                <a:spcPts val="2000"/>
              </a:spcAft>
              <a:buClrTx/>
              <a:buSzTx/>
              <a:buNone/>
              <a:tabLst/>
              <a:defRPr/>
            </a:pPr>
            <a:r>
              <a:rPr lang="en-GB" sz="2200" b="1" dirty="0">
                <a:solidFill>
                  <a:srgbClr val="7030A0"/>
                </a:solidFill>
                <a:latin typeface="Avenir Book" panose="02000503020000020003" pitchFamily="2" charset="0"/>
              </a:rPr>
              <a:t>Francisco Espinoza</a:t>
            </a:r>
            <a:r>
              <a:rPr lang="en-GB" sz="2200" dirty="0">
                <a:solidFill>
                  <a:sysClr val="windowText" lastClr="000000"/>
                </a:solidFill>
                <a:latin typeface="Avenir Book" panose="02000503020000020003" pitchFamily="2" charset="0"/>
              </a:rPr>
              <a:t>, Humanities</a:t>
            </a:r>
            <a:endParaRPr lang="en-CA" sz="2200" b="0" i="0" u="none" strike="noStrike" dirty="0">
              <a:solidFill>
                <a:srgbClr val="343536"/>
              </a:solidFill>
              <a:effectLst/>
              <a:latin typeface="Avenir Book" panose="02000503020000020003" pitchFamily="2" charset="0"/>
            </a:endParaRPr>
          </a:p>
          <a:p>
            <a:pPr marL="0" indent="0" fontAlgn="base">
              <a:spcAft>
                <a:spcPts val="600"/>
              </a:spcAft>
              <a:buNone/>
              <a:defRPr/>
            </a:pPr>
            <a:r>
              <a:rPr lang="en-GB" sz="3000" b="1" dirty="0">
                <a:solidFill>
                  <a:sysClr val="windowText" lastClr="000000"/>
                </a:solidFill>
                <a:latin typeface="Avenir Book" panose="02000503020000020003" pitchFamily="2" charset="0"/>
              </a:rPr>
              <a:t>Designing and conducting open and reproducible experiments in linguistics</a:t>
            </a:r>
          </a:p>
          <a:p>
            <a:pPr marL="0" marR="0" lvl="0" indent="0" defTabSz="914400" rtl="0" eaLnBrk="1" fontAlgn="base" latinLnBrk="0" hangingPunct="1">
              <a:lnSpc>
                <a:spcPct val="100000"/>
              </a:lnSpc>
              <a:spcBef>
                <a:spcPct val="20000"/>
              </a:spcBef>
              <a:spcAft>
                <a:spcPts val="1000"/>
              </a:spcAft>
              <a:buClrTx/>
              <a:buSzTx/>
              <a:buNone/>
              <a:tabLst/>
              <a:defRPr/>
            </a:pPr>
            <a:r>
              <a:rPr lang="en-GB" sz="2200" b="1" dirty="0">
                <a:solidFill>
                  <a:srgbClr val="7030A0"/>
                </a:solidFill>
                <a:latin typeface="Avenir Book" panose="02000503020000020003" pitchFamily="2" charset="0"/>
              </a:rPr>
              <a:t>Paul Stott</a:t>
            </a:r>
            <a:r>
              <a:rPr lang="en-GB" sz="2200" dirty="0">
                <a:solidFill>
                  <a:sysClr val="windowText" lastClr="000000"/>
                </a:solidFill>
                <a:latin typeface="Avenir Book" panose="02000503020000020003" pitchFamily="2" charset="0"/>
              </a:rPr>
              <a:t>, Biology, Medicine and Health	</a:t>
            </a:r>
            <a:endParaRPr lang="en-CA" sz="2200" b="0" i="0" u="none" strike="noStrike" dirty="0">
              <a:solidFill>
                <a:srgbClr val="343536"/>
              </a:solidFill>
              <a:effectLst/>
              <a:latin typeface="Avenir Book" panose="02000503020000020003" pitchFamily="2" charset="0"/>
            </a:endParaRPr>
          </a:p>
        </p:txBody>
      </p:sp>
    </p:spTree>
    <p:extLst>
      <p:ext uri="{BB962C8B-B14F-4D97-AF65-F5344CB8AC3E}">
        <p14:creationId xmlns:p14="http://schemas.microsoft.com/office/powerpoint/2010/main" val="2546468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B7689-EC99-2887-5096-817B79F653D7}"/>
              </a:ext>
            </a:extLst>
          </p:cNvPr>
          <p:cNvSpPr>
            <a:spLocks noGrp="1"/>
          </p:cNvSpPr>
          <p:nvPr>
            <p:ph type="title"/>
          </p:nvPr>
        </p:nvSpPr>
        <p:spPr/>
        <p:txBody>
          <a:bodyPr>
            <a:normAutofit/>
          </a:bodyPr>
          <a:lstStyle/>
          <a:p>
            <a:r>
              <a:rPr lang="en-CA" dirty="0"/>
              <a:t>Funded projects for 2023</a:t>
            </a:r>
          </a:p>
        </p:txBody>
      </p:sp>
      <p:sp>
        <p:nvSpPr>
          <p:cNvPr id="6" name="Content Placeholder 2">
            <a:extLst>
              <a:ext uri="{FF2B5EF4-FFF2-40B4-BE49-F238E27FC236}">
                <a16:creationId xmlns:a16="http://schemas.microsoft.com/office/drawing/2014/main" id="{8259D5BA-E7CD-20B0-9B2A-2277268BE318}"/>
              </a:ext>
            </a:extLst>
          </p:cNvPr>
          <p:cNvSpPr>
            <a:spLocks noGrp="1"/>
          </p:cNvSpPr>
          <p:nvPr>
            <p:ph idx="1"/>
          </p:nvPr>
        </p:nvSpPr>
        <p:spPr>
          <a:xfrm>
            <a:off x="695400" y="3068960"/>
            <a:ext cx="5400600" cy="2616325"/>
          </a:xfrm>
        </p:spPr>
        <p:txBody>
          <a:bodyPr>
            <a:normAutofit/>
          </a:bodyPr>
          <a:lstStyle/>
          <a:p>
            <a:pPr marL="0" marR="0" lvl="0" indent="0" defTabSz="914400" rtl="0" eaLnBrk="1" fontAlgn="base" latinLnBrk="0" hangingPunct="1">
              <a:lnSpc>
                <a:spcPct val="100000"/>
              </a:lnSpc>
              <a:spcBef>
                <a:spcPct val="20000"/>
              </a:spcBef>
              <a:spcAft>
                <a:spcPts val="1000"/>
              </a:spcAft>
              <a:buClrTx/>
              <a:buSzTx/>
              <a:buNone/>
              <a:tabLst/>
              <a:defRPr/>
            </a:pPr>
            <a:r>
              <a:rPr kumimoji="0" lang="en-US" b="0" i="0" u="none" strike="noStrike" kern="1200" cap="none" spc="0" normalizeH="0" baseline="0" noProof="0" dirty="0">
                <a:ln>
                  <a:noFill/>
                </a:ln>
                <a:solidFill>
                  <a:sysClr val="windowText" lastClr="000000"/>
                </a:solidFill>
                <a:effectLst/>
                <a:uLnTx/>
                <a:uFillTx/>
                <a:latin typeface="Avenir Book" panose="02000503020000020003" pitchFamily="2" charset="0"/>
                <a:cs typeface="Arial" pitchFamily="34" charset="0"/>
              </a:rPr>
              <a:t>We look forward to seeing how these fascinating projects unfold!</a:t>
            </a:r>
          </a:p>
        </p:txBody>
      </p:sp>
      <p:pic>
        <p:nvPicPr>
          <p:cNvPr id="8" name="Picture 7">
            <a:extLst>
              <a:ext uri="{FF2B5EF4-FFF2-40B4-BE49-F238E27FC236}">
                <a16:creationId xmlns:a16="http://schemas.microsoft.com/office/drawing/2014/main" id="{57548564-CEAB-5A7E-6CC4-320AF58D44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1840" y="2204864"/>
            <a:ext cx="4640560" cy="3480420"/>
          </a:xfrm>
          <a:prstGeom prst="rect">
            <a:avLst/>
          </a:prstGeom>
        </p:spPr>
      </p:pic>
    </p:spTree>
    <p:extLst>
      <p:ext uri="{BB962C8B-B14F-4D97-AF65-F5344CB8AC3E}">
        <p14:creationId xmlns:p14="http://schemas.microsoft.com/office/powerpoint/2010/main" val="2510273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804672" y="5099111"/>
            <a:ext cx="10592174" cy="1000655"/>
          </a:xfrm>
        </p:spPr>
        <p:txBody>
          <a:bodyPr anchor="t">
            <a:normAutofit/>
          </a:bodyPr>
          <a:lstStyle/>
          <a:p>
            <a:pPr algn="l"/>
            <a:r>
              <a:rPr lang="en-US" sz="4000" b="1">
                <a:solidFill>
                  <a:schemeClr val="tx2"/>
                </a:solidFill>
                <a:latin typeface="Open Sans" panose="020B0606030504020204" pitchFamily="34" charset="0"/>
                <a:ea typeface="Open Sans" panose="020B0606030504020204" pitchFamily="34" charset="0"/>
                <a:cs typeface="Open Sans" panose="020B0606030504020204" pitchFamily="34" charset="0"/>
              </a:rPr>
              <a:t>Opening Up Research – Future Events</a:t>
            </a: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2"/>
          <a:srcRect l="6415" r="-1" b="-1"/>
          <a:stretch/>
        </p:blipFill>
        <p:spPr>
          <a:xfrm>
            <a:off x="-1" y="10"/>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3"/>
          <a:stretch>
            <a:fillRect/>
          </a:stretch>
        </p:blipFill>
        <p:spPr>
          <a:xfrm>
            <a:off x="804672" y="585211"/>
            <a:ext cx="2697844" cy="1141395"/>
          </a:xfrm>
          <a:prstGeom prst="rect">
            <a:avLst/>
          </a:prstGeom>
        </p:spPr>
      </p:pic>
    </p:spTree>
    <p:extLst>
      <p:ext uri="{BB962C8B-B14F-4D97-AF65-F5344CB8AC3E}">
        <p14:creationId xmlns:p14="http://schemas.microsoft.com/office/powerpoint/2010/main" val="3081180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61884"/>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Arial" panose="020B0604020202020204" pitchFamily="34" charset="0"/>
                <a:cs typeface="Arial" panose="020B0604020202020204" pitchFamily="34" charset="0"/>
              </a:rPr>
              <a:t>	</a:t>
            </a:r>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OPENING UP RESEARCH: Future Events</a:t>
            </a:r>
          </a:p>
          <a:p>
            <a:endParaRPr lang="en-US" sz="2400" b="1">
              <a:solidFill>
                <a:schemeClr val="bg1"/>
              </a:solidFill>
              <a:latin typeface="Arial" panose="020B0604020202020204" pitchFamily="34" charset="0"/>
              <a:cs typeface="Arial" panose="020B0604020202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cxnSp>
        <p:nvCxnSpPr>
          <p:cNvPr id="9" name="Straight Connector 8">
            <a:extLst>
              <a:ext uri="{FF2B5EF4-FFF2-40B4-BE49-F238E27FC236}">
                <a16:creationId xmlns:a16="http://schemas.microsoft.com/office/drawing/2014/main" id="{C2B0E412-A8C7-4B19-9636-1ACF22D66F66}"/>
              </a:ext>
            </a:extLst>
          </p:cNvPr>
          <p:cNvCxnSpPr>
            <a:cxnSpLocks/>
          </p:cNvCxnSpPr>
          <p:nvPr/>
        </p:nvCxnSpPr>
        <p:spPr>
          <a:xfrm>
            <a:off x="980434" y="4697349"/>
            <a:ext cx="10428890" cy="0"/>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328DF2-965D-4176-B0E8-94940C1CB58A}"/>
              </a:ext>
            </a:extLst>
          </p:cNvPr>
          <p:cNvCxnSpPr/>
          <p:nvPr/>
        </p:nvCxnSpPr>
        <p:spPr>
          <a:xfrm>
            <a:off x="1193268" y="423226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403BC5F-AC11-46B7-956A-0DFCB56158E0}"/>
              </a:ext>
            </a:extLst>
          </p:cNvPr>
          <p:cNvSpPr txBox="1"/>
          <p:nvPr/>
        </p:nvSpPr>
        <p:spPr>
          <a:xfrm>
            <a:off x="342974" y="3367939"/>
            <a:ext cx="1923391" cy="861774"/>
          </a:xfrm>
          <a:prstGeom prst="rect">
            <a:avLst/>
          </a:prstGeom>
          <a:noFill/>
        </p:spPr>
        <p:txBody>
          <a:bodyPr wrap="square" lIns="91440" tIns="45720" rIns="91440" bIns="45720" rtlCol="0" anchor="t">
            <a:spAutoFit/>
          </a:bodyPr>
          <a:lstStyle/>
          <a:p>
            <a:r>
              <a:rPr lang="en-GB" b="1">
                <a:solidFill>
                  <a:srgbClr val="999999"/>
                </a:solidFill>
                <a:latin typeface="Open Sans" pitchFamily="2" charset="0"/>
                <a:ea typeface="Open Sans" pitchFamily="2" charset="0"/>
                <a:cs typeface="Open Sans" pitchFamily="2" charset="0"/>
              </a:rPr>
              <a:t>Open Research Kick-Off: 2023</a:t>
            </a:r>
          </a:p>
          <a:p>
            <a:r>
              <a:rPr lang="en-GB" sz="1400" i="1">
                <a:solidFill>
                  <a:srgbClr val="999999"/>
                </a:solidFill>
                <a:latin typeface="Open Sans"/>
                <a:ea typeface="Open Sans"/>
                <a:cs typeface="Open Sans"/>
              </a:rPr>
              <a:t>Today</a:t>
            </a:r>
            <a:endParaRPr lang="en-GB" sz="1400" i="1">
              <a:solidFill>
                <a:srgbClr val="999999"/>
              </a:solidFill>
              <a:latin typeface="Open Sans" pitchFamily="2" charset="0"/>
              <a:ea typeface="Open Sans" pitchFamily="2" charset="0"/>
              <a:cs typeface="Open Sans" pitchFamily="2" charset="0"/>
            </a:endParaRPr>
          </a:p>
        </p:txBody>
      </p:sp>
      <p:sp>
        <p:nvSpPr>
          <p:cNvPr id="14" name="TextBox 13">
            <a:extLst>
              <a:ext uri="{FF2B5EF4-FFF2-40B4-BE49-F238E27FC236}">
                <a16:creationId xmlns:a16="http://schemas.microsoft.com/office/drawing/2014/main" id="{ECEA116F-D48A-4D32-907D-664EA999229C}"/>
              </a:ext>
            </a:extLst>
          </p:cNvPr>
          <p:cNvSpPr txBox="1"/>
          <p:nvPr/>
        </p:nvSpPr>
        <p:spPr>
          <a:xfrm>
            <a:off x="262679" y="4698101"/>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October</a:t>
            </a:r>
          </a:p>
        </p:txBody>
      </p:sp>
      <p:sp>
        <p:nvSpPr>
          <p:cNvPr id="15" name="TextBox 14">
            <a:extLst>
              <a:ext uri="{FF2B5EF4-FFF2-40B4-BE49-F238E27FC236}">
                <a16:creationId xmlns:a16="http://schemas.microsoft.com/office/drawing/2014/main" id="{72262234-1282-460F-B874-E1C22842A1E6}"/>
              </a:ext>
            </a:extLst>
          </p:cNvPr>
          <p:cNvSpPr txBox="1"/>
          <p:nvPr/>
        </p:nvSpPr>
        <p:spPr>
          <a:xfrm>
            <a:off x="1765436" y="4717026"/>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November</a:t>
            </a:r>
          </a:p>
        </p:txBody>
      </p:sp>
      <p:sp>
        <p:nvSpPr>
          <p:cNvPr id="17" name="TextBox 16">
            <a:extLst>
              <a:ext uri="{FF2B5EF4-FFF2-40B4-BE49-F238E27FC236}">
                <a16:creationId xmlns:a16="http://schemas.microsoft.com/office/drawing/2014/main" id="{DBB57143-FA28-476C-BEDC-F9AC18E4CD1E}"/>
              </a:ext>
            </a:extLst>
          </p:cNvPr>
          <p:cNvSpPr txBox="1"/>
          <p:nvPr/>
        </p:nvSpPr>
        <p:spPr>
          <a:xfrm>
            <a:off x="5341544" y="4697349"/>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January</a:t>
            </a:r>
          </a:p>
        </p:txBody>
      </p:sp>
      <p:sp>
        <p:nvSpPr>
          <p:cNvPr id="18" name="TextBox 17">
            <a:extLst>
              <a:ext uri="{FF2B5EF4-FFF2-40B4-BE49-F238E27FC236}">
                <a16:creationId xmlns:a16="http://schemas.microsoft.com/office/drawing/2014/main" id="{69BF58E9-5511-4768-94E4-79CC239EFB56}"/>
              </a:ext>
            </a:extLst>
          </p:cNvPr>
          <p:cNvSpPr txBox="1"/>
          <p:nvPr/>
        </p:nvSpPr>
        <p:spPr>
          <a:xfrm>
            <a:off x="6844301" y="4710706"/>
            <a:ext cx="1190025"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February</a:t>
            </a:r>
          </a:p>
        </p:txBody>
      </p:sp>
      <p:sp>
        <p:nvSpPr>
          <p:cNvPr id="19" name="TextBox 18">
            <a:extLst>
              <a:ext uri="{FF2B5EF4-FFF2-40B4-BE49-F238E27FC236}">
                <a16:creationId xmlns:a16="http://schemas.microsoft.com/office/drawing/2014/main" id="{2B937A0F-FDDF-4ABB-B74D-826F83F124A8}"/>
              </a:ext>
            </a:extLst>
          </p:cNvPr>
          <p:cNvSpPr txBox="1"/>
          <p:nvPr/>
        </p:nvSpPr>
        <p:spPr>
          <a:xfrm>
            <a:off x="8446476" y="4710706"/>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March</a:t>
            </a:r>
          </a:p>
        </p:txBody>
      </p:sp>
      <p:sp>
        <p:nvSpPr>
          <p:cNvPr id="20" name="TextBox 19">
            <a:extLst>
              <a:ext uri="{FF2B5EF4-FFF2-40B4-BE49-F238E27FC236}">
                <a16:creationId xmlns:a16="http://schemas.microsoft.com/office/drawing/2014/main" id="{D555985F-5544-486E-BDE9-C177181B16BE}"/>
              </a:ext>
            </a:extLst>
          </p:cNvPr>
          <p:cNvSpPr txBox="1"/>
          <p:nvPr/>
        </p:nvSpPr>
        <p:spPr>
          <a:xfrm>
            <a:off x="9949231" y="4746037"/>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April</a:t>
            </a:r>
          </a:p>
        </p:txBody>
      </p:sp>
      <p:pic>
        <p:nvPicPr>
          <p:cNvPr id="26" name="Picture 25" descr="A qr code with purple dots&#10;&#10;Description automatically generated">
            <a:extLst>
              <a:ext uri="{FF2B5EF4-FFF2-40B4-BE49-F238E27FC236}">
                <a16:creationId xmlns:a16="http://schemas.microsoft.com/office/drawing/2014/main" id="{DB6804E0-2DDB-4AB5-99FA-F9C6DF0D990F}"/>
              </a:ext>
            </a:extLst>
          </p:cNvPr>
          <p:cNvPicPr>
            <a:picLocks noChangeAspect="1"/>
          </p:cNvPicPr>
          <p:nvPr/>
        </p:nvPicPr>
        <p:blipFill>
          <a:blip r:embed="rId4"/>
          <a:stretch>
            <a:fillRect/>
          </a:stretch>
        </p:blipFill>
        <p:spPr>
          <a:xfrm>
            <a:off x="10639525" y="1275313"/>
            <a:ext cx="1415249" cy="1415249"/>
          </a:xfrm>
          <a:prstGeom prst="rect">
            <a:avLst/>
          </a:prstGeom>
        </p:spPr>
      </p:pic>
      <p:sp>
        <p:nvSpPr>
          <p:cNvPr id="28" name="TextBox 27">
            <a:extLst>
              <a:ext uri="{FF2B5EF4-FFF2-40B4-BE49-F238E27FC236}">
                <a16:creationId xmlns:a16="http://schemas.microsoft.com/office/drawing/2014/main" id="{A394DE4A-3932-4FD2-83F8-C2A35F292CF1}"/>
              </a:ext>
            </a:extLst>
          </p:cNvPr>
          <p:cNvSpPr txBox="1"/>
          <p:nvPr/>
        </p:nvSpPr>
        <p:spPr>
          <a:xfrm>
            <a:off x="2806988" y="3368645"/>
            <a:ext cx="2634955" cy="861774"/>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br>
              <a:rPr lang="en-GB" sz="1600"/>
            </a:br>
            <a:r>
              <a:rPr lang="en-GB"/>
              <a:t>Culture and Change</a:t>
            </a:r>
          </a:p>
          <a:p>
            <a:r>
              <a:rPr lang="en-GB" sz="1400"/>
              <a:t>Thursday 30 November 2023</a:t>
            </a:r>
          </a:p>
        </p:txBody>
      </p:sp>
      <p:cxnSp>
        <p:nvCxnSpPr>
          <p:cNvPr id="29" name="Straight Connector 28">
            <a:extLst>
              <a:ext uri="{FF2B5EF4-FFF2-40B4-BE49-F238E27FC236}">
                <a16:creationId xmlns:a16="http://schemas.microsoft.com/office/drawing/2014/main" id="{9AEC52B3-18A6-4FBB-BA32-FDDB1D496859}"/>
              </a:ext>
            </a:extLst>
          </p:cNvPr>
          <p:cNvCxnSpPr/>
          <p:nvPr/>
        </p:nvCxnSpPr>
        <p:spPr>
          <a:xfrm>
            <a:off x="3128201" y="4245623"/>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73788FB-EAEB-47B0-BB7B-47CF3A9DC8EB}"/>
              </a:ext>
            </a:extLst>
          </p:cNvPr>
          <p:cNvSpPr txBox="1"/>
          <p:nvPr/>
        </p:nvSpPr>
        <p:spPr>
          <a:xfrm>
            <a:off x="5540115" y="5200918"/>
            <a:ext cx="2492495" cy="1384995"/>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p>
          <a:p>
            <a:r>
              <a:rPr lang="en-GB"/>
              <a:t>Justice, Sustainability and Equality</a:t>
            </a:r>
          </a:p>
          <a:p>
            <a:r>
              <a:rPr lang="en-GB" sz="1400"/>
              <a:t>Thursday, 25 January 2024</a:t>
            </a:r>
          </a:p>
          <a:p>
            <a:endParaRPr lang="en-GB"/>
          </a:p>
        </p:txBody>
      </p:sp>
      <p:sp>
        <p:nvSpPr>
          <p:cNvPr id="31" name="TextBox 30">
            <a:extLst>
              <a:ext uri="{FF2B5EF4-FFF2-40B4-BE49-F238E27FC236}">
                <a16:creationId xmlns:a16="http://schemas.microsoft.com/office/drawing/2014/main" id="{28E41D2D-5A57-417B-AD98-20A46E6FC88B}"/>
              </a:ext>
            </a:extLst>
          </p:cNvPr>
          <p:cNvSpPr txBox="1"/>
          <p:nvPr/>
        </p:nvSpPr>
        <p:spPr>
          <a:xfrm>
            <a:off x="7191574" y="3128669"/>
            <a:ext cx="251094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br>
              <a:rPr lang="en-GB" sz="1600"/>
            </a:br>
            <a:r>
              <a:rPr lang="en-GB"/>
              <a:t>Sharing and Collaboration</a:t>
            </a:r>
            <a:br>
              <a:rPr lang="en-GB"/>
            </a:br>
            <a:r>
              <a:rPr lang="en-GB" sz="1400"/>
              <a:t>Thursday, 29 February 2024</a:t>
            </a:r>
          </a:p>
        </p:txBody>
      </p:sp>
      <p:sp>
        <p:nvSpPr>
          <p:cNvPr id="32" name="TextBox 31">
            <a:extLst>
              <a:ext uri="{FF2B5EF4-FFF2-40B4-BE49-F238E27FC236}">
                <a16:creationId xmlns:a16="http://schemas.microsoft.com/office/drawing/2014/main" id="{926A22B7-9212-49C9-BCD6-E299BB138019}"/>
              </a:ext>
            </a:extLst>
          </p:cNvPr>
          <p:cNvSpPr txBox="1"/>
          <p:nvPr/>
        </p:nvSpPr>
        <p:spPr>
          <a:xfrm>
            <a:off x="8876293" y="5200773"/>
            <a:ext cx="249249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 </a:t>
            </a:r>
            <a:r>
              <a:rPr lang="en-GB"/>
              <a:t>Excellence and Funding</a:t>
            </a:r>
          </a:p>
          <a:p>
            <a:r>
              <a:rPr lang="en-GB" sz="1400"/>
              <a:t>Thursday, 21 March 2024</a:t>
            </a:r>
          </a:p>
        </p:txBody>
      </p:sp>
      <p:sp>
        <p:nvSpPr>
          <p:cNvPr id="33" name="TextBox 32">
            <a:extLst>
              <a:ext uri="{FF2B5EF4-FFF2-40B4-BE49-F238E27FC236}">
                <a16:creationId xmlns:a16="http://schemas.microsoft.com/office/drawing/2014/main" id="{C9C98897-F5E2-42EB-8E34-49896C3F5660}"/>
              </a:ext>
            </a:extLst>
          </p:cNvPr>
          <p:cNvSpPr txBox="1"/>
          <p:nvPr/>
        </p:nvSpPr>
        <p:spPr>
          <a:xfrm>
            <a:off x="3553490" y="4717026"/>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December</a:t>
            </a:r>
          </a:p>
        </p:txBody>
      </p:sp>
      <p:cxnSp>
        <p:nvCxnSpPr>
          <p:cNvPr id="34" name="Straight Connector 33">
            <a:extLst>
              <a:ext uri="{FF2B5EF4-FFF2-40B4-BE49-F238E27FC236}">
                <a16:creationId xmlns:a16="http://schemas.microsoft.com/office/drawing/2014/main" id="{0AE6DADC-4C36-4A3A-BB2E-AE6EFD0BC447}"/>
              </a:ext>
            </a:extLst>
          </p:cNvPr>
          <p:cNvCxnSpPr/>
          <p:nvPr/>
        </p:nvCxnSpPr>
        <p:spPr>
          <a:xfrm>
            <a:off x="6487855" y="4697349"/>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FBB6B17-8DC1-4864-8B15-0001F616682C}"/>
              </a:ext>
            </a:extLst>
          </p:cNvPr>
          <p:cNvCxnSpPr/>
          <p:nvPr/>
        </p:nvCxnSpPr>
        <p:spPr>
          <a:xfrm>
            <a:off x="7938282" y="423226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2E15861-9DAD-4CA1-A1DC-3A2232FF3378}"/>
              </a:ext>
            </a:extLst>
          </p:cNvPr>
          <p:cNvCxnSpPr/>
          <p:nvPr/>
        </p:nvCxnSpPr>
        <p:spPr>
          <a:xfrm>
            <a:off x="9391337" y="471070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2521C92-98B4-49B9-911C-63836C613BF9}"/>
              </a:ext>
            </a:extLst>
          </p:cNvPr>
          <p:cNvCxnSpPr/>
          <p:nvPr/>
        </p:nvCxnSpPr>
        <p:spPr>
          <a:xfrm>
            <a:off x="11039838" y="423226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0822DBA5-A137-4402-A82F-3D9F42B6CDBA}"/>
              </a:ext>
            </a:extLst>
          </p:cNvPr>
          <p:cNvSpPr txBox="1"/>
          <p:nvPr/>
        </p:nvSpPr>
        <p:spPr>
          <a:xfrm>
            <a:off x="10043940" y="3337867"/>
            <a:ext cx="1923392" cy="892552"/>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pPr algn="r"/>
            <a:r>
              <a:rPr lang="en-GB" b="1" i="1">
                <a:solidFill>
                  <a:srgbClr val="999999"/>
                </a:solidFill>
              </a:rPr>
              <a:t>Open Research: Conference</a:t>
            </a:r>
          </a:p>
          <a:p>
            <a:pPr algn="r"/>
            <a:r>
              <a:rPr lang="en-GB" sz="1400" i="1">
                <a:solidFill>
                  <a:srgbClr val="999999"/>
                </a:solidFill>
              </a:rPr>
              <a:t>23/24</a:t>
            </a:r>
            <a:r>
              <a:rPr lang="en-GB" sz="1400" i="1" baseline="30000">
                <a:solidFill>
                  <a:srgbClr val="999999"/>
                </a:solidFill>
              </a:rPr>
              <a:t>th</a:t>
            </a:r>
            <a:r>
              <a:rPr lang="en-GB" sz="1400" i="1">
                <a:solidFill>
                  <a:srgbClr val="999999"/>
                </a:solidFill>
              </a:rPr>
              <a:t> April 2024</a:t>
            </a:r>
          </a:p>
        </p:txBody>
      </p:sp>
      <p:sp>
        <p:nvSpPr>
          <p:cNvPr id="2" name="TextBox 1">
            <a:extLst>
              <a:ext uri="{FF2B5EF4-FFF2-40B4-BE49-F238E27FC236}">
                <a16:creationId xmlns:a16="http://schemas.microsoft.com/office/drawing/2014/main" id="{70B58E83-3003-B0C1-06D7-7D02AF3A9521}"/>
              </a:ext>
            </a:extLst>
          </p:cNvPr>
          <p:cNvSpPr txBox="1"/>
          <p:nvPr/>
        </p:nvSpPr>
        <p:spPr>
          <a:xfrm>
            <a:off x="10498808" y="2605939"/>
            <a:ext cx="1629834" cy="523220"/>
          </a:xfrm>
          <a:prstGeom prst="rect">
            <a:avLst/>
          </a:prstGeom>
          <a:noFill/>
        </p:spPr>
        <p:txBody>
          <a:bodyPr wrap="square" lIns="91440" tIns="45720" rIns="91440" bIns="45720" rtlCol="0" anchor="t">
            <a:spAutoFit/>
          </a:bodyPr>
          <a:lstStyle/>
          <a:p>
            <a:pPr algn="ctr"/>
            <a:r>
              <a:rPr lang="en-GB" sz="1400" b="1">
                <a:solidFill>
                  <a:srgbClr val="6B2C91"/>
                </a:solidFill>
                <a:latin typeface="Open Sans"/>
                <a:ea typeface="Open Sans"/>
                <a:cs typeface="Open Sans"/>
              </a:rPr>
              <a:t>Opening Up Research </a:t>
            </a:r>
          </a:p>
        </p:txBody>
      </p:sp>
    </p:spTree>
    <p:extLst>
      <p:ext uri="{BB962C8B-B14F-4D97-AF65-F5344CB8AC3E}">
        <p14:creationId xmlns:p14="http://schemas.microsoft.com/office/powerpoint/2010/main" val="10363485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5000"/>
          </a:schemeClr>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1108646" y="2544469"/>
            <a:ext cx="3774832" cy="884531"/>
          </a:xfrm>
          <a:prstGeom prst="rect">
            <a:avLst/>
          </a:prstGeom>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133" b="0" i="0" u="none" strike="noStrike" kern="1200" cap="none" spc="0" normalizeH="0" baseline="0" noProof="0">
              <a:ln>
                <a:noFill/>
              </a:ln>
              <a:solidFill>
                <a:srgbClr val="000000">
                  <a:lumMod val="65000"/>
                  <a:lumOff val="35000"/>
                </a:srgbClr>
              </a:solidFill>
              <a:effectLst/>
              <a:uLnTx/>
              <a:uFillTx/>
              <a:latin typeface="Open Sans"/>
              <a:ea typeface="+mj-ea"/>
              <a:cs typeface="Open Sans"/>
            </a:endParaRPr>
          </a:p>
        </p:txBody>
      </p:sp>
      <p:grpSp>
        <p:nvGrpSpPr>
          <p:cNvPr id="8" name="Group 7">
            <a:extLst>
              <a:ext uri="{FF2B5EF4-FFF2-40B4-BE49-F238E27FC236}">
                <a16:creationId xmlns:a16="http://schemas.microsoft.com/office/drawing/2014/main" id="{64672D9C-19A6-9441-9276-24113F3AB8CD}"/>
              </a:ext>
            </a:extLst>
          </p:cNvPr>
          <p:cNvGrpSpPr/>
          <p:nvPr/>
        </p:nvGrpSpPr>
        <p:grpSpPr>
          <a:xfrm>
            <a:off x="1556788" y="2544469"/>
            <a:ext cx="3229418" cy="3141135"/>
            <a:chOff x="629014" y="2627155"/>
            <a:chExt cx="3229418" cy="3141135"/>
          </a:xfrm>
        </p:grpSpPr>
        <p:sp>
          <p:nvSpPr>
            <p:cNvPr id="15" name="Oval 14"/>
            <p:cNvSpPr/>
            <p:nvPr/>
          </p:nvSpPr>
          <p:spPr>
            <a:xfrm>
              <a:off x="666171" y="2627155"/>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16" name="TextBox 15"/>
            <p:cNvSpPr txBox="1"/>
            <p:nvPr/>
          </p:nvSpPr>
          <p:spPr>
            <a:xfrm>
              <a:off x="629014" y="3251308"/>
              <a:ext cx="3229418" cy="1766702"/>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2000" b="0" i="0" u="none" strike="noStrike" kern="1200" cap="none" spc="0" normalizeH="0" baseline="0" noProof="0">
                  <a:ln>
                    <a:noFill/>
                  </a:ln>
                  <a:solidFill>
                    <a:srgbClr val="FFFFFF"/>
                  </a:solidFill>
                  <a:effectLst/>
                  <a:uLnTx/>
                  <a:uFillTx/>
                  <a:latin typeface="Open Sans"/>
                  <a:ea typeface="+mn-ea"/>
                  <a:cs typeface="Open Sans"/>
                </a:rPr>
                <a:t>Director </a:t>
              </a:r>
              <a:r>
                <a:rPr kumimoji="0" lang="en-GB" sz="2000" b="0" i="0" u="none" strike="noStrike" kern="1200" cap="none" spc="0" normalizeH="0" baseline="0" noProof="0" err="1">
                  <a:ln>
                    <a:noFill/>
                  </a:ln>
                  <a:solidFill>
                    <a:srgbClr val="FFFFFF"/>
                  </a:solidFill>
                  <a:effectLst/>
                  <a:uLnTx/>
                  <a:uFillTx/>
                  <a:latin typeface="Open Sans"/>
                  <a:ea typeface="+mn-ea"/>
                  <a:cs typeface="Open Sans"/>
                </a:rPr>
                <a:t>CaSE</a:t>
              </a:r>
              <a:r>
                <a:rPr kumimoji="0" lang="en-GB" sz="2000" b="0" i="0" u="none" strike="noStrike" kern="1200" cap="none" spc="0" normalizeH="0" baseline="0" noProof="0">
                  <a:ln>
                    <a:noFill/>
                  </a:ln>
                  <a:solidFill>
                    <a:srgbClr val="FFFFFF"/>
                  </a:solidFill>
                  <a:effectLst/>
                  <a:uLnTx/>
                  <a:uFillTx/>
                  <a:latin typeface="Open Sans"/>
                  <a:ea typeface="+mn-ea"/>
                  <a:cs typeface="Open Sans"/>
                </a:rPr>
                <a:t> </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2000" b="0" i="0" u="none" strike="noStrike" kern="1200" cap="none" spc="0" normalizeH="0" baseline="0" noProof="0">
                  <a:ln>
                    <a:noFill/>
                  </a:ln>
                  <a:solidFill>
                    <a:srgbClr val="FFFFFF"/>
                  </a:solidFill>
                  <a:effectLst/>
                  <a:uLnTx/>
                  <a:uFillTx/>
                  <a:latin typeface="Open Sans"/>
                  <a:ea typeface="+mn-ea"/>
                  <a:cs typeface="Open Sans"/>
                </a:rPr>
                <a:t>and former Senior Policy &amp; Advocacy Adviser who led the Wellcome Trust #ReimagineResearch</a:t>
              </a:r>
              <a:endParaRPr kumimoji="0" lang="en-US" sz="2000" b="0" i="0" u="none" strike="noStrike" kern="1200" cap="none" spc="0" normalizeH="0" baseline="0" noProof="0">
                <a:ln>
                  <a:noFill/>
                </a:ln>
                <a:solidFill>
                  <a:srgbClr val="FFFFFF"/>
                </a:solidFill>
                <a:effectLst/>
                <a:uLnTx/>
                <a:uFillTx/>
                <a:latin typeface="Open Sans"/>
                <a:ea typeface="+mn-ea"/>
                <a:cs typeface="Open Sans"/>
              </a:endParaRPr>
            </a:p>
          </p:txBody>
        </p:sp>
      </p:grpSp>
      <p:grpSp>
        <p:nvGrpSpPr>
          <p:cNvPr id="9" name="Group 8">
            <a:extLst>
              <a:ext uri="{FF2B5EF4-FFF2-40B4-BE49-F238E27FC236}">
                <a16:creationId xmlns:a16="http://schemas.microsoft.com/office/drawing/2014/main" id="{6BDFC9DA-3DD4-F04A-99DB-6EBE364DDFF9}"/>
              </a:ext>
            </a:extLst>
          </p:cNvPr>
          <p:cNvGrpSpPr/>
          <p:nvPr/>
        </p:nvGrpSpPr>
        <p:grpSpPr>
          <a:xfrm>
            <a:off x="1597839" y="2544468"/>
            <a:ext cx="3274898" cy="3141135"/>
            <a:chOff x="8229444" y="2576424"/>
            <a:chExt cx="3274898" cy="3141135"/>
          </a:xfrm>
        </p:grpSpPr>
        <p:sp>
          <p:nvSpPr>
            <p:cNvPr id="19" name="Oval 18"/>
            <p:cNvSpPr/>
            <p:nvPr/>
          </p:nvSpPr>
          <p:spPr>
            <a:xfrm>
              <a:off x="8229444"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1" name="TextBox 20"/>
            <p:cNvSpPr txBox="1"/>
            <p:nvPr/>
          </p:nvSpPr>
          <p:spPr>
            <a:xfrm>
              <a:off x="8274924" y="3356683"/>
              <a:ext cx="3229418" cy="1225015"/>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4800" b="1" i="0" u="none" strike="noStrike" kern="1200" cap="none" spc="0" normalizeH="0" baseline="0" noProof="0">
                  <a:ln>
                    <a:noFill/>
                  </a:ln>
                  <a:solidFill>
                    <a:srgbClr val="FFFFFF"/>
                  </a:solidFill>
                  <a:effectLst/>
                  <a:uLnTx/>
                  <a:uFillTx/>
                  <a:latin typeface="Open Sans"/>
                  <a:ea typeface="+mn-ea"/>
                  <a:cs typeface="Open Sans"/>
                </a:rPr>
                <a:t>with</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Open Sans"/>
                  <a:ea typeface="+mn-ea"/>
                  <a:cs typeface="Open Sans"/>
                </a:rPr>
                <a:t>Dr. Ben Bleasdale </a:t>
              </a:r>
            </a:p>
          </p:txBody>
        </p:sp>
      </p:grpSp>
      <p:grpSp>
        <p:nvGrpSpPr>
          <p:cNvPr id="11" name="Group 10">
            <a:extLst>
              <a:ext uri="{FF2B5EF4-FFF2-40B4-BE49-F238E27FC236}">
                <a16:creationId xmlns:a16="http://schemas.microsoft.com/office/drawing/2014/main" id="{757057C3-EB6B-9D42-8018-05929859869C}"/>
              </a:ext>
            </a:extLst>
          </p:cNvPr>
          <p:cNvGrpSpPr/>
          <p:nvPr/>
        </p:nvGrpSpPr>
        <p:grpSpPr>
          <a:xfrm>
            <a:off x="2704611" y="556086"/>
            <a:ext cx="6782779" cy="1589464"/>
            <a:chOff x="1370028" y="1847920"/>
            <a:chExt cx="6782779" cy="1589464"/>
          </a:xfrm>
        </p:grpSpPr>
        <p:sp>
          <p:nvSpPr>
            <p:cNvPr id="12" name="Title 1">
              <a:extLst>
                <a:ext uri="{FF2B5EF4-FFF2-40B4-BE49-F238E27FC236}">
                  <a16:creationId xmlns:a16="http://schemas.microsoft.com/office/drawing/2014/main" id="{6847F8DE-3B28-5B44-920E-FF46AC26A276}"/>
                </a:ext>
              </a:extLst>
            </p:cNvPr>
            <p:cNvSpPr txBox="1">
              <a:spLocks noChangeAspect="1"/>
            </p:cNvSpPr>
            <p:nvPr/>
          </p:nvSpPr>
          <p:spPr bwMode="auto">
            <a:xfrm>
              <a:off x="1370028" y="1847920"/>
              <a:ext cx="1589464" cy="1589464"/>
            </a:xfrm>
            <a:prstGeom prst="ellipse">
              <a:avLst/>
            </a:prstGeom>
            <a:solidFill>
              <a:schemeClr val="bg1"/>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Culture and</a:t>
              </a:r>
              <a:b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b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Change</a:t>
              </a:r>
            </a:p>
          </p:txBody>
        </p:sp>
        <p:sp>
          <p:nvSpPr>
            <p:cNvPr id="13" name="Title 1">
              <a:extLst>
                <a:ext uri="{FF2B5EF4-FFF2-40B4-BE49-F238E27FC236}">
                  <a16:creationId xmlns:a16="http://schemas.microsoft.com/office/drawing/2014/main" id="{99D0867D-D9CF-7A4F-BC4E-41216E0DB7F8}"/>
                </a:ext>
              </a:extLst>
            </p:cNvPr>
            <p:cNvSpPr txBox="1">
              <a:spLocks noChangeAspect="1"/>
            </p:cNvSpPr>
            <p:nvPr/>
          </p:nvSpPr>
          <p:spPr bwMode="auto">
            <a:xfrm>
              <a:off x="310113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Justice,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Sustainability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Equality</a:t>
              </a:r>
            </a:p>
          </p:txBody>
        </p:sp>
        <p:sp>
          <p:nvSpPr>
            <p:cNvPr id="14" name="Title 1">
              <a:extLst>
                <a:ext uri="{FF2B5EF4-FFF2-40B4-BE49-F238E27FC236}">
                  <a16:creationId xmlns:a16="http://schemas.microsoft.com/office/drawing/2014/main" id="{888C8436-889F-044B-8BBA-5BF1857F31AB}"/>
                </a:ext>
              </a:extLst>
            </p:cNvPr>
            <p:cNvSpPr txBox="1">
              <a:spLocks noChangeAspect="1"/>
            </p:cNvSpPr>
            <p:nvPr/>
          </p:nvSpPr>
          <p:spPr bwMode="auto">
            <a:xfrm>
              <a:off x="656334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Excellence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Funding</a:t>
              </a:r>
            </a:p>
          </p:txBody>
        </p:sp>
        <p:sp>
          <p:nvSpPr>
            <p:cNvPr id="20" name="Title 1">
              <a:extLst>
                <a:ext uri="{FF2B5EF4-FFF2-40B4-BE49-F238E27FC236}">
                  <a16:creationId xmlns:a16="http://schemas.microsoft.com/office/drawing/2014/main" id="{08A24CD3-1E90-084C-B3FA-549DD8E98F74}"/>
                </a:ext>
              </a:extLst>
            </p:cNvPr>
            <p:cNvSpPr txBox="1">
              <a:spLocks noChangeAspect="1"/>
            </p:cNvSpPr>
            <p:nvPr/>
          </p:nvSpPr>
          <p:spPr bwMode="auto">
            <a:xfrm>
              <a:off x="483223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Sharing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Collaboration</a:t>
              </a:r>
            </a:p>
          </p:txBody>
        </p:sp>
      </p:grpSp>
      <p:grpSp>
        <p:nvGrpSpPr>
          <p:cNvPr id="7" name="Group 6">
            <a:extLst>
              <a:ext uri="{FF2B5EF4-FFF2-40B4-BE49-F238E27FC236}">
                <a16:creationId xmlns:a16="http://schemas.microsoft.com/office/drawing/2014/main" id="{7AB8927C-4ACF-1B4F-A23F-C9998BC2CC22}"/>
              </a:ext>
            </a:extLst>
          </p:cNvPr>
          <p:cNvGrpSpPr/>
          <p:nvPr/>
        </p:nvGrpSpPr>
        <p:grpSpPr>
          <a:xfrm>
            <a:off x="1546047" y="2544468"/>
            <a:ext cx="3229418" cy="3141135"/>
            <a:chOff x="4410471" y="2576424"/>
            <a:chExt cx="3229418" cy="3141135"/>
          </a:xfrm>
        </p:grpSpPr>
        <p:sp>
          <p:nvSpPr>
            <p:cNvPr id="17" name="Oval 16"/>
            <p:cNvSpPr/>
            <p:nvPr/>
          </p:nvSpPr>
          <p:spPr>
            <a:xfrm>
              <a:off x="4454612"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18" name="TextBox 17"/>
            <p:cNvSpPr txBox="1"/>
            <p:nvPr/>
          </p:nvSpPr>
          <p:spPr>
            <a:xfrm>
              <a:off x="4410471" y="3068960"/>
              <a:ext cx="3229418" cy="2240678"/>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lang="en-US" sz="4800" b="1">
                  <a:solidFill>
                    <a:srgbClr val="FFFFFF"/>
                  </a:solidFill>
                  <a:latin typeface="Open Sans"/>
                  <a:cs typeface="Open Sans"/>
                </a:rPr>
                <a:t>Change</a:t>
              </a:r>
            </a:p>
            <a:p>
              <a:pPr marL="0" marR="0" lvl="0" indent="0" algn="ctr" defTabSz="914400" rtl="0" eaLnBrk="1" fontAlgn="base" latinLnBrk="0" hangingPunct="1">
                <a:lnSpc>
                  <a:spcPct val="110000"/>
                </a:lnSpc>
                <a:spcBef>
                  <a:spcPct val="0"/>
                </a:spcBef>
                <a:spcAft>
                  <a:spcPct val="0"/>
                </a:spcAft>
                <a:buClrTx/>
                <a:buSzTx/>
                <a:buFontTx/>
                <a:buNone/>
                <a:tabLst/>
                <a:defRPr/>
              </a:pPr>
              <a:r>
                <a:rPr lang="en-US" sz="2000">
                  <a:solidFill>
                    <a:srgbClr val="FFFFFF"/>
                  </a:solidFill>
                  <a:latin typeface="Open Sans"/>
                  <a:cs typeface="Open Sans"/>
                </a:rPr>
                <a:t>How can open research practices help change and improve research culture?</a:t>
              </a:r>
              <a:endParaRPr kumimoji="0" lang="en-US" sz="2000" b="0" i="0" u="none" strike="noStrike" kern="1200" cap="none" spc="0" normalizeH="0" baseline="0" noProof="0">
                <a:ln>
                  <a:noFill/>
                </a:ln>
                <a:solidFill>
                  <a:srgbClr val="FFFFFF"/>
                </a:solidFill>
                <a:effectLst/>
                <a:uLnTx/>
                <a:uFillTx/>
                <a:latin typeface="Open Sans"/>
                <a:ea typeface="+mn-ea"/>
                <a:cs typeface="Open Sans"/>
              </a:endParaRPr>
            </a:p>
          </p:txBody>
        </p:sp>
      </p:grpSp>
    </p:spTree>
    <p:extLst>
      <p:ext uri="{BB962C8B-B14F-4D97-AF65-F5344CB8AC3E}">
        <p14:creationId xmlns:p14="http://schemas.microsoft.com/office/powerpoint/2010/main" val="88996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4.58333E-6 1.11022E-16 L 0.30365 0.00231 " pathEditMode="relative" rAng="0" ptsTypes="AA">
                                      <p:cBhvr>
                                        <p:cTn id="6" dur="2000" fill="hold"/>
                                        <p:tgtEl>
                                          <p:spTgt spid="9"/>
                                        </p:tgtEl>
                                        <p:attrNameLst>
                                          <p:attrName>ppt_x</p:attrName>
                                          <p:attrName>ppt_y</p:attrName>
                                        </p:attrNameLst>
                                      </p:cBhvr>
                                      <p:rCtr x="15182" y="116"/>
                                    </p:animMotion>
                                  </p:childTnLst>
                                </p:cTn>
                              </p:par>
                              <p:par>
                                <p:cTn id="7" presetID="35" presetClass="path" presetSubtype="0" accel="50000" decel="50000" fill="hold" nodeType="withEffect">
                                  <p:stCondLst>
                                    <p:cond delay="0"/>
                                  </p:stCondLst>
                                  <p:childTnLst>
                                    <p:animMotion origin="layout" path="M 3.75E-6 1.11022E-16 L 0.58164 0.00347 " pathEditMode="relative" rAng="0" ptsTypes="AA">
                                      <p:cBhvr>
                                        <p:cTn id="8" dur="2000" fill="hold"/>
                                        <p:tgtEl>
                                          <p:spTgt spid="8"/>
                                        </p:tgtEl>
                                        <p:attrNameLst>
                                          <p:attrName>ppt_x</p:attrName>
                                          <p:attrName>ppt_y</p:attrName>
                                        </p:attrNameLst>
                                      </p:cBhvr>
                                      <p:rCtr x="29076"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5000"/>
          </a:schemeClr>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4292295" y="4918039"/>
            <a:ext cx="3774832" cy="884531"/>
          </a:xfrm>
          <a:prstGeom prst="rect">
            <a:avLst/>
          </a:prstGeom>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133" b="0" i="0" u="none" strike="noStrike" kern="1200" cap="none" spc="0" normalizeH="0" baseline="0" noProof="0">
              <a:ln>
                <a:noFill/>
              </a:ln>
              <a:solidFill>
                <a:srgbClr val="000000">
                  <a:lumMod val="65000"/>
                  <a:lumOff val="35000"/>
                </a:srgbClr>
              </a:solidFill>
              <a:effectLst/>
              <a:uLnTx/>
              <a:uFillTx/>
              <a:latin typeface="Open Sans"/>
              <a:ea typeface="+mj-ea"/>
              <a:cs typeface="Open Sans"/>
            </a:endParaRPr>
          </a:p>
        </p:txBody>
      </p:sp>
      <p:grpSp>
        <p:nvGrpSpPr>
          <p:cNvPr id="12" name="Group 11">
            <a:extLst>
              <a:ext uri="{FF2B5EF4-FFF2-40B4-BE49-F238E27FC236}">
                <a16:creationId xmlns:a16="http://schemas.microsoft.com/office/drawing/2014/main" id="{D66FBE71-97C4-284D-8FD6-2B5DBC6CF842}"/>
              </a:ext>
            </a:extLst>
          </p:cNvPr>
          <p:cNvGrpSpPr/>
          <p:nvPr/>
        </p:nvGrpSpPr>
        <p:grpSpPr>
          <a:xfrm>
            <a:off x="2704611" y="556086"/>
            <a:ext cx="6782779" cy="1589464"/>
            <a:chOff x="1370028" y="1847920"/>
            <a:chExt cx="6782779" cy="1589464"/>
          </a:xfrm>
        </p:grpSpPr>
        <p:sp>
          <p:nvSpPr>
            <p:cNvPr id="13" name="Title 1">
              <a:extLst>
                <a:ext uri="{FF2B5EF4-FFF2-40B4-BE49-F238E27FC236}">
                  <a16:creationId xmlns:a16="http://schemas.microsoft.com/office/drawing/2014/main" id="{8B54A89D-A655-5A47-849C-E23895E467BA}"/>
                </a:ext>
              </a:extLst>
            </p:cNvPr>
            <p:cNvSpPr txBox="1">
              <a:spLocks noChangeAspect="1"/>
            </p:cNvSpPr>
            <p:nvPr/>
          </p:nvSpPr>
          <p:spPr bwMode="auto">
            <a:xfrm>
              <a:off x="137002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Culture and</a:t>
              </a:r>
              <a:b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b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Change</a:t>
              </a:r>
            </a:p>
          </p:txBody>
        </p:sp>
        <p:sp>
          <p:nvSpPr>
            <p:cNvPr id="14" name="Title 1">
              <a:extLst>
                <a:ext uri="{FF2B5EF4-FFF2-40B4-BE49-F238E27FC236}">
                  <a16:creationId xmlns:a16="http://schemas.microsoft.com/office/drawing/2014/main" id="{AA8AFB54-BAF1-EC48-983F-E46F04A6A55B}"/>
                </a:ext>
              </a:extLst>
            </p:cNvPr>
            <p:cNvSpPr txBox="1">
              <a:spLocks noChangeAspect="1"/>
            </p:cNvSpPr>
            <p:nvPr/>
          </p:nvSpPr>
          <p:spPr bwMode="auto">
            <a:xfrm>
              <a:off x="3101133" y="1847920"/>
              <a:ext cx="1589464" cy="1589464"/>
            </a:xfrm>
            <a:prstGeom prst="ellipse">
              <a:avLst/>
            </a:prstGeom>
            <a:solidFill>
              <a:schemeClr val="bg1"/>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Justice,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Sustainability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and Equality</a:t>
              </a:r>
            </a:p>
          </p:txBody>
        </p:sp>
        <p:sp>
          <p:nvSpPr>
            <p:cNvPr id="15" name="Title 1">
              <a:extLst>
                <a:ext uri="{FF2B5EF4-FFF2-40B4-BE49-F238E27FC236}">
                  <a16:creationId xmlns:a16="http://schemas.microsoft.com/office/drawing/2014/main" id="{FC0C9327-DF01-2B4E-9915-867A8502165D}"/>
                </a:ext>
              </a:extLst>
            </p:cNvPr>
            <p:cNvSpPr txBox="1">
              <a:spLocks noChangeAspect="1"/>
            </p:cNvSpPr>
            <p:nvPr/>
          </p:nvSpPr>
          <p:spPr bwMode="auto">
            <a:xfrm>
              <a:off x="656334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Excellence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Funding</a:t>
              </a:r>
            </a:p>
          </p:txBody>
        </p:sp>
        <p:sp>
          <p:nvSpPr>
            <p:cNvPr id="16" name="Title 1">
              <a:extLst>
                <a:ext uri="{FF2B5EF4-FFF2-40B4-BE49-F238E27FC236}">
                  <a16:creationId xmlns:a16="http://schemas.microsoft.com/office/drawing/2014/main" id="{1965EB94-84C6-6B42-BF41-251674FCE46D}"/>
                </a:ext>
              </a:extLst>
            </p:cNvPr>
            <p:cNvSpPr txBox="1">
              <a:spLocks noChangeAspect="1"/>
            </p:cNvSpPr>
            <p:nvPr/>
          </p:nvSpPr>
          <p:spPr bwMode="auto">
            <a:xfrm>
              <a:off x="483223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Sharing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Collaboration</a:t>
              </a:r>
            </a:p>
          </p:txBody>
        </p:sp>
      </p:grpSp>
      <p:sp>
        <p:nvSpPr>
          <p:cNvPr id="17" name="Title 1">
            <a:extLst>
              <a:ext uri="{FF2B5EF4-FFF2-40B4-BE49-F238E27FC236}">
                <a16:creationId xmlns:a16="http://schemas.microsoft.com/office/drawing/2014/main" id="{B8D14925-8CD3-634C-8E9D-47D113BA1E4C}"/>
              </a:ext>
            </a:extLst>
          </p:cNvPr>
          <p:cNvSpPr txBox="1">
            <a:spLocks/>
          </p:cNvSpPr>
          <p:nvPr/>
        </p:nvSpPr>
        <p:spPr>
          <a:xfrm>
            <a:off x="4033149" y="2576424"/>
            <a:ext cx="3774832" cy="884531"/>
          </a:xfrm>
          <a:prstGeom prst="rect">
            <a:avLst/>
          </a:prstGeom>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133" b="0" i="0" u="none" strike="noStrike" kern="1200" cap="none" spc="0" normalizeH="0" baseline="0" noProof="0">
              <a:ln>
                <a:noFill/>
              </a:ln>
              <a:solidFill>
                <a:srgbClr val="000000">
                  <a:lumMod val="65000"/>
                  <a:lumOff val="35000"/>
                </a:srgbClr>
              </a:solidFill>
              <a:effectLst/>
              <a:uLnTx/>
              <a:uFillTx/>
              <a:latin typeface="Open Sans"/>
              <a:ea typeface="+mj-ea"/>
              <a:cs typeface="Open Sans"/>
            </a:endParaRPr>
          </a:p>
        </p:txBody>
      </p:sp>
      <p:grpSp>
        <p:nvGrpSpPr>
          <p:cNvPr id="18" name="Group 17">
            <a:extLst>
              <a:ext uri="{FF2B5EF4-FFF2-40B4-BE49-F238E27FC236}">
                <a16:creationId xmlns:a16="http://schemas.microsoft.com/office/drawing/2014/main" id="{3B4865BD-3CD6-A24E-ACBB-AEB36A7FBBED}"/>
              </a:ext>
            </a:extLst>
          </p:cNvPr>
          <p:cNvGrpSpPr/>
          <p:nvPr/>
        </p:nvGrpSpPr>
        <p:grpSpPr>
          <a:xfrm>
            <a:off x="4435716" y="2576424"/>
            <a:ext cx="3229418" cy="3141135"/>
            <a:chOff x="643652" y="2627155"/>
            <a:chExt cx="3229418" cy="3141135"/>
          </a:xfrm>
        </p:grpSpPr>
        <p:sp>
          <p:nvSpPr>
            <p:cNvPr id="19" name="Oval 18">
              <a:extLst>
                <a:ext uri="{FF2B5EF4-FFF2-40B4-BE49-F238E27FC236}">
                  <a16:creationId xmlns:a16="http://schemas.microsoft.com/office/drawing/2014/main" id="{C8CDAE1B-98F4-7E44-BC2D-7C8CAC44F418}"/>
                </a:ext>
              </a:extLst>
            </p:cNvPr>
            <p:cNvSpPr/>
            <p:nvPr/>
          </p:nvSpPr>
          <p:spPr>
            <a:xfrm>
              <a:off x="666171" y="2627155"/>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5C4C950E-5380-484D-A401-11DAE34E21BB}"/>
                </a:ext>
              </a:extLst>
            </p:cNvPr>
            <p:cNvSpPr txBox="1"/>
            <p:nvPr/>
          </p:nvSpPr>
          <p:spPr>
            <a:xfrm>
              <a:off x="643652" y="3270023"/>
              <a:ext cx="3229418" cy="1887376"/>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3600" b="1" i="0" u="none" strike="noStrike" kern="1200" cap="none" spc="0" normalizeH="0" baseline="0" noProof="0">
                  <a:ln>
                    <a:noFill/>
                  </a:ln>
                  <a:solidFill>
                    <a:srgbClr val="FFFFFF"/>
                  </a:solidFill>
                  <a:effectLst/>
                  <a:uLnTx/>
                  <a:uFillTx/>
                  <a:latin typeface="Open Sans"/>
                  <a:ea typeface="+mn-ea"/>
                  <a:cs typeface="Open Sans"/>
                </a:rPr>
                <a:t>School </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3600" b="1" i="0" u="none" strike="noStrike" kern="1200" cap="none" spc="0" normalizeH="0" baseline="0" noProof="0">
                  <a:ln>
                    <a:noFill/>
                  </a:ln>
                  <a:solidFill>
                    <a:srgbClr val="FFFFFF"/>
                  </a:solidFill>
                  <a:effectLst/>
                  <a:uLnTx/>
                  <a:uFillTx/>
                  <a:latin typeface="Open Sans"/>
                  <a:ea typeface="+mn-ea"/>
                  <a:cs typeface="Open Sans"/>
                </a:rPr>
                <a:t>Governor </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3600" b="1" i="0" u="none" strike="noStrike" kern="1200" cap="none" spc="0" normalizeH="0" baseline="0" noProof="0">
                  <a:ln>
                    <a:noFill/>
                  </a:ln>
                  <a:solidFill>
                    <a:srgbClr val="FFFFFF"/>
                  </a:solidFill>
                  <a:effectLst/>
                  <a:uLnTx/>
                  <a:uFillTx/>
                  <a:latin typeface="Open Sans"/>
                  <a:ea typeface="+mn-ea"/>
                  <a:cs typeface="Open Sans"/>
                </a:rPr>
                <a:t>Initiative</a:t>
              </a:r>
            </a:p>
          </p:txBody>
        </p:sp>
      </p:grpSp>
      <p:grpSp>
        <p:nvGrpSpPr>
          <p:cNvPr id="21" name="Group 20">
            <a:extLst>
              <a:ext uri="{FF2B5EF4-FFF2-40B4-BE49-F238E27FC236}">
                <a16:creationId xmlns:a16="http://schemas.microsoft.com/office/drawing/2014/main" id="{37151E2A-36A6-4A45-AC3A-DDD0A6214561}"/>
              </a:ext>
            </a:extLst>
          </p:cNvPr>
          <p:cNvGrpSpPr/>
          <p:nvPr/>
        </p:nvGrpSpPr>
        <p:grpSpPr>
          <a:xfrm>
            <a:off x="4439816" y="2576424"/>
            <a:ext cx="3229418" cy="3141135"/>
            <a:chOff x="8214648" y="2576424"/>
            <a:chExt cx="3229418" cy="3141135"/>
          </a:xfrm>
        </p:grpSpPr>
        <p:sp>
          <p:nvSpPr>
            <p:cNvPr id="22" name="Oval 21">
              <a:extLst>
                <a:ext uri="{FF2B5EF4-FFF2-40B4-BE49-F238E27FC236}">
                  <a16:creationId xmlns:a16="http://schemas.microsoft.com/office/drawing/2014/main" id="{A201F9D0-A138-814C-8664-23E8149364A0}"/>
                </a:ext>
              </a:extLst>
            </p:cNvPr>
            <p:cNvSpPr/>
            <p:nvPr/>
          </p:nvSpPr>
          <p:spPr>
            <a:xfrm>
              <a:off x="8229444"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F54B54D1-BAB3-1F42-B12B-670727BD05CA}"/>
                </a:ext>
              </a:extLst>
            </p:cNvPr>
            <p:cNvSpPr txBox="1"/>
            <p:nvPr/>
          </p:nvSpPr>
          <p:spPr>
            <a:xfrm>
              <a:off x="8214648" y="3120189"/>
              <a:ext cx="3229418" cy="1687898"/>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Open Sans"/>
                  <a:ea typeface="+mn-ea"/>
                  <a:cs typeface="Open Sans"/>
                </a:rPr>
                <a:t>Equity</a:t>
              </a:r>
              <a:br>
                <a:rPr kumimoji="0" lang="en-US" sz="3200" b="1" i="0" u="none" strike="noStrike" kern="1200" cap="none" spc="0" normalizeH="0" baseline="0" noProof="0">
                  <a:ln>
                    <a:noFill/>
                  </a:ln>
                  <a:solidFill>
                    <a:srgbClr val="FFFFFF"/>
                  </a:solidFill>
                  <a:effectLst/>
                  <a:uLnTx/>
                  <a:uFillTx/>
                  <a:latin typeface="Open Sans"/>
                  <a:ea typeface="+mn-ea"/>
                  <a:cs typeface="Open Sans"/>
                </a:rPr>
              </a:br>
              <a:r>
                <a:rPr kumimoji="0" lang="en-US" sz="3200" b="1" i="0" u="none" strike="noStrike" kern="1200" cap="none" spc="0" normalizeH="0" baseline="0" noProof="0">
                  <a:ln>
                    <a:noFill/>
                  </a:ln>
                  <a:solidFill>
                    <a:srgbClr val="FFFFFF"/>
                  </a:solidFill>
                  <a:effectLst/>
                  <a:uLnTx/>
                  <a:uFillTx/>
                  <a:latin typeface="Open Sans"/>
                  <a:ea typeface="+mn-ea"/>
                  <a:cs typeface="Open Sans"/>
                </a:rPr>
                <a:t>and Merit</a:t>
              </a:r>
              <a:br>
                <a:rPr kumimoji="0" lang="en-US" sz="3200" b="1" i="0" u="none" strike="noStrike" kern="1200" cap="none" spc="0" normalizeH="0" baseline="0" noProof="0">
                  <a:ln>
                    <a:noFill/>
                  </a:ln>
                  <a:solidFill>
                    <a:srgbClr val="FFFFFF"/>
                  </a:solidFill>
                  <a:effectLst/>
                  <a:uLnTx/>
                  <a:uFillTx/>
                  <a:latin typeface="Open Sans"/>
                  <a:ea typeface="+mn-ea"/>
                  <a:cs typeface="Open Sans"/>
                </a:rPr>
              </a:br>
              <a:r>
                <a:rPr kumimoji="0" lang="en-US" sz="3200" b="1" i="0" u="none" strike="noStrike" kern="1200" cap="none" spc="0" normalizeH="0" baseline="0" noProof="0">
                  <a:ln>
                    <a:noFill/>
                  </a:ln>
                  <a:solidFill>
                    <a:srgbClr val="FFFFFF"/>
                  </a:solidFill>
                  <a:effectLst/>
                  <a:uLnTx/>
                  <a:uFillTx/>
                  <a:latin typeface="Open Sans"/>
                  <a:ea typeface="+mn-ea"/>
                  <a:cs typeface="Open Sans"/>
                </a:rPr>
                <a:t>Scholarships</a:t>
              </a:r>
              <a:endParaRPr kumimoji="0" lang="en-US" sz="1200" b="0" i="0" u="none" strike="noStrike" kern="1200" cap="none" spc="0" normalizeH="0" baseline="0" noProof="0">
                <a:ln>
                  <a:noFill/>
                </a:ln>
                <a:solidFill>
                  <a:srgbClr val="FFFFFF"/>
                </a:solidFill>
                <a:effectLst/>
                <a:uLnTx/>
                <a:uFillTx/>
                <a:latin typeface="Open Sans"/>
                <a:ea typeface="+mn-ea"/>
                <a:cs typeface="Open Sans"/>
              </a:endParaRPr>
            </a:p>
          </p:txBody>
        </p:sp>
      </p:grpSp>
      <p:grpSp>
        <p:nvGrpSpPr>
          <p:cNvPr id="24" name="Group 23">
            <a:extLst>
              <a:ext uri="{FF2B5EF4-FFF2-40B4-BE49-F238E27FC236}">
                <a16:creationId xmlns:a16="http://schemas.microsoft.com/office/drawing/2014/main" id="{6343AD17-FE94-F749-B775-065EBBBACFD3}"/>
              </a:ext>
            </a:extLst>
          </p:cNvPr>
          <p:cNvGrpSpPr/>
          <p:nvPr/>
        </p:nvGrpSpPr>
        <p:grpSpPr>
          <a:xfrm>
            <a:off x="4435716" y="2576424"/>
            <a:ext cx="3229418" cy="3141135"/>
            <a:chOff x="4435716" y="2576424"/>
            <a:chExt cx="3229418" cy="3141135"/>
          </a:xfrm>
        </p:grpSpPr>
        <p:sp>
          <p:nvSpPr>
            <p:cNvPr id="25" name="Oval 24">
              <a:extLst>
                <a:ext uri="{FF2B5EF4-FFF2-40B4-BE49-F238E27FC236}">
                  <a16:creationId xmlns:a16="http://schemas.microsoft.com/office/drawing/2014/main" id="{828B3907-121C-704B-BA39-1FF92D331D87}"/>
                </a:ext>
              </a:extLst>
            </p:cNvPr>
            <p:cNvSpPr/>
            <p:nvPr/>
          </p:nvSpPr>
          <p:spPr>
            <a:xfrm>
              <a:off x="4454612"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C8323F02-8522-A740-84DF-8E3605BEB766}"/>
                </a:ext>
              </a:extLst>
            </p:cNvPr>
            <p:cNvSpPr txBox="1"/>
            <p:nvPr/>
          </p:nvSpPr>
          <p:spPr>
            <a:xfrm>
              <a:off x="4435716" y="3018689"/>
              <a:ext cx="3229418" cy="2485745"/>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4800" b="1" i="0" u="none" strike="noStrike" kern="1200" cap="none" spc="0" normalizeH="0" baseline="0" noProof="0">
                  <a:ln>
                    <a:noFill/>
                  </a:ln>
                  <a:solidFill>
                    <a:srgbClr val="FFFFFF"/>
                  </a:solidFill>
                  <a:effectLst/>
                  <a:uLnTx/>
                  <a:uFillTx/>
                  <a:latin typeface="Open Sans"/>
                  <a:ea typeface="+mn-ea"/>
                  <a:cs typeface="Open Sans"/>
                </a:rPr>
                <a:t>Opening</a:t>
              </a:r>
            </a:p>
            <a:p>
              <a:pPr marL="0" marR="0" lvl="0" indent="0" algn="ctr" defTabSz="914400" rtl="0" eaLnBrk="1" fontAlgn="base" latinLnBrk="0" hangingPunct="1">
                <a:lnSpc>
                  <a:spcPct val="110000"/>
                </a:lnSpc>
                <a:spcBef>
                  <a:spcPct val="0"/>
                </a:spcBef>
                <a:spcAft>
                  <a:spcPct val="0"/>
                </a:spcAft>
                <a:buClrTx/>
                <a:buSzTx/>
                <a:buFontTx/>
                <a:buNone/>
                <a:tabLst/>
                <a:defRPr/>
              </a:pPr>
              <a:r>
                <a:rPr lang="en-US" sz="4800" b="1">
                  <a:solidFill>
                    <a:srgbClr val="FFFFFF"/>
                  </a:solidFill>
                  <a:latin typeface="Open Sans"/>
                  <a:cs typeface="Open Sans"/>
                </a:rPr>
                <a:t>Research</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4800" b="1" i="0" u="none" strike="noStrike" kern="1200" cap="none" spc="0" normalizeH="0" baseline="0" noProof="0">
                  <a:ln>
                    <a:noFill/>
                  </a:ln>
                  <a:solidFill>
                    <a:srgbClr val="FFFFFF"/>
                  </a:solidFill>
                  <a:effectLst/>
                  <a:uLnTx/>
                  <a:uFillTx/>
                  <a:latin typeface="Open Sans"/>
                  <a:ea typeface="+mn-ea"/>
                  <a:cs typeface="Open Sans"/>
                </a:rPr>
                <a:t>For all</a:t>
              </a:r>
              <a:endParaRPr kumimoji="0" lang="en-US" sz="2000" b="0" i="0" u="none" strike="noStrike" kern="1200" cap="none" spc="0" normalizeH="0" baseline="0" noProof="0">
                <a:ln>
                  <a:noFill/>
                </a:ln>
                <a:solidFill>
                  <a:srgbClr val="FFFFFF"/>
                </a:solidFill>
                <a:effectLst/>
                <a:uLnTx/>
                <a:uFillTx/>
                <a:latin typeface="Open Sans"/>
                <a:ea typeface="+mn-ea"/>
                <a:cs typeface="Open Sans"/>
              </a:endParaRPr>
            </a:p>
          </p:txBody>
        </p:sp>
      </p:grpSp>
    </p:spTree>
    <p:extLst>
      <p:ext uri="{BB962C8B-B14F-4D97-AF65-F5344CB8AC3E}">
        <p14:creationId xmlns:p14="http://schemas.microsoft.com/office/powerpoint/2010/main" val="433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5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BF87150-C954-F247-95CD-F4486027C7E5}"/>
              </a:ext>
            </a:extLst>
          </p:cNvPr>
          <p:cNvGrpSpPr/>
          <p:nvPr/>
        </p:nvGrpSpPr>
        <p:grpSpPr>
          <a:xfrm>
            <a:off x="2704611" y="556086"/>
            <a:ext cx="6782779" cy="1589464"/>
            <a:chOff x="1370028" y="1847920"/>
            <a:chExt cx="6782779" cy="1589464"/>
          </a:xfrm>
        </p:grpSpPr>
        <p:sp>
          <p:nvSpPr>
            <p:cNvPr id="13" name="Title 1">
              <a:extLst>
                <a:ext uri="{FF2B5EF4-FFF2-40B4-BE49-F238E27FC236}">
                  <a16:creationId xmlns:a16="http://schemas.microsoft.com/office/drawing/2014/main" id="{96916688-1589-5944-956C-78E820D38B09}"/>
                </a:ext>
              </a:extLst>
            </p:cNvPr>
            <p:cNvSpPr txBox="1">
              <a:spLocks noChangeAspect="1"/>
            </p:cNvSpPr>
            <p:nvPr/>
          </p:nvSpPr>
          <p:spPr bwMode="auto">
            <a:xfrm>
              <a:off x="137002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Culture and</a:t>
              </a:r>
              <a:b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b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Change</a:t>
              </a:r>
            </a:p>
          </p:txBody>
        </p:sp>
        <p:sp>
          <p:nvSpPr>
            <p:cNvPr id="14" name="Title 1">
              <a:extLst>
                <a:ext uri="{FF2B5EF4-FFF2-40B4-BE49-F238E27FC236}">
                  <a16:creationId xmlns:a16="http://schemas.microsoft.com/office/drawing/2014/main" id="{A80F27FF-FBB1-0949-9FA3-673C7543DFF4}"/>
                </a:ext>
              </a:extLst>
            </p:cNvPr>
            <p:cNvSpPr txBox="1">
              <a:spLocks noChangeAspect="1"/>
            </p:cNvSpPr>
            <p:nvPr/>
          </p:nvSpPr>
          <p:spPr bwMode="auto">
            <a:xfrm>
              <a:off x="310113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Justice,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Sustainability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Equality</a:t>
              </a:r>
            </a:p>
          </p:txBody>
        </p:sp>
        <p:sp>
          <p:nvSpPr>
            <p:cNvPr id="15" name="Title 1">
              <a:extLst>
                <a:ext uri="{FF2B5EF4-FFF2-40B4-BE49-F238E27FC236}">
                  <a16:creationId xmlns:a16="http://schemas.microsoft.com/office/drawing/2014/main" id="{C918547E-1D0A-3249-84E8-E82B0EC919F9}"/>
                </a:ext>
              </a:extLst>
            </p:cNvPr>
            <p:cNvSpPr txBox="1">
              <a:spLocks noChangeAspect="1"/>
            </p:cNvSpPr>
            <p:nvPr/>
          </p:nvSpPr>
          <p:spPr bwMode="auto">
            <a:xfrm>
              <a:off x="656334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Excellence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Funding</a:t>
              </a:r>
            </a:p>
          </p:txBody>
        </p:sp>
        <p:sp>
          <p:nvSpPr>
            <p:cNvPr id="16" name="Title 1">
              <a:extLst>
                <a:ext uri="{FF2B5EF4-FFF2-40B4-BE49-F238E27FC236}">
                  <a16:creationId xmlns:a16="http://schemas.microsoft.com/office/drawing/2014/main" id="{57715833-EE10-FF43-8C8D-ABC800BEAF9C}"/>
                </a:ext>
              </a:extLst>
            </p:cNvPr>
            <p:cNvSpPr txBox="1">
              <a:spLocks noChangeAspect="1"/>
            </p:cNvSpPr>
            <p:nvPr/>
          </p:nvSpPr>
          <p:spPr bwMode="auto">
            <a:xfrm>
              <a:off x="4832238" y="1847920"/>
              <a:ext cx="1589464" cy="1589464"/>
            </a:xfrm>
            <a:prstGeom prst="ellipse">
              <a:avLst/>
            </a:prstGeom>
            <a:solidFill>
              <a:schemeClr val="bg1"/>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Sharing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and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Collaboration</a:t>
              </a:r>
            </a:p>
          </p:txBody>
        </p:sp>
      </p:grpSp>
      <p:sp>
        <p:nvSpPr>
          <p:cNvPr id="25" name="Title 1">
            <a:extLst>
              <a:ext uri="{FF2B5EF4-FFF2-40B4-BE49-F238E27FC236}">
                <a16:creationId xmlns:a16="http://schemas.microsoft.com/office/drawing/2014/main" id="{B67AE06F-854C-3B4E-ACFE-EDA179FD3B09}"/>
              </a:ext>
            </a:extLst>
          </p:cNvPr>
          <p:cNvSpPr txBox="1">
            <a:spLocks/>
          </p:cNvSpPr>
          <p:nvPr/>
        </p:nvSpPr>
        <p:spPr>
          <a:xfrm>
            <a:off x="4033149" y="2576424"/>
            <a:ext cx="3774832" cy="884531"/>
          </a:xfrm>
          <a:prstGeom prst="rect">
            <a:avLst/>
          </a:prstGeom>
        </p:spPr>
        <p:txBody>
          <a:bodyPr vert="horz" lIns="121920" tIns="60960" rIns="121920" bIns="6096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133" b="0" i="0" u="none" strike="noStrike" kern="1200" cap="none" spc="0" normalizeH="0" baseline="0" noProof="0">
              <a:ln>
                <a:noFill/>
              </a:ln>
              <a:solidFill>
                <a:srgbClr val="000000">
                  <a:lumMod val="65000"/>
                  <a:lumOff val="35000"/>
                </a:srgbClr>
              </a:solidFill>
              <a:effectLst/>
              <a:uLnTx/>
              <a:uFillTx/>
              <a:latin typeface="Open Sans"/>
              <a:ea typeface="+mj-ea"/>
              <a:cs typeface="Open Sans"/>
            </a:endParaRPr>
          </a:p>
        </p:txBody>
      </p:sp>
      <p:grpSp>
        <p:nvGrpSpPr>
          <p:cNvPr id="26" name="Group 25">
            <a:extLst>
              <a:ext uri="{FF2B5EF4-FFF2-40B4-BE49-F238E27FC236}">
                <a16:creationId xmlns:a16="http://schemas.microsoft.com/office/drawing/2014/main" id="{5016A18C-DE0A-2A41-AD50-529F273704D9}"/>
              </a:ext>
            </a:extLst>
          </p:cNvPr>
          <p:cNvGrpSpPr/>
          <p:nvPr/>
        </p:nvGrpSpPr>
        <p:grpSpPr>
          <a:xfrm>
            <a:off x="400650" y="2576423"/>
            <a:ext cx="3229418" cy="3141135"/>
            <a:chOff x="643652" y="2627155"/>
            <a:chExt cx="3229418" cy="3141135"/>
          </a:xfrm>
        </p:grpSpPr>
        <p:sp>
          <p:nvSpPr>
            <p:cNvPr id="27" name="Oval 26">
              <a:extLst>
                <a:ext uri="{FF2B5EF4-FFF2-40B4-BE49-F238E27FC236}">
                  <a16:creationId xmlns:a16="http://schemas.microsoft.com/office/drawing/2014/main" id="{C5385FE7-BE02-FA45-85EE-6D3D99B7C70E}"/>
                </a:ext>
              </a:extLst>
            </p:cNvPr>
            <p:cNvSpPr/>
            <p:nvPr/>
          </p:nvSpPr>
          <p:spPr>
            <a:xfrm>
              <a:off x="666171" y="2627155"/>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33A8E53A-B5F0-5F48-80BB-9CEF76C15DD9}"/>
                </a:ext>
              </a:extLst>
            </p:cNvPr>
            <p:cNvSpPr txBox="1"/>
            <p:nvPr/>
          </p:nvSpPr>
          <p:spPr>
            <a:xfrm>
              <a:off x="643652" y="3270023"/>
              <a:ext cx="3229418" cy="1687898"/>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Open Sans"/>
                  <a:ea typeface="+mn-ea"/>
                  <a:cs typeface="Open Sans"/>
                </a:rPr>
                <a:t>with</a:t>
              </a:r>
              <a:r>
                <a:rPr kumimoji="0" lang="en-US" sz="3200" b="0" i="0" u="none" strike="noStrike" kern="1200" cap="none" spc="0" normalizeH="0" baseline="0" noProof="0">
                  <a:ln>
                    <a:noFill/>
                  </a:ln>
                  <a:solidFill>
                    <a:srgbClr val="FFFFFF"/>
                  </a:solidFill>
                  <a:effectLst/>
                  <a:uLnTx/>
                  <a:uFillTx/>
                  <a:latin typeface="Open Sans"/>
                  <a:ea typeface="+mn-ea"/>
                  <a:cs typeface="Open Sans"/>
                </a:rPr>
                <a:t> </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US" sz="3200" b="0" i="0" u="none" strike="noStrike" kern="1200" cap="none" spc="0" normalizeH="0" baseline="0" noProof="0">
                  <a:ln>
                    <a:noFill/>
                  </a:ln>
                  <a:solidFill>
                    <a:srgbClr val="FFFFFF"/>
                  </a:solidFill>
                  <a:effectLst/>
                  <a:uLnTx/>
                  <a:uFillTx/>
                  <a:latin typeface="Open Sans"/>
                  <a:ea typeface="+mn-ea"/>
                  <a:cs typeface="Open Sans"/>
                </a:rPr>
                <a:t>Professor Carole Goble </a:t>
              </a:r>
            </a:p>
          </p:txBody>
        </p:sp>
      </p:grpSp>
      <p:grpSp>
        <p:nvGrpSpPr>
          <p:cNvPr id="29" name="Group 28">
            <a:extLst>
              <a:ext uri="{FF2B5EF4-FFF2-40B4-BE49-F238E27FC236}">
                <a16:creationId xmlns:a16="http://schemas.microsoft.com/office/drawing/2014/main" id="{1CF06633-3042-2F44-B881-45582CD69517}"/>
              </a:ext>
            </a:extLst>
          </p:cNvPr>
          <p:cNvGrpSpPr/>
          <p:nvPr/>
        </p:nvGrpSpPr>
        <p:grpSpPr>
          <a:xfrm>
            <a:off x="444792" y="2576422"/>
            <a:ext cx="3229418" cy="3141135"/>
            <a:chOff x="8214648" y="2576424"/>
            <a:chExt cx="3229418" cy="3141135"/>
          </a:xfrm>
        </p:grpSpPr>
        <p:sp>
          <p:nvSpPr>
            <p:cNvPr id="30" name="Oval 29">
              <a:extLst>
                <a:ext uri="{FF2B5EF4-FFF2-40B4-BE49-F238E27FC236}">
                  <a16:creationId xmlns:a16="http://schemas.microsoft.com/office/drawing/2014/main" id="{E2EB1E6E-5A62-9142-A7F7-2E5B491FD53C}"/>
                </a:ext>
              </a:extLst>
            </p:cNvPr>
            <p:cNvSpPr/>
            <p:nvPr/>
          </p:nvSpPr>
          <p:spPr>
            <a:xfrm>
              <a:off x="8229444"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31" name="TextBox 30">
              <a:extLst>
                <a:ext uri="{FF2B5EF4-FFF2-40B4-BE49-F238E27FC236}">
                  <a16:creationId xmlns:a16="http://schemas.microsoft.com/office/drawing/2014/main" id="{C3272DCF-9B24-8341-A8EF-7EEB7AFEE8FB}"/>
                </a:ext>
              </a:extLst>
            </p:cNvPr>
            <p:cNvSpPr txBox="1"/>
            <p:nvPr/>
          </p:nvSpPr>
          <p:spPr>
            <a:xfrm>
              <a:off x="8214648" y="3174409"/>
              <a:ext cx="3229418" cy="1766702"/>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mn-ea"/>
                  <a:cs typeface="Open Sans"/>
                </a:rPr>
                <a:t>Department of Computer Science at The University of Manchester and Head of Node Elixir-UK</a:t>
              </a:r>
              <a:endParaRPr kumimoji="0" lang="en-US" sz="2000" b="1" i="0" u="none" strike="noStrike" kern="1200" cap="none" spc="0" normalizeH="0" baseline="0" noProof="0">
                <a:ln>
                  <a:noFill/>
                </a:ln>
                <a:solidFill>
                  <a:srgbClr val="FFFFFF"/>
                </a:solidFill>
                <a:effectLst/>
                <a:uLnTx/>
                <a:uFillTx/>
                <a:latin typeface="Open Sans"/>
                <a:ea typeface="+mn-ea"/>
                <a:cs typeface="Open Sans"/>
              </a:endParaRPr>
            </a:p>
          </p:txBody>
        </p:sp>
      </p:grpSp>
      <p:grpSp>
        <p:nvGrpSpPr>
          <p:cNvPr id="32" name="Group 31">
            <a:extLst>
              <a:ext uri="{FF2B5EF4-FFF2-40B4-BE49-F238E27FC236}">
                <a16:creationId xmlns:a16="http://schemas.microsoft.com/office/drawing/2014/main" id="{52634177-C12C-FE4F-9417-03607536FCFD}"/>
              </a:ext>
            </a:extLst>
          </p:cNvPr>
          <p:cNvGrpSpPr/>
          <p:nvPr/>
        </p:nvGrpSpPr>
        <p:grpSpPr>
          <a:xfrm>
            <a:off x="370660" y="2576424"/>
            <a:ext cx="3229418" cy="3141135"/>
            <a:chOff x="4410470" y="2576424"/>
            <a:chExt cx="3229418" cy="3141135"/>
          </a:xfrm>
        </p:grpSpPr>
        <p:sp>
          <p:nvSpPr>
            <p:cNvPr id="33" name="Oval 32">
              <a:extLst>
                <a:ext uri="{FF2B5EF4-FFF2-40B4-BE49-F238E27FC236}">
                  <a16:creationId xmlns:a16="http://schemas.microsoft.com/office/drawing/2014/main" id="{303FFDC0-DD48-7948-9757-9F413EE5522C}"/>
                </a:ext>
              </a:extLst>
            </p:cNvPr>
            <p:cNvSpPr/>
            <p:nvPr/>
          </p:nvSpPr>
          <p:spPr>
            <a:xfrm>
              <a:off x="4454612"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sp>
          <p:nvSpPr>
            <p:cNvPr id="34" name="TextBox 33">
              <a:extLst>
                <a:ext uri="{FF2B5EF4-FFF2-40B4-BE49-F238E27FC236}">
                  <a16:creationId xmlns:a16="http://schemas.microsoft.com/office/drawing/2014/main" id="{DD29C450-ABAC-B64C-92F1-61A2166800D7}"/>
                </a:ext>
              </a:extLst>
            </p:cNvPr>
            <p:cNvSpPr txBox="1"/>
            <p:nvPr/>
          </p:nvSpPr>
          <p:spPr>
            <a:xfrm>
              <a:off x="4410470" y="2814886"/>
              <a:ext cx="3229418" cy="2496709"/>
            </a:xfrm>
            <a:prstGeom prst="rect">
              <a:avLst/>
            </a:prstGeom>
            <a:noFill/>
          </p:spPr>
          <p:txBody>
            <a:bodyPr wrap="square" rtlCol="0">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n-GB" sz="3600" b="0" i="0" u="none" strike="noStrike" kern="1200" cap="none" spc="0" normalizeH="0" baseline="0" noProof="0">
                  <a:ln>
                    <a:noFill/>
                  </a:ln>
                  <a:solidFill>
                    <a:srgbClr val="FFFFFF"/>
                  </a:solidFill>
                  <a:effectLst/>
                  <a:uLnTx/>
                  <a:uFillTx/>
                  <a:latin typeface="Open Sans"/>
                  <a:ea typeface="+mn-ea"/>
                  <a:cs typeface="Open Sans"/>
                </a:rPr>
                <a:t>FAIR</a:t>
              </a:r>
            </a:p>
            <a:p>
              <a:pPr marL="0" marR="0" lvl="0" indent="0" algn="ctr" defTabSz="914400" rtl="0" eaLnBrk="1" fontAlgn="base" latinLnBrk="0" hangingPunct="1">
                <a:lnSpc>
                  <a:spcPct val="110000"/>
                </a:lnSpc>
                <a:spcBef>
                  <a:spcPct val="0"/>
                </a:spcBef>
                <a:spcAft>
                  <a:spcPct val="0"/>
                </a:spcAft>
                <a:buClrTx/>
                <a:buSzTx/>
                <a:buFontTx/>
                <a:buNone/>
                <a:tabLst/>
                <a:defRPr/>
              </a:pPr>
              <a:r>
                <a:rPr lang="en-GB" sz="3600">
                  <a:solidFill>
                    <a:srgbClr val="FFFFFF"/>
                  </a:solidFill>
                  <a:latin typeface="Open Sans"/>
                  <a:cs typeface="Open Sans"/>
                </a:rPr>
                <a:t>Data and Open Research</a:t>
              </a:r>
              <a:endParaRPr kumimoji="0" lang="en-GB" sz="3600" b="0" i="0" u="none" strike="noStrike" kern="1200" cap="none" spc="0" normalizeH="0" baseline="0" noProof="0">
                <a:ln>
                  <a:noFill/>
                </a:ln>
                <a:solidFill>
                  <a:srgbClr val="FFFFFF"/>
                </a:solidFill>
                <a:effectLst/>
                <a:uLnTx/>
                <a:uFillTx/>
                <a:latin typeface="Open Sans"/>
                <a:ea typeface="+mn-ea"/>
                <a:cs typeface="Open Sans"/>
              </a:endParaRPr>
            </a:p>
          </p:txBody>
        </p:sp>
      </p:grpSp>
    </p:spTree>
    <p:extLst>
      <p:ext uri="{BB962C8B-B14F-4D97-AF65-F5344CB8AC3E}">
        <p14:creationId xmlns:p14="http://schemas.microsoft.com/office/powerpoint/2010/main" val="387222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08333E-7 3.7037E-7 L 0.64766 -0.00116 " pathEditMode="relative" rAng="0" ptsTypes="AA">
                                      <p:cBhvr>
                                        <p:cTn id="6" dur="2000" fill="hold"/>
                                        <p:tgtEl>
                                          <p:spTgt spid="29"/>
                                        </p:tgtEl>
                                        <p:attrNameLst>
                                          <p:attrName>ppt_x</p:attrName>
                                          <p:attrName>ppt_y</p:attrName>
                                        </p:attrNameLst>
                                      </p:cBhvr>
                                      <p:rCtr x="32383" y="-69"/>
                                    </p:animMotion>
                                  </p:childTnLst>
                                </p:cTn>
                              </p:par>
                              <p:par>
                                <p:cTn id="7" presetID="35" presetClass="path" presetSubtype="0" accel="50000" decel="50000" fill="hold" nodeType="withEffect">
                                  <p:stCondLst>
                                    <p:cond delay="0"/>
                                  </p:stCondLst>
                                  <p:childTnLst>
                                    <p:animMotion origin="layout" path="M -4.375E-6 3.7037E-7 L 0.31563 -0.00232 " pathEditMode="relative" rAng="0" ptsTypes="AA">
                                      <p:cBhvr>
                                        <p:cTn id="8" dur="2000" fill="hold"/>
                                        <p:tgtEl>
                                          <p:spTgt spid="26"/>
                                        </p:tgtEl>
                                        <p:attrNameLst>
                                          <p:attrName>ppt_x</p:attrName>
                                          <p:attrName>ppt_y</p:attrName>
                                        </p:attrNameLst>
                                      </p:cBhvr>
                                      <p:rCtr x="15781"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5000"/>
          </a:schemeClr>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002BAFD-C3A0-B74B-B228-4386C2A5E732}"/>
              </a:ext>
            </a:extLst>
          </p:cNvPr>
          <p:cNvGrpSpPr/>
          <p:nvPr/>
        </p:nvGrpSpPr>
        <p:grpSpPr>
          <a:xfrm>
            <a:off x="2704611" y="556086"/>
            <a:ext cx="6782779" cy="1589464"/>
            <a:chOff x="1370028" y="1847920"/>
            <a:chExt cx="6782779" cy="1589464"/>
          </a:xfrm>
        </p:grpSpPr>
        <p:sp>
          <p:nvSpPr>
            <p:cNvPr id="16" name="Title 1">
              <a:extLst>
                <a:ext uri="{FF2B5EF4-FFF2-40B4-BE49-F238E27FC236}">
                  <a16:creationId xmlns:a16="http://schemas.microsoft.com/office/drawing/2014/main" id="{52EF41D0-7A72-F345-8A63-964008C0E89B}"/>
                </a:ext>
              </a:extLst>
            </p:cNvPr>
            <p:cNvSpPr txBox="1">
              <a:spLocks noChangeAspect="1"/>
            </p:cNvSpPr>
            <p:nvPr/>
          </p:nvSpPr>
          <p:spPr bwMode="auto">
            <a:xfrm>
              <a:off x="137002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Culture and</a:t>
              </a:r>
              <a:b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br>
              <a:r>
                <a:rPr kumimoji="0" lang="en-GB" sz="1600" b="0" i="0" u="none" strike="noStrike" kern="1200" cap="none" spc="0" normalizeH="0" baseline="0" noProof="0">
                  <a:ln>
                    <a:noFill/>
                  </a:ln>
                  <a:solidFill>
                    <a:schemeClr val="bg1"/>
                  </a:solidFill>
                  <a:effectLst/>
                  <a:uLnTx/>
                  <a:uFillTx/>
                  <a:latin typeface="Open Sans"/>
                  <a:ea typeface="Open Sans" panose="020B0606030504020204" pitchFamily="34" charset="0"/>
                  <a:cs typeface="Open Sans"/>
                </a:rPr>
                <a:t>Change</a:t>
              </a:r>
            </a:p>
          </p:txBody>
        </p:sp>
        <p:sp>
          <p:nvSpPr>
            <p:cNvPr id="17" name="Title 1">
              <a:extLst>
                <a:ext uri="{FF2B5EF4-FFF2-40B4-BE49-F238E27FC236}">
                  <a16:creationId xmlns:a16="http://schemas.microsoft.com/office/drawing/2014/main" id="{4D1611A7-2C06-614B-8CE2-E7A7E55671F5}"/>
                </a:ext>
              </a:extLst>
            </p:cNvPr>
            <p:cNvSpPr txBox="1">
              <a:spLocks noChangeAspect="1"/>
            </p:cNvSpPr>
            <p:nvPr/>
          </p:nvSpPr>
          <p:spPr bwMode="auto">
            <a:xfrm>
              <a:off x="3101133"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Justice,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Sustainability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Equality</a:t>
              </a:r>
            </a:p>
          </p:txBody>
        </p:sp>
        <p:sp>
          <p:nvSpPr>
            <p:cNvPr id="18" name="Title 1">
              <a:extLst>
                <a:ext uri="{FF2B5EF4-FFF2-40B4-BE49-F238E27FC236}">
                  <a16:creationId xmlns:a16="http://schemas.microsoft.com/office/drawing/2014/main" id="{C2369E7F-2EB3-2047-94EA-0AF70E338CAE}"/>
                </a:ext>
              </a:extLst>
            </p:cNvPr>
            <p:cNvSpPr txBox="1">
              <a:spLocks noChangeAspect="1"/>
            </p:cNvSpPr>
            <p:nvPr/>
          </p:nvSpPr>
          <p:spPr bwMode="auto">
            <a:xfrm>
              <a:off x="6563343" y="1847920"/>
              <a:ext cx="1589464" cy="1589464"/>
            </a:xfrm>
            <a:prstGeom prst="ellipse">
              <a:avLst/>
            </a:prstGeom>
            <a:solidFill>
              <a:schemeClr val="bg1"/>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Excellence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5D2979"/>
                  </a:solidFill>
                  <a:effectLst/>
                  <a:uLnTx/>
                  <a:uFillTx/>
                  <a:latin typeface="Open Sans"/>
                  <a:ea typeface="Open Sans" panose="020B0606030504020204" pitchFamily="34" charset="0"/>
                  <a:cs typeface="Open Sans"/>
                </a:rPr>
                <a:t>and Funding</a:t>
              </a:r>
            </a:p>
          </p:txBody>
        </p:sp>
        <p:sp>
          <p:nvSpPr>
            <p:cNvPr id="19" name="Title 1">
              <a:extLst>
                <a:ext uri="{FF2B5EF4-FFF2-40B4-BE49-F238E27FC236}">
                  <a16:creationId xmlns:a16="http://schemas.microsoft.com/office/drawing/2014/main" id="{CEB035D6-E85D-4740-85A0-F2B2E98A6AE5}"/>
                </a:ext>
              </a:extLst>
            </p:cNvPr>
            <p:cNvSpPr txBox="1">
              <a:spLocks noChangeAspect="1"/>
            </p:cNvSpPr>
            <p:nvPr/>
          </p:nvSpPr>
          <p:spPr bwMode="auto">
            <a:xfrm>
              <a:off x="4832238" y="1847920"/>
              <a:ext cx="1589464" cy="1589464"/>
            </a:xfrm>
            <a:prstGeom prst="ellipse">
              <a:avLst/>
            </a:prstGeom>
            <a:solidFill>
              <a:schemeClr val="accent6"/>
            </a:solidFill>
            <a:ln w="9525">
              <a:noFill/>
              <a:miter lim="800000"/>
              <a:headEnd/>
              <a:tailEnd/>
            </a:ln>
          </p:spPr>
          <p:txBody>
            <a:bodyPr vert="horz" wrap="none" lIns="0" tIns="0" rIns="0" bIns="0" numCol="1" anchor="ctr" anchorCtr="0" compatLnSpc="1">
              <a:prstTxWarp prst="textNoShape">
                <a:avLst/>
              </a:prstTxWarp>
              <a:noAutofit/>
            </a:bodyPr>
            <a:lstStyle>
              <a:lvl1pPr algn="l" rtl="0" fontAlgn="base">
                <a:spcBef>
                  <a:spcPct val="0"/>
                </a:spcBef>
                <a:spcAft>
                  <a:spcPct val="0"/>
                </a:spcAft>
                <a:defRPr sz="32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Sharing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and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Open Sans"/>
                  <a:ea typeface="Open Sans" panose="020B0606030504020204" pitchFamily="34" charset="0"/>
                  <a:cs typeface="Open Sans"/>
                </a:rPr>
                <a:t>Collaboration</a:t>
              </a:r>
            </a:p>
          </p:txBody>
        </p:sp>
      </p:grpSp>
      <p:grpSp>
        <p:nvGrpSpPr>
          <p:cNvPr id="20" name="Group 19">
            <a:extLst>
              <a:ext uri="{FF2B5EF4-FFF2-40B4-BE49-F238E27FC236}">
                <a16:creationId xmlns:a16="http://schemas.microsoft.com/office/drawing/2014/main" id="{5B2157CA-BC6A-44F0-9307-4771E87B7669}"/>
              </a:ext>
            </a:extLst>
          </p:cNvPr>
          <p:cNvGrpSpPr/>
          <p:nvPr/>
        </p:nvGrpSpPr>
        <p:grpSpPr>
          <a:xfrm>
            <a:off x="4410470" y="2576424"/>
            <a:ext cx="3229418" cy="3141135"/>
            <a:chOff x="4410470" y="2576424"/>
            <a:chExt cx="3229418" cy="3141135"/>
          </a:xfrm>
        </p:grpSpPr>
        <p:sp>
          <p:nvSpPr>
            <p:cNvPr id="21" name="Oval 20">
              <a:extLst>
                <a:ext uri="{FF2B5EF4-FFF2-40B4-BE49-F238E27FC236}">
                  <a16:creationId xmlns:a16="http://schemas.microsoft.com/office/drawing/2014/main" id="{B7C27C51-94AA-493A-85DA-294662910F70}"/>
                </a:ext>
              </a:extLst>
            </p:cNvPr>
            <p:cNvSpPr/>
            <p:nvPr/>
          </p:nvSpPr>
          <p:spPr>
            <a:xfrm>
              <a:off x="4454612" y="2576424"/>
              <a:ext cx="3141135" cy="3141135"/>
            </a:xfrm>
            <a:prstGeom prst="ellipse">
              <a:avLst/>
            </a:prstGeom>
            <a:solidFill>
              <a:schemeClr val="accent4">
                <a:lumMod val="25000"/>
              </a:schemeClr>
            </a:solidFill>
            <a:ln w="476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TextBox 21">
              <a:extLst>
                <a:ext uri="{FF2B5EF4-FFF2-40B4-BE49-F238E27FC236}">
                  <a16:creationId xmlns:a16="http://schemas.microsoft.com/office/drawing/2014/main" id="{5002020B-5CAE-4049-B5F5-B7530C8DCDC7}"/>
                </a:ext>
              </a:extLst>
            </p:cNvPr>
            <p:cNvSpPr txBox="1"/>
            <p:nvPr/>
          </p:nvSpPr>
          <p:spPr>
            <a:xfrm>
              <a:off x="4410470" y="3597105"/>
              <a:ext cx="3229418" cy="860685"/>
            </a:xfrm>
            <a:prstGeom prst="rect">
              <a:avLst/>
            </a:prstGeom>
            <a:noFill/>
          </p:spPr>
          <p:txBody>
            <a:bodyPr wrap="square" rtlCol="0">
              <a:spAutoFit/>
            </a:bodyPr>
            <a:lstStyle/>
            <a:p>
              <a:pPr algn="ctr">
                <a:lnSpc>
                  <a:spcPct val="110000"/>
                </a:lnSpc>
              </a:pPr>
              <a:r>
                <a:rPr lang="en-US" sz="4800" b="1">
                  <a:solidFill>
                    <a:schemeClr val="bg1"/>
                  </a:solidFill>
                  <a:latin typeface="Open Sans"/>
                  <a:cs typeface="Open Sans"/>
                </a:rPr>
                <a:t>REF2028</a:t>
              </a:r>
            </a:p>
          </p:txBody>
        </p:sp>
      </p:grpSp>
    </p:spTree>
    <p:extLst>
      <p:ext uri="{BB962C8B-B14F-4D97-AF65-F5344CB8AC3E}">
        <p14:creationId xmlns:p14="http://schemas.microsoft.com/office/powerpoint/2010/main" val="226231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61884"/>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OPENING UP RESEARCH: Future Events</a:t>
            </a:r>
          </a:p>
          <a:p>
            <a:endParaRPr lang="en-US" sz="2400" b="1">
              <a:solidFill>
                <a:schemeClr val="bg1"/>
              </a:solidFill>
              <a:latin typeface="Arial" panose="020B0604020202020204" pitchFamily="34" charset="0"/>
              <a:cs typeface="Arial" panose="020B0604020202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cxnSp>
        <p:nvCxnSpPr>
          <p:cNvPr id="9" name="Straight Connector 8">
            <a:extLst>
              <a:ext uri="{FF2B5EF4-FFF2-40B4-BE49-F238E27FC236}">
                <a16:creationId xmlns:a16="http://schemas.microsoft.com/office/drawing/2014/main" id="{C2B0E412-A8C7-4B19-9636-1ACF22D66F66}"/>
              </a:ext>
            </a:extLst>
          </p:cNvPr>
          <p:cNvCxnSpPr>
            <a:cxnSpLocks/>
          </p:cNvCxnSpPr>
          <p:nvPr/>
        </p:nvCxnSpPr>
        <p:spPr>
          <a:xfrm>
            <a:off x="961696" y="4453759"/>
            <a:ext cx="10428890" cy="0"/>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328DF2-965D-4176-B0E8-94940C1CB58A}"/>
              </a:ext>
            </a:extLst>
          </p:cNvPr>
          <p:cNvCxnSpPr/>
          <p:nvPr/>
        </p:nvCxnSpPr>
        <p:spPr>
          <a:xfrm>
            <a:off x="1174530" y="398867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403BC5F-AC11-46B7-956A-0DFCB56158E0}"/>
              </a:ext>
            </a:extLst>
          </p:cNvPr>
          <p:cNvSpPr txBox="1"/>
          <p:nvPr/>
        </p:nvSpPr>
        <p:spPr>
          <a:xfrm>
            <a:off x="324236" y="3124349"/>
            <a:ext cx="1923391" cy="861774"/>
          </a:xfrm>
          <a:prstGeom prst="rect">
            <a:avLst/>
          </a:prstGeom>
          <a:noFill/>
        </p:spPr>
        <p:txBody>
          <a:bodyPr wrap="square" lIns="91440" tIns="45720" rIns="91440" bIns="45720" rtlCol="0" anchor="t">
            <a:spAutoFit/>
          </a:bodyPr>
          <a:lstStyle/>
          <a:p>
            <a:r>
              <a:rPr lang="en-GB" b="1">
                <a:solidFill>
                  <a:srgbClr val="999999"/>
                </a:solidFill>
                <a:latin typeface="Open Sans" pitchFamily="2" charset="0"/>
                <a:ea typeface="Open Sans" pitchFamily="2" charset="0"/>
                <a:cs typeface="Open Sans" pitchFamily="2" charset="0"/>
              </a:rPr>
              <a:t>Open Research Kick-Off: 2023</a:t>
            </a:r>
          </a:p>
          <a:p>
            <a:r>
              <a:rPr lang="en-GB" sz="1400" i="1">
                <a:solidFill>
                  <a:srgbClr val="999999"/>
                </a:solidFill>
                <a:latin typeface="Open Sans"/>
                <a:ea typeface="Open Sans"/>
                <a:cs typeface="Open Sans"/>
              </a:rPr>
              <a:t>Today</a:t>
            </a:r>
            <a:endParaRPr lang="en-GB" sz="1400" i="1">
              <a:solidFill>
                <a:srgbClr val="999999"/>
              </a:solidFill>
              <a:latin typeface="Open Sans" pitchFamily="2" charset="0"/>
              <a:ea typeface="Open Sans" pitchFamily="2" charset="0"/>
              <a:cs typeface="Open Sans" pitchFamily="2" charset="0"/>
            </a:endParaRPr>
          </a:p>
        </p:txBody>
      </p:sp>
      <p:sp>
        <p:nvSpPr>
          <p:cNvPr id="14" name="TextBox 13">
            <a:extLst>
              <a:ext uri="{FF2B5EF4-FFF2-40B4-BE49-F238E27FC236}">
                <a16:creationId xmlns:a16="http://schemas.microsoft.com/office/drawing/2014/main" id="{ECEA116F-D48A-4D32-907D-664EA999229C}"/>
              </a:ext>
            </a:extLst>
          </p:cNvPr>
          <p:cNvSpPr txBox="1"/>
          <p:nvPr/>
        </p:nvSpPr>
        <p:spPr>
          <a:xfrm>
            <a:off x="243941" y="4454511"/>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October</a:t>
            </a:r>
          </a:p>
        </p:txBody>
      </p:sp>
      <p:sp>
        <p:nvSpPr>
          <p:cNvPr id="15" name="TextBox 14">
            <a:extLst>
              <a:ext uri="{FF2B5EF4-FFF2-40B4-BE49-F238E27FC236}">
                <a16:creationId xmlns:a16="http://schemas.microsoft.com/office/drawing/2014/main" id="{72262234-1282-460F-B874-E1C22842A1E6}"/>
              </a:ext>
            </a:extLst>
          </p:cNvPr>
          <p:cNvSpPr txBox="1"/>
          <p:nvPr/>
        </p:nvSpPr>
        <p:spPr>
          <a:xfrm>
            <a:off x="1746698" y="4473436"/>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November</a:t>
            </a:r>
          </a:p>
        </p:txBody>
      </p:sp>
      <p:sp>
        <p:nvSpPr>
          <p:cNvPr id="17" name="TextBox 16">
            <a:extLst>
              <a:ext uri="{FF2B5EF4-FFF2-40B4-BE49-F238E27FC236}">
                <a16:creationId xmlns:a16="http://schemas.microsoft.com/office/drawing/2014/main" id="{DBB57143-FA28-476C-BEDC-F9AC18E4CD1E}"/>
              </a:ext>
            </a:extLst>
          </p:cNvPr>
          <p:cNvSpPr txBox="1"/>
          <p:nvPr/>
        </p:nvSpPr>
        <p:spPr>
          <a:xfrm>
            <a:off x="5322806" y="4453759"/>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January</a:t>
            </a:r>
          </a:p>
        </p:txBody>
      </p:sp>
      <p:sp>
        <p:nvSpPr>
          <p:cNvPr id="18" name="TextBox 17">
            <a:extLst>
              <a:ext uri="{FF2B5EF4-FFF2-40B4-BE49-F238E27FC236}">
                <a16:creationId xmlns:a16="http://schemas.microsoft.com/office/drawing/2014/main" id="{69BF58E9-5511-4768-94E4-79CC239EFB56}"/>
              </a:ext>
            </a:extLst>
          </p:cNvPr>
          <p:cNvSpPr txBox="1"/>
          <p:nvPr/>
        </p:nvSpPr>
        <p:spPr>
          <a:xfrm>
            <a:off x="6825563" y="4467116"/>
            <a:ext cx="1190025"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February</a:t>
            </a:r>
          </a:p>
        </p:txBody>
      </p:sp>
      <p:sp>
        <p:nvSpPr>
          <p:cNvPr id="19" name="TextBox 18">
            <a:extLst>
              <a:ext uri="{FF2B5EF4-FFF2-40B4-BE49-F238E27FC236}">
                <a16:creationId xmlns:a16="http://schemas.microsoft.com/office/drawing/2014/main" id="{2B937A0F-FDDF-4ABB-B74D-826F83F124A8}"/>
              </a:ext>
            </a:extLst>
          </p:cNvPr>
          <p:cNvSpPr txBox="1"/>
          <p:nvPr/>
        </p:nvSpPr>
        <p:spPr>
          <a:xfrm>
            <a:off x="8427738" y="4467116"/>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March</a:t>
            </a:r>
          </a:p>
        </p:txBody>
      </p:sp>
      <p:sp>
        <p:nvSpPr>
          <p:cNvPr id="20" name="TextBox 19">
            <a:extLst>
              <a:ext uri="{FF2B5EF4-FFF2-40B4-BE49-F238E27FC236}">
                <a16:creationId xmlns:a16="http://schemas.microsoft.com/office/drawing/2014/main" id="{D555985F-5544-486E-BDE9-C177181B16BE}"/>
              </a:ext>
            </a:extLst>
          </p:cNvPr>
          <p:cNvSpPr txBox="1"/>
          <p:nvPr/>
        </p:nvSpPr>
        <p:spPr>
          <a:xfrm>
            <a:off x="9930493" y="4502447"/>
            <a:ext cx="1090607"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April</a:t>
            </a:r>
          </a:p>
        </p:txBody>
      </p:sp>
      <p:pic>
        <p:nvPicPr>
          <p:cNvPr id="26" name="Picture 25" descr="A qr code with purple dots&#10;&#10;Description automatically generated">
            <a:extLst>
              <a:ext uri="{FF2B5EF4-FFF2-40B4-BE49-F238E27FC236}">
                <a16:creationId xmlns:a16="http://schemas.microsoft.com/office/drawing/2014/main" id="{DB6804E0-2DDB-4AB5-99FA-F9C6DF0D990F}"/>
              </a:ext>
            </a:extLst>
          </p:cNvPr>
          <p:cNvPicPr>
            <a:picLocks noChangeAspect="1"/>
          </p:cNvPicPr>
          <p:nvPr/>
        </p:nvPicPr>
        <p:blipFill>
          <a:blip r:embed="rId4"/>
          <a:stretch>
            <a:fillRect/>
          </a:stretch>
        </p:blipFill>
        <p:spPr>
          <a:xfrm>
            <a:off x="10452149" y="1244084"/>
            <a:ext cx="1546412" cy="1546412"/>
          </a:xfrm>
          <a:prstGeom prst="rect">
            <a:avLst/>
          </a:prstGeom>
        </p:spPr>
      </p:pic>
      <p:sp>
        <p:nvSpPr>
          <p:cNvPr id="28" name="TextBox 27">
            <a:extLst>
              <a:ext uri="{FF2B5EF4-FFF2-40B4-BE49-F238E27FC236}">
                <a16:creationId xmlns:a16="http://schemas.microsoft.com/office/drawing/2014/main" id="{A394DE4A-3932-4FD2-83F8-C2A35F292CF1}"/>
              </a:ext>
            </a:extLst>
          </p:cNvPr>
          <p:cNvSpPr txBox="1"/>
          <p:nvPr/>
        </p:nvSpPr>
        <p:spPr>
          <a:xfrm>
            <a:off x="2788250" y="3125055"/>
            <a:ext cx="2634955" cy="861774"/>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br>
              <a:rPr lang="en-GB" sz="1600"/>
            </a:br>
            <a:r>
              <a:rPr lang="en-GB"/>
              <a:t>Culture and Change</a:t>
            </a:r>
          </a:p>
          <a:p>
            <a:r>
              <a:rPr lang="en-GB" sz="1400"/>
              <a:t>Thursday 30 November 2023</a:t>
            </a:r>
          </a:p>
        </p:txBody>
      </p:sp>
      <p:cxnSp>
        <p:nvCxnSpPr>
          <p:cNvPr id="29" name="Straight Connector 28">
            <a:extLst>
              <a:ext uri="{FF2B5EF4-FFF2-40B4-BE49-F238E27FC236}">
                <a16:creationId xmlns:a16="http://schemas.microsoft.com/office/drawing/2014/main" id="{9AEC52B3-18A6-4FBB-BA32-FDDB1D496859}"/>
              </a:ext>
            </a:extLst>
          </p:cNvPr>
          <p:cNvCxnSpPr/>
          <p:nvPr/>
        </p:nvCxnSpPr>
        <p:spPr>
          <a:xfrm>
            <a:off x="3109463" y="4002033"/>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73788FB-EAEB-47B0-BB7B-47CF3A9DC8EB}"/>
              </a:ext>
            </a:extLst>
          </p:cNvPr>
          <p:cNvSpPr txBox="1"/>
          <p:nvPr/>
        </p:nvSpPr>
        <p:spPr>
          <a:xfrm>
            <a:off x="5521377" y="4957328"/>
            <a:ext cx="2492495" cy="1384995"/>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p>
          <a:p>
            <a:r>
              <a:rPr lang="en-GB"/>
              <a:t>Justice, Sustainability and Equality</a:t>
            </a:r>
          </a:p>
          <a:p>
            <a:r>
              <a:rPr lang="en-GB" sz="1400"/>
              <a:t>Thursday, 25 January 2024</a:t>
            </a:r>
          </a:p>
          <a:p>
            <a:endParaRPr lang="en-GB"/>
          </a:p>
        </p:txBody>
      </p:sp>
      <p:sp>
        <p:nvSpPr>
          <p:cNvPr id="31" name="TextBox 30">
            <a:extLst>
              <a:ext uri="{FF2B5EF4-FFF2-40B4-BE49-F238E27FC236}">
                <a16:creationId xmlns:a16="http://schemas.microsoft.com/office/drawing/2014/main" id="{28E41D2D-5A57-417B-AD98-20A46E6FC88B}"/>
              </a:ext>
            </a:extLst>
          </p:cNvPr>
          <p:cNvSpPr txBox="1"/>
          <p:nvPr/>
        </p:nvSpPr>
        <p:spPr>
          <a:xfrm>
            <a:off x="7172836" y="2885079"/>
            <a:ext cx="251094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a:t>
            </a:r>
            <a:br>
              <a:rPr lang="en-GB" sz="1600"/>
            </a:br>
            <a:r>
              <a:rPr lang="en-GB"/>
              <a:t>Sharing and Collaboration</a:t>
            </a:r>
            <a:br>
              <a:rPr lang="en-GB"/>
            </a:br>
            <a:r>
              <a:rPr lang="en-GB" sz="1400"/>
              <a:t>Thursday, 29 February 2024</a:t>
            </a:r>
          </a:p>
        </p:txBody>
      </p:sp>
      <p:sp>
        <p:nvSpPr>
          <p:cNvPr id="32" name="TextBox 31">
            <a:extLst>
              <a:ext uri="{FF2B5EF4-FFF2-40B4-BE49-F238E27FC236}">
                <a16:creationId xmlns:a16="http://schemas.microsoft.com/office/drawing/2014/main" id="{926A22B7-9212-49C9-BCD6-E299BB138019}"/>
              </a:ext>
            </a:extLst>
          </p:cNvPr>
          <p:cNvSpPr txBox="1"/>
          <p:nvPr/>
        </p:nvSpPr>
        <p:spPr>
          <a:xfrm>
            <a:off x="8857555" y="4957183"/>
            <a:ext cx="2492495" cy="1107996"/>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r>
              <a:rPr lang="en-GB" sz="1600"/>
              <a:t>Open Research: </a:t>
            </a:r>
            <a:r>
              <a:rPr lang="en-GB"/>
              <a:t>Excellence and Funding</a:t>
            </a:r>
          </a:p>
          <a:p>
            <a:r>
              <a:rPr lang="en-GB" sz="1400"/>
              <a:t>Thursday, 21 March 2024</a:t>
            </a:r>
          </a:p>
        </p:txBody>
      </p:sp>
      <p:sp>
        <p:nvSpPr>
          <p:cNvPr id="33" name="TextBox 32">
            <a:extLst>
              <a:ext uri="{FF2B5EF4-FFF2-40B4-BE49-F238E27FC236}">
                <a16:creationId xmlns:a16="http://schemas.microsoft.com/office/drawing/2014/main" id="{C9C98897-F5E2-42EB-8E34-49896C3F5660}"/>
              </a:ext>
            </a:extLst>
          </p:cNvPr>
          <p:cNvSpPr txBox="1"/>
          <p:nvPr/>
        </p:nvSpPr>
        <p:spPr>
          <a:xfrm>
            <a:off x="3534752" y="4473436"/>
            <a:ext cx="1375904" cy="369332"/>
          </a:xfrm>
          <a:prstGeom prst="rect">
            <a:avLst/>
          </a:prstGeom>
          <a:noFill/>
        </p:spPr>
        <p:txBody>
          <a:bodyPr wrap="square">
            <a:spAutoFit/>
          </a:bodyPr>
          <a:lstStyle/>
          <a:p>
            <a:pPr algn="ctr"/>
            <a:r>
              <a:rPr lang="en-GB">
                <a:solidFill>
                  <a:srgbClr val="999999"/>
                </a:solidFill>
                <a:latin typeface="Open Sans" pitchFamily="2" charset="0"/>
                <a:ea typeface="Open Sans" pitchFamily="2" charset="0"/>
                <a:cs typeface="Open Sans" pitchFamily="2" charset="0"/>
              </a:rPr>
              <a:t>December</a:t>
            </a:r>
          </a:p>
        </p:txBody>
      </p:sp>
      <p:cxnSp>
        <p:nvCxnSpPr>
          <p:cNvPr id="34" name="Straight Connector 33">
            <a:extLst>
              <a:ext uri="{FF2B5EF4-FFF2-40B4-BE49-F238E27FC236}">
                <a16:creationId xmlns:a16="http://schemas.microsoft.com/office/drawing/2014/main" id="{0AE6DADC-4C36-4A3A-BB2E-AE6EFD0BC447}"/>
              </a:ext>
            </a:extLst>
          </p:cNvPr>
          <p:cNvCxnSpPr/>
          <p:nvPr/>
        </p:nvCxnSpPr>
        <p:spPr>
          <a:xfrm>
            <a:off x="6469117" y="4453759"/>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FBB6B17-8DC1-4864-8B15-0001F616682C}"/>
              </a:ext>
            </a:extLst>
          </p:cNvPr>
          <p:cNvCxnSpPr/>
          <p:nvPr/>
        </p:nvCxnSpPr>
        <p:spPr>
          <a:xfrm>
            <a:off x="7919544" y="398867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2E15861-9DAD-4CA1-A1DC-3A2232FF3378}"/>
              </a:ext>
            </a:extLst>
          </p:cNvPr>
          <p:cNvCxnSpPr/>
          <p:nvPr/>
        </p:nvCxnSpPr>
        <p:spPr>
          <a:xfrm>
            <a:off x="9372599" y="446711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2521C92-98B4-49B9-911C-63836C613BF9}"/>
              </a:ext>
            </a:extLst>
          </p:cNvPr>
          <p:cNvCxnSpPr/>
          <p:nvPr/>
        </p:nvCxnSpPr>
        <p:spPr>
          <a:xfrm>
            <a:off x="11021100" y="3988676"/>
            <a:ext cx="0" cy="465083"/>
          </a:xfrm>
          <a:prstGeom prst="line">
            <a:avLst/>
          </a:prstGeom>
          <a:ln w="57150">
            <a:solidFill>
              <a:srgbClr val="6B2C9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0822DBA5-A137-4402-A82F-3D9F42B6CDBA}"/>
              </a:ext>
            </a:extLst>
          </p:cNvPr>
          <p:cNvSpPr txBox="1"/>
          <p:nvPr/>
        </p:nvSpPr>
        <p:spPr>
          <a:xfrm>
            <a:off x="10025202" y="3094277"/>
            <a:ext cx="1923392" cy="892552"/>
          </a:xfrm>
          <a:prstGeom prst="rect">
            <a:avLst/>
          </a:prstGeom>
          <a:noFill/>
        </p:spPr>
        <p:txBody>
          <a:bodyPr wrap="square" rtlCol="0">
            <a:spAutoFit/>
          </a:bodyPr>
          <a:lstStyle>
            <a:defPPr>
              <a:defRPr lang="en-US"/>
            </a:defPPr>
            <a:lvl1pPr>
              <a:defRPr>
                <a:latin typeface="Open Sans" pitchFamily="2" charset="0"/>
                <a:ea typeface="Open Sans" pitchFamily="2" charset="0"/>
                <a:cs typeface="Open Sans" pitchFamily="2" charset="0"/>
              </a:defRPr>
            </a:lvl1pPr>
          </a:lstStyle>
          <a:p>
            <a:pPr algn="r"/>
            <a:r>
              <a:rPr lang="en-GB" b="1" i="1">
                <a:solidFill>
                  <a:srgbClr val="999999"/>
                </a:solidFill>
              </a:rPr>
              <a:t>Open Research: Conference</a:t>
            </a:r>
          </a:p>
          <a:p>
            <a:pPr algn="r"/>
            <a:r>
              <a:rPr lang="en-GB" sz="1400" i="1">
                <a:solidFill>
                  <a:srgbClr val="999999"/>
                </a:solidFill>
              </a:rPr>
              <a:t>23/24</a:t>
            </a:r>
            <a:r>
              <a:rPr lang="en-GB" sz="1400" i="1" baseline="30000">
                <a:solidFill>
                  <a:srgbClr val="999999"/>
                </a:solidFill>
              </a:rPr>
              <a:t>th</a:t>
            </a:r>
            <a:r>
              <a:rPr lang="en-GB" sz="1400" i="1">
                <a:solidFill>
                  <a:srgbClr val="999999"/>
                </a:solidFill>
              </a:rPr>
              <a:t> April 2024</a:t>
            </a:r>
          </a:p>
        </p:txBody>
      </p:sp>
    </p:spTree>
    <p:extLst>
      <p:ext uri="{BB962C8B-B14F-4D97-AF65-F5344CB8AC3E}">
        <p14:creationId xmlns:p14="http://schemas.microsoft.com/office/powerpoint/2010/main" val="1574729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A1FA-1814-A36D-F2B2-F0BA137FC0B8}"/>
              </a:ext>
            </a:extLst>
          </p:cNvPr>
          <p:cNvSpPr>
            <a:spLocks noGrp="1"/>
          </p:cNvSpPr>
          <p:nvPr>
            <p:ph type="ctrTitle"/>
          </p:nvPr>
        </p:nvSpPr>
        <p:spPr>
          <a:xfrm>
            <a:off x="804672" y="5099111"/>
            <a:ext cx="10592174" cy="1000655"/>
          </a:xfrm>
        </p:spPr>
        <p:txBody>
          <a:bodyPr anchor="t">
            <a:normAutofit/>
          </a:bodyPr>
          <a:lstStyle/>
          <a:p>
            <a:pPr algn="l"/>
            <a:r>
              <a:rPr lang="en-US" sz="4000" b="1">
                <a:solidFill>
                  <a:schemeClr val="tx2"/>
                </a:solidFill>
                <a:latin typeface="Open Sans" panose="020B0606030504020204" pitchFamily="34" charset="0"/>
                <a:ea typeface="Open Sans" panose="020B0606030504020204" pitchFamily="34" charset="0"/>
                <a:cs typeface="Open Sans" panose="020B0606030504020204" pitchFamily="34" charset="0"/>
              </a:rPr>
              <a:t>THE UKRN</a:t>
            </a:r>
          </a:p>
        </p:txBody>
      </p:sp>
      <p:pic>
        <p:nvPicPr>
          <p:cNvPr id="5" name="Picture 4" descr="A logo on a building&#10;&#10;Description automatically generated">
            <a:extLst>
              <a:ext uri="{FF2B5EF4-FFF2-40B4-BE49-F238E27FC236}">
                <a16:creationId xmlns:a16="http://schemas.microsoft.com/office/drawing/2014/main" id="{D134E7A9-E69D-436B-281E-93F9130D7F49}"/>
              </a:ext>
            </a:extLst>
          </p:cNvPr>
          <p:cNvPicPr>
            <a:picLocks noChangeAspect="1"/>
          </p:cNvPicPr>
          <p:nvPr/>
        </p:nvPicPr>
        <p:blipFill rotWithShape="1">
          <a:blip r:embed="rId2"/>
          <a:srcRect l="6415" r="-1" b="-1"/>
          <a:stretch/>
        </p:blipFill>
        <p:spPr>
          <a:xfrm>
            <a:off x="-1" y="10"/>
            <a:ext cx="12192001" cy="4201449"/>
          </a:xfrm>
          <a:prstGeom prst="rect">
            <a:avLst/>
          </a:prstGeom>
        </p:spPr>
      </p:pic>
      <p:pic>
        <p:nvPicPr>
          <p:cNvPr id="26" name="Picture 25" descr="A purple and white logo&#10;&#10;Description automatically generated">
            <a:extLst>
              <a:ext uri="{FF2B5EF4-FFF2-40B4-BE49-F238E27FC236}">
                <a16:creationId xmlns:a16="http://schemas.microsoft.com/office/drawing/2014/main" id="{FF8E04BD-63B5-F4E6-A5BB-829E854744A5}"/>
              </a:ext>
            </a:extLst>
          </p:cNvPr>
          <p:cNvPicPr>
            <a:picLocks noChangeAspect="1"/>
          </p:cNvPicPr>
          <p:nvPr/>
        </p:nvPicPr>
        <p:blipFill>
          <a:blip r:embed="rId3"/>
          <a:stretch>
            <a:fillRect/>
          </a:stretch>
        </p:blipFill>
        <p:spPr>
          <a:xfrm>
            <a:off x="804672" y="585211"/>
            <a:ext cx="2697844" cy="1141395"/>
          </a:xfrm>
          <a:prstGeom prst="rect">
            <a:avLst/>
          </a:prstGeom>
        </p:spPr>
      </p:pic>
    </p:spTree>
    <p:extLst>
      <p:ext uri="{BB962C8B-B14F-4D97-AF65-F5344CB8AC3E}">
        <p14:creationId xmlns:p14="http://schemas.microsoft.com/office/powerpoint/2010/main" val="1707482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5187672"/>
          </a:xfrm>
        </p:spPr>
        <p:txBody>
          <a:bodyPr>
            <a:normAutofit/>
          </a:bodyPr>
          <a:lstStyle/>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r>
              <a:rPr lang="en-GB" sz="2400" dirty="0">
                <a:latin typeface="Open Sans" panose="020B0606030504020204" pitchFamily="34" charset="0"/>
                <a:ea typeface="Open Sans" panose="020B0606030504020204" pitchFamily="34" charset="0"/>
                <a:cs typeface="Open Sans" panose="020B0606030504020204" pitchFamily="34" charset="0"/>
              </a:rPr>
              <a:t>Prof Andrew Stewart (Institutional Lead)</a:t>
            </a:r>
          </a:p>
          <a:p>
            <a:pPr marL="0" indent="0" algn="l">
              <a:spcBef>
                <a:spcPts val="0"/>
              </a:spcBef>
              <a:buNone/>
            </a:pPr>
            <a:r>
              <a:rPr lang="en-GB" sz="2400" dirty="0">
                <a:latin typeface="Open Sans" panose="020B0606030504020204" pitchFamily="34" charset="0"/>
                <a:ea typeface="Open Sans" panose="020B0606030504020204" pitchFamily="34" charset="0"/>
                <a:cs typeface="Open Sans" panose="020B0606030504020204" pitchFamily="34" charset="0"/>
              </a:rPr>
              <a:t>Dr Lukas Hughes-Noehrer (Local Network Lead)</a:t>
            </a:r>
          </a:p>
          <a:p>
            <a:pPr algn="l">
              <a:spcBef>
                <a:spcPts val="0"/>
              </a:spcBef>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0" indent="0" algn="l">
              <a:spcBef>
                <a:spcPts val="0"/>
              </a:spcBef>
              <a:buNone/>
            </a:pPr>
            <a:r>
              <a:rPr lang="en-GB" sz="2400" dirty="0">
                <a:latin typeface="Open Sans" panose="020B0606030504020204" pitchFamily="34" charset="0"/>
                <a:ea typeface="Open Sans" panose="020B0606030504020204" pitchFamily="34" charset="0"/>
                <a:cs typeface="Open Sans" panose="020B0606030504020204" pitchFamily="34" charset="0"/>
              </a:rPr>
              <a:t>Department of Computer Science</a:t>
            </a:r>
          </a:p>
          <a:p>
            <a:pPr marL="0" indent="0" algn="l">
              <a:spcBef>
                <a:spcPts val="0"/>
              </a:spcBef>
              <a:buNone/>
            </a:pPr>
            <a:r>
              <a:rPr lang="en-GB" sz="2400" dirty="0">
                <a:latin typeface="Open Sans" panose="020B0606030504020204" pitchFamily="34" charset="0"/>
                <a:ea typeface="Open Sans" panose="020B0606030504020204" pitchFamily="34" charset="0"/>
                <a:cs typeface="Open Sans" panose="020B0606030504020204" pitchFamily="34" charset="0"/>
              </a:rPr>
              <a:t>University of Manchester</a:t>
            </a:r>
          </a:p>
          <a:p>
            <a:pPr marL="0" indent="0" algn="just">
              <a:lnSpc>
                <a:spcPct val="150000"/>
              </a:lnSpc>
              <a:buNone/>
            </a:pPr>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892552"/>
          </a:xfrm>
          <a:prstGeom prst="rect">
            <a:avLst/>
          </a:prstGeom>
          <a:solidFill>
            <a:srgbClr val="6D2E93"/>
          </a:solidFill>
        </p:spPr>
        <p:txBody>
          <a:bodyPr wrap="square" rtlCol="0">
            <a:spAutoFit/>
          </a:bodyPr>
          <a:lstStyle/>
          <a:p>
            <a:endParaRPr lang="en-US" sz="2400" dirty="0">
              <a:solidFill>
                <a:schemeClr val="bg1"/>
              </a:solidFill>
              <a:latin typeface="Arial" panose="020B0604020202020204" pitchFamily="34" charset="0"/>
              <a:cs typeface="Arial" panose="020B0604020202020204" pitchFamily="34" charset="0"/>
            </a:endParaRPr>
          </a:p>
          <a:p>
            <a:r>
              <a:rPr lang="en-US" sz="2800" b="1" dirty="0">
                <a:solidFill>
                  <a:schemeClr val="bg1"/>
                </a:solidFill>
                <a:latin typeface="Arial" panose="020B0604020202020204" pitchFamily="34" charset="0"/>
                <a:cs typeface="Arial" panose="020B0604020202020204" pitchFamily="34" charset="0"/>
              </a:rPr>
              <a:t>	</a:t>
            </a:r>
            <a:r>
              <a:rPr lang="en-GB"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UKRN</a:t>
            </a:r>
            <a:endPar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pic>
        <p:nvPicPr>
          <p:cNvPr id="2" name="Google Shape;72;p14">
            <a:extLst>
              <a:ext uri="{FF2B5EF4-FFF2-40B4-BE49-F238E27FC236}">
                <a16:creationId xmlns:a16="http://schemas.microsoft.com/office/drawing/2014/main" id="{33A56352-BCCE-969E-ACD4-4143D931FBE7}"/>
              </a:ext>
            </a:extLst>
          </p:cNvPr>
          <p:cNvPicPr preferRelativeResize="0">
            <a:picLocks noChangeAspect="1"/>
          </p:cNvPicPr>
          <p:nvPr/>
        </p:nvPicPr>
        <p:blipFill>
          <a:blip r:embed="rId4">
            <a:alphaModFix/>
          </a:blip>
          <a:stretch>
            <a:fillRect/>
          </a:stretch>
        </p:blipFill>
        <p:spPr>
          <a:xfrm>
            <a:off x="5265370" y="2523799"/>
            <a:ext cx="5990702" cy="2179733"/>
          </a:xfrm>
          <a:prstGeom prst="rect">
            <a:avLst/>
          </a:prstGeom>
          <a:noFill/>
          <a:ln>
            <a:noFill/>
          </a:ln>
        </p:spPr>
      </p:pic>
    </p:spTree>
    <p:extLst>
      <p:ext uri="{BB962C8B-B14F-4D97-AF65-F5344CB8AC3E}">
        <p14:creationId xmlns:p14="http://schemas.microsoft.com/office/powerpoint/2010/main" val="1302246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4844660"/>
          </a:xfrm>
        </p:spPr>
        <p:txBody>
          <a:bodyPr>
            <a:normAutofit/>
          </a:bodyPr>
          <a:lstStyle/>
          <a:p>
            <a:pPr marL="0" indent="0">
              <a:buNone/>
            </a:pPr>
            <a:r>
              <a:rPr lang="en-GB" sz="2000">
                <a:latin typeface="Open Sans" panose="020B0606030504020204" pitchFamily="34" charset="0"/>
                <a:ea typeface="Open Sans" panose="020B0606030504020204" pitchFamily="34" charset="0"/>
                <a:cs typeface="Open Sans" panose="020B0606030504020204" pitchFamily="34" charset="0"/>
                <a:sym typeface="Roboto"/>
              </a:rPr>
              <a:t>Established by Marcus </a:t>
            </a:r>
            <a:r>
              <a:rPr lang="en-GB" sz="2000" err="1">
                <a:latin typeface="Open Sans" panose="020B0606030504020204" pitchFamily="34" charset="0"/>
                <a:ea typeface="Open Sans" panose="020B0606030504020204" pitchFamily="34" charset="0"/>
                <a:cs typeface="Open Sans" panose="020B0606030504020204" pitchFamily="34" charset="0"/>
                <a:sym typeface="Roboto"/>
              </a:rPr>
              <a:t>Munafo</a:t>
            </a:r>
            <a:r>
              <a:rPr lang="en-GB" sz="2000">
                <a:latin typeface="Open Sans" panose="020B0606030504020204" pitchFamily="34" charset="0"/>
                <a:ea typeface="Open Sans" panose="020B0606030504020204" pitchFamily="34" charset="0"/>
                <a:cs typeface="Open Sans" panose="020B0606030504020204" pitchFamily="34" charset="0"/>
                <a:sym typeface="Roboto"/>
              </a:rPr>
              <a:t> in 2019 following a series of high profile concerns around the replicability and reproducibility of research. </a:t>
            </a:r>
          </a:p>
          <a:p>
            <a:endParaRPr lang="en-GB" sz="2000" b="1">
              <a:latin typeface="Open Sans" panose="020B0606030504020204" pitchFamily="34" charset="0"/>
              <a:ea typeface="Open Sans" panose="020B0606030504020204" pitchFamily="34" charset="0"/>
              <a:cs typeface="Open Sans" panose="020B0606030504020204" pitchFamily="34" charset="0"/>
              <a:sym typeface="Roboto"/>
            </a:endParaRPr>
          </a:p>
          <a:p>
            <a:r>
              <a:rPr lang="en-GB" sz="2000" b="1">
                <a:latin typeface="Open Sans" panose="020B0606030504020204" pitchFamily="34" charset="0"/>
                <a:ea typeface="Open Sans" panose="020B0606030504020204" pitchFamily="34" charset="0"/>
                <a:cs typeface="Open Sans" panose="020B0606030504020204" pitchFamily="34" charset="0"/>
                <a:sym typeface="Roboto"/>
              </a:rPr>
              <a:t>Vision</a:t>
            </a:r>
          </a:p>
          <a:p>
            <a:pPr marL="0" indent="0">
              <a:buNone/>
            </a:pPr>
            <a:r>
              <a:rPr lang="en-GB" sz="2000">
                <a:latin typeface="Open Sans" panose="020B0606030504020204" pitchFamily="34" charset="0"/>
                <a:ea typeface="Open Sans" panose="020B0606030504020204" pitchFamily="34" charset="0"/>
                <a:cs typeface="Open Sans" panose="020B0606030504020204" pitchFamily="34" charset="0"/>
                <a:sym typeface="Roboto"/>
              </a:rPr>
              <a:t>For the UK research system to be outstanding in conducting and promoting rigorous and transparent research.</a:t>
            </a:r>
          </a:p>
          <a:p>
            <a:pPr marL="0" indent="0">
              <a:buNone/>
            </a:pPr>
            <a:endParaRPr lang="en-GB" sz="2000">
              <a:latin typeface="Open Sans" panose="020B0606030504020204" pitchFamily="34" charset="0"/>
              <a:ea typeface="Open Sans" panose="020B0606030504020204" pitchFamily="34" charset="0"/>
              <a:cs typeface="Open Sans" panose="020B0606030504020204" pitchFamily="34" charset="0"/>
              <a:sym typeface="Roboto"/>
            </a:endParaRPr>
          </a:p>
          <a:p>
            <a:r>
              <a:rPr lang="en-GB" sz="2000" b="1">
                <a:latin typeface="Open Sans" panose="020B0606030504020204" pitchFamily="34" charset="0"/>
                <a:ea typeface="Open Sans" panose="020B0606030504020204" pitchFamily="34" charset="0"/>
                <a:cs typeface="Open Sans" panose="020B0606030504020204" pitchFamily="34" charset="0"/>
                <a:sym typeface="Roboto"/>
              </a:rPr>
              <a:t>Purpose</a:t>
            </a:r>
          </a:p>
          <a:p>
            <a:pPr marL="0" indent="0">
              <a:buNone/>
            </a:pPr>
            <a:r>
              <a:rPr lang="en-GB" sz="2000">
                <a:latin typeface="Open Sans" panose="020B0606030504020204" pitchFamily="34" charset="0"/>
                <a:ea typeface="Open Sans" panose="020B0606030504020204" pitchFamily="34" charset="0"/>
                <a:cs typeface="Open Sans" panose="020B0606030504020204" pitchFamily="34" charset="0"/>
                <a:sym typeface="Roboto"/>
              </a:rPr>
              <a:t>The purpose of the UKRN is to enable researchers, institutions, and other stakeholders working in the UK to collaborate, so they are better able to conduct and promote rigorous, reproducible, and transparent research.</a:t>
            </a:r>
          </a:p>
          <a:p>
            <a:pPr marL="0" indent="0" algn="just">
              <a:lnSpc>
                <a:spcPct val="150000"/>
              </a:lnSpc>
              <a:buNone/>
            </a:pPr>
            <a:endParaRPr lang="en-GB" sz="140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The Context - the UKRN</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spTree>
    <p:extLst>
      <p:ext uri="{BB962C8B-B14F-4D97-AF65-F5344CB8AC3E}">
        <p14:creationId xmlns:p14="http://schemas.microsoft.com/office/powerpoint/2010/main" val="816941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4844660"/>
          </a:xfrm>
        </p:spPr>
        <p:txBody>
          <a:bodyPr>
            <a:normAutofit/>
          </a:bodyPr>
          <a:lstStyle/>
          <a:p>
            <a:pPr marL="0" indent="0">
              <a:buNone/>
            </a:pPr>
            <a:r>
              <a:rPr lang="en-GB" sz="2400" i="1">
                <a:latin typeface="Roboto"/>
                <a:ea typeface="Roboto"/>
                <a:cs typeface="Roboto"/>
                <a:sym typeface="Roboto"/>
              </a:rPr>
              <a:t>“We seek to understand the factors that contribute to poor research reproducibility and replicability, and develop approaches to counter these, in order to improve the trustworthiness and quality of research. These issues affect all disciplines, so we aim for broad disciplinary representation. We believe that ongoing efforts to address these issues represent an opportunity to improve our research by reforming culture and practice.”</a:t>
            </a:r>
          </a:p>
          <a:p>
            <a:endParaRPr lang="en-GB" sz="2400">
              <a:latin typeface="Roboto"/>
              <a:ea typeface="Roboto"/>
              <a:cs typeface="Roboto"/>
              <a:sym typeface="Roboto"/>
            </a:endParaRPr>
          </a:p>
          <a:p>
            <a:pPr marL="0" indent="0">
              <a:buNone/>
            </a:pPr>
            <a:r>
              <a:rPr lang="en-GB" sz="2400" u="sng">
                <a:solidFill>
                  <a:schemeClr val="hlink"/>
                </a:solidFill>
                <a:latin typeface="Roboto"/>
                <a:ea typeface="Roboto"/>
                <a:cs typeface="Roboto"/>
                <a:sym typeface="Roboto"/>
                <a:hlinkClick r:id="rId3"/>
              </a:rPr>
              <a:t>https://www.ukrn.org/</a:t>
            </a:r>
            <a:endParaRPr lang="en-GB" sz="2400">
              <a:latin typeface="Roboto"/>
              <a:ea typeface="Roboto"/>
              <a:cs typeface="Roboto"/>
              <a:sym typeface="Roboto"/>
            </a:endParaRPr>
          </a:p>
          <a:p>
            <a:pPr marL="0" indent="0" algn="just">
              <a:lnSpc>
                <a:spcPct val="150000"/>
              </a:lnSpc>
              <a:buNone/>
            </a:pPr>
            <a:endParaRPr lang="en-GB" sz="140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a:solidFill>
                <a:schemeClr val="bg1"/>
              </a:solidFill>
              <a:latin typeface="Arial" panose="020B0604020202020204" pitchFamily="34" charset="0"/>
              <a:cs typeface="Arial" panose="020B0604020202020204" pitchFamily="34" charset="0"/>
            </a:endParaRPr>
          </a:p>
          <a:p>
            <a:r>
              <a:rPr lang="en-US" sz="2800" b="1">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a:solidFill>
                  <a:schemeClr val="bg1"/>
                </a:solidFill>
                <a:latin typeface="Open Sans" panose="020B0606030504020204" pitchFamily="34" charset="0"/>
                <a:ea typeface="Open Sans" panose="020B0606030504020204" pitchFamily="34" charset="0"/>
                <a:cs typeface="Open Sans" panose="020B0606030504020204" pitchFamily="34" charset="0"/>
              </a:rPr>
              <a:t>The Context - the UKRN</a:t>
            </a:r>
          </a:p>
          <a:p>
            <a:endPar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4"/>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pic>
        <p:nvPicPr>
          <p:cNvPr id="2" name="Google Shape;79;p15">
            <a:extLst>
              <a:ext uri="{FF2B5EF4-FFF2-40B4-BE49-F238E27FC236}">
                <a16:creationId xmlns:a16="http://schemas.microsoft.com/office/drawing/2014/main" id="{A98CBCCB-A32B-09B4-4B6B-3DCB83864002}"/>
              </a:ext>
            </a:extLst>
          </p:cNvPr>
          <p:cNvPicPr preferRelativeResize="0"/>
          <p:nvPr/>
        </p:nvPicPr>
        <p:blipFill>
          <a:blip r:embed="rId5">
            <a:alphaModFix/>
          </a:blip>
          <a:stretch>
            <a:fillRect/>
          </a:stretch>
        </p:blipFill>
        <p:spPr>
          <a:xfrm>
            <a:off x="7800070" y="4923165"/>
            <a:ext cx="3574433" cy="1300567"/>
          </a:xfrm>
          <a:prstGeom prst="rect">
            <a:avLst/>
          </a:prstGeom>
          <a:noFill/>
          <a:ln>
            <a:noFill/>
          </a:ln>
        </p:spPr>
      </p:pic>
    </p:spTree>
    <p:extLst>
      <p:ext uri="{BB962C8B-B14F-4D97-AF65-F5344CB8AC3E}">
        <p14:creationId xmlns:p14="http://schemas.microsoft.com/office/powerpoint/2010/main" val="4051996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EB115A-0857-EA4D-AD58-C0876DBD8D1D}"/>
              </a:ext>
            </a:extLst>
          </p:cNvPr>
          <p:cNvSpPr>
            <a:spLocks noGrp="1"/>
          </p:cNvSpPr>
          <p:nvPr>
            <p:ph idx="1"/>
          </p:nvPr>
        </p:nvSpPr>
        <p:spPr>
          <a:xfrm>
            <a:off x="838200" y="1546615"/>
            <a:ext cx="10515600" cy="4844660"/>
          </a:xfrm>
        </p:spPr>
        <p:txBody>
          <a:bodyPr>
            <a:normAutofit/>
          </a:bodyPr>
          <a:lstStyle/>
          <a:p>
            <a:r>
              <a:rPr lang="en-GB" sz="1800">
                <a:latin typeface="Open Sans" panose="020B0606030504020204" pitchFamily="34" charset="0"/>
                <a:ea typeface="Open Sans" panose="020B0606030504020204" pitchFamily="34" charset="0"/>
                <a:cs typeface="Open Sans" panose="020B0606030504020204" pitchFamily="34" charset="0"/>
                <a:sym typeface="Roboto"/>
              </a:rPr>
              <a:t>local networks​</a:t>
            </a:r>
          </a:p>
          <a:p>
            <a:pPr marL="0" indent="0">
              <a:buNone/>
            </a:pPr>
            <a:endParaRPr lang="en-GB" sz="1800">
              <a:latin typeface="Open Sans" panose="020B0606030504020204" pitchFamily="34" charset="0"/>
              <a:ea typeface="Open Sans" panose="020B0606030504020204" pitchFamily="34" charset="0"/>
              <a:cs typeface="Open Sans" panose="020B0606030504020204" pitchFamily="34" charset="0"/>
              <a:sym typeface="Roboto"/>
            </a:endParaRPr>
          </a:p>
          <a:p>
            <a:r>
              <a:rPr lang="en-GB" sz="1800">
                <a:latin typeface="Open Sans" panose="020B0606030504020204" pitchFamily="34" charset="0"/>
                <a:ea typeface="Open Sans" panose="020B0606030504020204" pitchFamily="34" charset="0"/>
                <a:cs typeface="Open Sans" panose="020B0606030504020204" pitchFamily="34" charset="0"/>
                <a:sym typeface="Roboto"/>
              </a:rPr>
              <a:t>institutional members​</a:t>
            </a:r>
          </a:p>
          <a:p>
            <a:endParaRPr lang="en-GB" sz="1800">
              <a:latin typeface="Open Sans" panose="020B0606030504020204" pitchFamily="34" charset="0"/>
              <a:ea typeface="Open Sans" panose="020B0606030504020204" pitchFamily="34" charset="0"/>
              <a:cs typeface="Open Sans" panose="020B0606030504020204" pitchFamily="34" charset="0"/>
              <a:sym typeface="Roboto"/>
            </a:endParaRPr>
          </a:p>
          <a:p>
            <a:r>
              <a:rPr lang="en-GB" sz="1800">
                <a:latin typeface="Open Sans" panose="020B0606030504020204" pitchFamily="34" charset="0"/>
                <a:ea typeface="Open Sans" panose="020B0606030504020204" pitchFamily="34" charset="0"/>
                <a:cs typeface="Open Sans" panose="020B0606030504020204" pitchFamily="34" charset="0"/>
                <a:sym typeface="Roboto"/>
              </a:rPr>
              <a:t>external stakeholder organisations</a:t>
            </a:r>
          </a:p>
          <a:p>
            <a:pPr marL="0" indent="0" algn="just">
              <a:lnSpc>
                <a:spcPct val="150000"/>
              </a:lnSpc>
              <a:buNone/>
            </a:pPr>
            <a:endParaRPr lang="en-GB" sz="1400">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0CB3ABEE-C9EE-874E-92E7-FAC025042293}"/>
              </a:ext>
            </a:extLst>
          </p:cNvPr>
          <p:cNvSpPr txBox="1"/>
          <p:nvPr/>
        </p:nvSpPr>
        <p:spPr>
          <a:xfrm>
            <a:off x="0" y="-3"/>
            <a:ext cx="12192000" cy="1200329"/>
          </a:xfrm>
          <a:prstGeom prst="rect">
            <a:avLst/>
          </a:prstGeom>
          <a:solidFill>
            <a:srgbClr val="6D2E93"/>
          </a:solidFill>
        </p:spPr>
        <p:txBody>
          <a:bodyPr wrap="square" rtlCol="0">
            <a:spAutoFit/>
          </a:bodyPr>
          <a:lstStyle/>
          <a:p>
            <a:endParaRPr lang="en-US" sz="2400" dirty="0">
              <a:solidFill>
                <a:schemeClr val="bg1"/>
              </a:solidFill>
              <a:latin typeface="Arial" panose="020B0604020202020204" pitchFamily="34" charset="0"/>
              <a:cs typeface="Arial" panose="020B0604020202020204" pitchFamily="34" charset="0"/>
            </a:endParaRPr>
          </a:p>
          <a:p>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Roboto"/>
              </a:rPr>
              <a:t>Peer-led network​</a:t>
            </a:r>
          </a:p>
          <a:p>
            <a:endPar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purple and white logo&#10;&#10;Description automatically generated">
            <a:extLst>
              <a:ext uri="{FF2B5EF4-FFF2-40B4-BE49-F238E27FC236}">
                <a16:creationId xmlns:a16="http://schemas.microsoft.com/office/drawing/2014/main" id="{2F701E8E-C2D9-6038-6FBA-4BC1FD7B12E2}"/>
              </a:ext>
            </a:extLst>
          </p:cNvPr>
          <p:cNvPicPr>
            <a:picLocks noChangeAspect="1"/>
          </p:cNvPicPr>
          <p:nvPr/>
        </p:nvPicPr>
        <p:blipFill>
          <a:blip r:embed="rId3"/>
          <a:stretch>
            <a:fillRect/>
          </a:stretch>
        </p:blipFill>
        <p:spPr>
          <a:xfrm>
            <a:off x="10182134" y="250911"/>
            <a:ext cx="1651000" cy="698500"/>
          </a:xfrm>
          <a:prstGeom prst="rect">
            <a:avLst/>
          </a:prstGeom>
        </p:spPr>
      </p:pic>
      <p:sp>
        <p:nvSpPr>
          <p:cNvPr id="7" name="TextBox 6">
            <a:extLst>
              <a:ext uri="{FF2B5EF4-FFF2-40B4-BE49-F238E27FC236}">
                <a16:creationId xmlns:a16="http://schemas.microsoft.com/office/drawing/2014/main" id="{73E00B0F-21F4-2167-5DA0-93168B8A36AA}"/>
              </a:ext>
            </a:extLst>
          </p:cNvPr>
          <p:cNvSpPr txBox="1"/>
          <p:nvPr/>
        </p:nvSpPr>
        <p:spPr>
          <a:xfrm>
            <a:off x="3049030" y="3244334"/>
            <a:ext cx="6098058" cy="369332"/>
          </a:xfrm>
          <a:prstGeom prst="rect">
            <a:avLst/>
          </a:prstGeom>
          <a:noFill/>
        </p:spPr>
        <p:txBody>
          <a:bodyPr wrap="square">
            <a:spAutoFit/>
          </a:bodyPr>
          <a:lstStyle/>
          <a:p>
            <a:r>
              <a:rPr lang="en-GB" b="0" i="0" u="none" strike="noStrike">
                <a:solidFill>
                  <a:srgbClr val="000000"/>
                </a:solidFill>
                <a:effectLst/>
              </a:rPr>
              <a:t> </a:t>
            </a:r>
            <a:endParaRPr lang="en-US"/>
          </a:p>
        </p:txBody>
      </p:sp>
      <p:pic>
        <p:nvPicPr>
          <p:cNvPr id="5" name="Google Shape;86;p16">
            <a:extLst>
              <a:ext uri="{FF2B5EF4-FFF2-40B4-BE49-F238E27FC236}">
                <a16:creationId xmlns:a16="http://schemas.microsoft.com/office/drawing/2014/main" id="{DBE63B7F-84EF-1DD6-FB28-999C5ADB23A8}"/>
              </a:ext>
            </a:extLst>
          </p:cNvPr>
          <p:cNvPicPr preferRelativeResize="0"/>
          <p:nvPr/>
        </p:nvPicPr>
        <p:blipFill>
          <a:blip r:embed="rId4">
            <a:alphaModFix/>
          </a:blip>
          <a:stretch>
            <a:fillRect/>
          </a:stretch>
        </p:blipFill>
        <p:spPr>
          <a:xfrm>
            <a:off x="6397508" y="250911"/>
            <a:ext cx="5794492" cy="6451600"/>
          </a:xfrm>
          <a:prstGeom prst="rect">
            <a:avLst/>
          </a:prstGeom>
          <a:noFill/>
          <a:ln>
            <a:noFill/>
          </a:ln>
        </p:spPr>
      </p:pic>
      <p:pic>
        <p:nvPicPr>
          <p:cNvPr id="10" name="Google Shape;84;p16">
            <a:extLst>
              <a:ext uri="{FF2B5EF4-FFF2-40B4-BE49-F238E27FC236}">
                <a16:creationId xmlns:a16="http://schemas.microsoft.com/office/drawing/2014/main" id="{86F2A6BB-B035-B110-AC68-5DC3CE6E8439}"/>
              </a:ext>
            </a:extLst>
          </p:cNvPr>
          <p:cNvPicPr preferRelativeResize="0"/>
          <p:nvPr/>
        </p:nvPicPr>
        <p:blipFill>
          <a:blip r:embed="rId5">
            <a:alphaModFix/>
          </a:blip>
          <a:stretch>
            <a:fillRect/>
          </a:stretch>
        </p:blipFill>
        <p:spPr>
          <a:xfrm>
            <a:off x="861128" y="3613666"/>
            <a:ext cx="4933365" cy="2777609"/>
          </a:xfrm>
          <a:prstGeom prst="rect">
            <a:avLst/>
          </a:prstGeom>
          <a:noFill/>
          <a:ln>
            <a:noFill/>
          </a:ln>
        </p:spPr>
      </p:pic>
    </p:spTree>
    <p:extLst>
      <p:ext uri="{BB962C8B-B14F-4D97-AF65-F5344CB8AC3E}">
        <p14:creationId xmlns:p14="http://schemas.microsoft.com/office/powerpoint/2010/main" val="230012434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UoM">
      <a:dk1>
        <a:srgbClr val="000000"/>
      </a:dk1>
      <a:lt1>
        <a:srgbClr val="FFFFFF"/>
      </a:lt1>
      <a:dk2>
        <a:srgbClr val="5D2979"/>
      </a:dk2>
      <a:lt2>
        <a:srgbClr val="EEECE1"/>
      </a:lt2>
      <a:accent1>
        <a:srgbClr val="878A8E"/>
      </a:accent1>
      <a:accent2>
        <a:srgbClr val="FDB822"/>
      </a:accent2>
      <a:accent3>
        <a:srgbClr val="EFCA89"/>
      </a:accent3>
      <a:accent4>
        <a:srgbClr val="D3C6E2"/>
      </a:accent4>
      <a:accent5>
        <a:srgbClr val="B3B1B6"/>
      </a:accent5>
      <a:accent6>
        <a:srgbClr val="8253A3"/>
      </a:accent6>
      <a:hlink>
        <a:srgbClr val="000000"/>
      </a:hlink>
      <a:folHlink>
        <a:srgbClr val="0001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UoM_powerpoint_169_acasson.potx" id="{DCAA7602-4A94-4A10-89D9-5DC9CE20B579}" vid="{2F39BEB1-B4C6-4864-AAB0-C09F1122384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848BE6E29C2C4C9DE2CC31CFCA438B" ma:contentTypeVersion="18" ma:contentTypeDescription="Create a new document." ma:contentTypeScope="" ma:versionID="dca2d57ebb6b60bba06036f7f1ae8d41">
  <xsd:schema xmlns:xsd="http://www.w3.org/2001/XMLSchema" xmlns:xs="http://www.w3.org/2001/XMLSchema" xmlns:p="http://schemas.microsoft.com/office/2006/metadata/properties" xmlns:ns2="b976134f-9d78-4dbf-b132-18e76711157a" xmlns:ns3="9f82b4a4-79e2-4023-8e0e-141192a79318" targetNamespace="http://schemas.microsoft.com/office/2006/metadata/properties" ma:root="true" ma:fieldsID="b516bcf6e537737898a9ceff8f1663d2" ns2:_="" ns3:_="">
    <xsd:import namespace="b976134f-9d78-4dbf-b132-18e76711157a"/>
    <xsd:import namespace="9f82b4a4-79e2-4023-8e0e-141192a79318"/>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76134f-9d78-4dbf-b132-18e7671115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82b4a4-79e2-4023-8e0e-141192a7931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6c1492b-5f2f-42c1-b0a4-49006a265303}" ma:internalName="TaxCatchAll" ma:showField="CatchAllData" ma:web="9f82b4a4-79e2-4023-8e0e-141192a793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B28F84-7BD6-4EE8-A1DB-C3B31BCA9F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76134f-9d78-4dbf-b132-18e76711157a"/>
    <ds:schemaRef ds:uri="9f82b4a4-79e2-4023-8e0e-141192a793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C51B20-019F-47E9-80F8-68E2D274C1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368</TotalTime>
  <Words>2969</Words>
  <Application>Microsoft Office PowerPoint</Application>
  <PresentationFormat>Widescreen</PresentationFormat>
  <Paragraphs>439</Paragraphs>
  <Slides>49</Slides>
  <Notes>38</Notes>
  <HiddenSlides>0</HiddenSlides>
  <MMClips>0</MMClips>
  <ScaleCrop>false</ScaleCrop>
  <HeadingPairs>
    <vt:vector size="4" baseType="variant">
      <vt:variant>
        <vt:lpstr>Theme</vt:lpstr>
      </vt:variant>
      <vt:variant>
        <vt:i4>5</vt:i4>
      </vt:variant>
      <vt:variant>
        <vt:lpstr>Slide Titles</vt:lpstr>
      </vt:variant>
      <vt:variant>
        <vt:i4>49</vt:i4>
      </vt:variant>
    </vt:vector>
  </HeadingPairs>
  <TitlesOfParts>
    <vt:vector size="54" baseType="lpstr">
      <vt:lpstr>1_Office Theme</vt:lpstr>
      <vt:lpstr>2_Custom Design</vt:lpstr>
      <vt:lpstr>1_Custom Design</vt:lpstr>
      <vt:lpstr>Office Theme</vt:lpstr>
      <vt:lpstr>2_Office Theme</vt:lpstr>
      <vt:lpstr>OPEN RESEARCH   Dr Lukas Hughes-Noehrer    December 2023 </vt:lpstr>
      <vt:lpstr>PowerPoint Presentation</vt:lpstr>
      <vt:lpstr>PowerPoint Presentation</vt:lpstr>
      <vt:lpstr>PowerPoint Presentation</vt:lpstr>
      <vt:lpstr>THE UKRN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answered at UoM?</vt:lpstr>
      <vt:lpstr>Who answered at UoM?</vt:lpstr>
      <vt:lpstr>PowerPoint Presentation</vt:lpstr>
      <vt:lpstr>THE OFFICE FOR OPEN RESEARCH</vt:lpstr>
      <vt:lpstr>The University of Manchester Office for Open Research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Research Accelerator Fund</vt:lpstr>
      <vt:lpstr>Open Research Webinar Series</vt:lpstr>
      <vt:lpstr>PowerPoint Presentation</vt:lpstr>
      <vt:lpstr>PowerPoint Presentation</vt:lpstr>
      <vt:lpstr>Open Research Networks</vt:lpstr>
      <vt:lpstr>Open Research Accelerator Fund</vt:lpstr>
      <vt:lpstr>What is the Open Research Accelerator Fund?</vt:lpstr>
      <vt:lpstr>What is the Open Research Accelerator Fund?</vt:lpstr>
      <vt:lpstr>Funded projects for 2023</vt:lpstr>
      <vt:lpstr>Funded projects for 2023</vt:lpstr>
      <vt:lpstr>Funded projects for 2023</vt:lpstr>
      <vt:lpstr>Funded projects for 2023</vt:lpstr>
      <vt:lpstr>Funded projects for 2023</vt:lpstr>
      <vt:lpstr>Opening Up Research – Future Events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RESEARCH KICK OFF 2023</dc:title>
  <dc:creator>Lukas Hughes-Noehrer</dc:creator>
  <cp:lastModifiedBy>Noemie Aubert Bonn</cp:lastModifiedBy>
  <cp:revision>9</cp:revision>
  <dcterms:created xsi:type="dcterms:W3CDTF">2023-10-13T15:53:15Z</dcterms:created>
  <dcterms:modified xsi:type="dcterms:W3CDTF">2024-04-02T16:08:58Z</dcterms:modified>
</cp:coreProperties>
</file>