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  <p:sldMasterId id="2147483672" r:id="rId4"/>
    <p:sldMasterId id="2147483677" r:id="rId5"/>
    <p:sldMasterId id="2147483684" r:id="rId6"/>
  </p:sldMasterIdLst>
  <p:notesMasterIdLst>
    <p:notesMasterId r:id="rId18"/>
  </p:notesMasterIdLst>
  <p:sldIdLst>
    <p:sldId id="257" r:id="rId7"/>
    <p:sldId id="1588" r:id="rId8"/>
    <p:sldId id="1589" r:id="rId9"/>
    <p:sldId id="1592" r:id="rId10"/>
    <p:sldId id="1591" r:id="rId11"/>
    <p:sldId id="258" r:id="rId12"/>
    <p:sldId id="265" r:id="rId13"/>
    <p:sldId id="261" r:id="rId14"/>
    <p:sldId id="263" r:id="rId15"/>
    <p:sldId id="266" r:id="rId16"/>
    <p:sldId id="26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2FF9065-7926-D64A-B08B-2D0DB62EFE1B}">
          <p14:sldIdLst>
            <p14:sldId id="257"/>
            <p14:sldId id="1588"/>
            <p14:sldId id="1589"/>
            <p14:sldId id="1592"/>
            <p14:sldId id="1591"/>
            <p14:sldId id="258"/>
            <p14:sldId id="265"/>
            <p14:sldId id="261"/>
            <p14:sldId id="263"/>
            <p14:sldId id="266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95AC8B-FA7E-2B43-B05C-DE10DF157BF6}" v="28" dt="2024-03-21T08:55:30.610"/>
    <p1510:client id="{DD18E296-9FC7-F68F-2B6A-04757FD75E61}" v="207" dt="2024-03-20T23:01:39.6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9"/>
    <p:restoredTop sz="94789"/>
  </p:normalViewPr>
  <p:slideViewPr>
    <p:cSldViewPr snapToGrid="0">
      <p:cViewPr>
        <p:scale>
          <a:sx n="91" d="100"/>
          <a:sy n="91" d="100"/>
        </p:scale>
        <p:origin x="1376" y="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emie Aubert Bonn" userId="1acab473-4223-45af-9f2e-c7456eb1363a" providerId="ADAL" clId="{61F368A7-4037-5843-8C32-AB5C9CC65B86}"/>
    <pc:docChg chg="modSld">
      <pc:chgData name="Noemie Aubert Bonn" userId="1acab473-4223-45af-9f2e-c7456eb1363a" providerId="ADAL" clId="{61F368A7-4037-5843-8C32-AB5C9CC65B86}" dt="2024-03-20T23:02:20.524" v="1" actId="14100"/>
      <pc:docMkLst>
        <pc:docMk/>
      </pc:docMkLst>
      <pc:sldChg chg="modSp mod">
        <pc:chgData name="Noemie Aubert Bonn" userId="1acab473-4223-45af-9f2e-c7456eb1363a" providerId="ADAL" clId="{61F368A7-4037-5843-8C32-AB5C9CC65B86}" dt="2024-03-20T23:02:20.524" v="1" actId="14100"/>
        <pc:sldMkLst>
          <pc:docMk/>
          <pc:sldMk cId="1879251853" sldId="1591"/>
        </pc:sldMkLst>
        <pc:spChg chg="mod">
          <ac:chgData name="Noemie Aubert Bonn" userId="1acab473-4223-45af-9f2e-c7456eb1363a" providerId="ADAL" clId="{61F368A7-4037-5843-8C32-AB5C9CC65B86}" dt="2024-03-20T23:02:10.456" v="0" actId="14100"/>
          <ac:spMkLst>
            <pc:docMk/>
            <pc:sldMk cId="1879251853" sldId="1591"/>
            <ac:spMk id="7" creationId="{74676DFC-AAB2-5036-948D-C365E54A19AA}"/>
          </ac:spMkLst>
        </pc:spChg>
        <pc:grpChg chg="mod">
          <ac:chgData name="Noemie Aubert Bonn" userId="1acab473-4223-45af-9f2e-c7456eb1363a" providerId="ADAL" clId="{61F368A7-4037-5843-8C32-AB5C9CC65B86}" dt="2024-03-20T23:02:20.524" v="1" actId="14100"/>
          <ac:grpSpMkLst>
            <pc:docMk/>
            <pc:sldMk cId="1879251853" sldId="1591"/>
            <ac:grpSpMk id="17" creationId="{5B9553A1-460E-C999-B1A4-9D2B26CC1602}"/>
          </ac:grpSpMkLst>
        </pc:grpChg>
      </pc:sldChg>
    </pc:docChg>
  </pc:docChgLst>
  <pc:docChgLst>
    <pc:chgData name="Noemie Aubert Bonn" userId="S::noemie.aubertbonn@manchester.ac.uk::1acab473-4223-45af-9f2e-c7456eb1363a" providerId="AD" clId="Web-{DD18E296-9FC7-F68F-2B6A-04757FD75E61}"/>
    <pc:docChg chg="delSld modSld modSection">
      <pc:chgData name="Noemie Aubert Bonn" userId="S::noemie.aubertbonn@manchester.ac.uk::1acab473-4223-45af-9f2e-c7456eb1363a" providerId="AD" clId="Web-{DD18E296-9FC7-F68F-2B6A-04757FD75E61}" dt="2024-03-20T23:01:37.508" v="197" actId="20577"/>
      <pc:docMkLst>
        <pc:docMk/>
      </pc:docMkLst>
      <pc:sldChg chg="del">
        <pc:chgData name="Noemie Aubert Bonn" userId="S::noemie.aubertbonn@manchester.ac.uk::1acab473-4223-45af-9f2e-c7456eb1363a" providerId="AD" clId="Web-{DD18E296-9FC7-F68F-2B6A-04757FD75E61}" dt="2024-03-20T22:55:42.816" v="41"/>
        <pc:sldMkLst>
          <pc:docMk/>
          <pc:sldMk cId="4056614518" sldId="256"/>
        </pc:sldMkLst>
      </pc:sldChg>
      <pc:sldChg chg="modSp">
        <pc:chgData name="Noemie Aubert Bonn" userId="S::noemie.aubertbonn@manchester.ac.uk::1acab473-4223-45af-9f2e-c7456eb1363a" providerId="AD" clId="Web-{DD18E296-9FC7-F68F-2B6A-04757FD75E61}" dt="2024-03-20T22:57:11.101" v="73" actId="20577"/>
        <pc:sldMkLst>
          <pc:docMk/>
          <pc:sldMk cId="1332613396" sldId="257"/>
        </pc:sldMkLst>
        <pc:spChg chg="mod">
          <ac:chgData name="Noemie Aubert Bonn" userId="S::noemie.aubertbonn@manchester.ac.uk::1acab473-4223-45af-9f2e-c7456eb1363a" providerId="AD" clId="Web-{DD18E296-9FC7-F68F-2B6A-04757FD75E61}" dt="2024-03-20T22:57:11.101" v="73" actId="20577"/>
          <ac:spMkLst>
            <pc:docMk/>
            <pc:sldMk cId="1332613396" sldId="257"/>
            <ac:spMk id="2" creationId="{FFFFA1FA-1814-A36D-F2B2-F0BA137FC0B8}"/>
          </ac:spMkLst>
        </pc:spChg>
      </pc:sldChg>
      <pc:sldChg chg="del">
        <pc:chgData name="Noemie Aubert Bonn" userId="S::noemie.aubertbonn@manchester.ac.uk::1acab473-4223-45af-9f2e-c7456eb1363a" providerId="AD" clId="Web-{DD18E296-9FC7-F68F-2B6A-04757FD75E61}" dt="2024-03-20T22:55:42.378" v="17"/>
        <pc:sldMkLst>
          <pc:docMk/>
          <pc:sldMk cId="3874195019" sldId="260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78" v="18"/>
        <pc:sldMkLst>
          <pc:docMk/>
          <pc:sldMk cId="488147240" sldId="262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659" v="29"/>
        <pc:sldMkLst>
          <pc:docMk/>
          <pc:sldMk cId="1363349834" sldId="266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659" v="31"/>
        <pc:sldMkLst>
          <pc:docMk/>
          <pc:sldMk cId="2394909841" sldId="269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644" v="28"/>
        <pc:sldMkLst>
          <pc:docMk/>
          <pc:sldMk cId="1074009213" sldId="274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62" v="14"/>
        <pc:sldMkLst>
          <pc:docMk/>
          <pc:sldMk cId="2229498326" sldId="334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62" v="13"/>
        <pc:sldMkLst>
          <pc:docMk/>
          <pc:sldMk cId="2529821335" sldId="342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62" v="10"/>
        <pc:sldMkLst>
          <pc:docMk/>
          <pc:sldMk cId="739460823" sldId="344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62" v="9"/>
        <pc:sldMkLst>
          <pc:docMk/>
          <pc:sldMk cId="1671912766" sldId="346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00" v="0"/>
        <pc:sldMkLst>
          <pc:docMk/>
          <pc:sldMk cId="2302742904" sldId="355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16" v="6"/>
        <pc:sldMkLst>
          <pc:docMk/>
          <pc:sldMk cId="2880485064" sldId="356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62" v="11"/>
        <pc:sldMkLst>
          <pc:docMk/>
          <pc:sldMk cId="2402668728" sldId="358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62" v="12"/>
        <pc:sldMkLst>
          <pc:docMk/>
          <pc:sldMk cId="3579083643" sldId="361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31" v="7"/>
        <pc:sldMkLst>
          <pc:docMk/>
          <pc:sldMk cId="985393063" sldId="365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62" v="8"/>
        <pc:sldMkLst>
          <pc:docMk/>
          <pc:sldMk cId="3157746891" sldId="366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16" v="5"/>
        <pc:sldMkLst>
          <pc:docMk/>
          <pc:sldMk cId="1982596235" sldId="367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16" v="4"/>
        <pc:sldMkLst>
          <pc:docMk/>
          <pc:sldMk cId="1719635228" sldId="368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00" v="3"/>
        <pc:sldMkLst>
          <pc:docMk/>
          <pc:sldMk cId="1118759901" sldId="369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00" v="2"/>
        <pc:sldMkLst>
          <pc:docMk/>
          <pc:sldMk cId="3740817017" sldId="370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00" v="1"/>
        <pc:sldMkLst>
          <pc:docMk/>
          <pc:sldMk cId="4078903023" sldId="371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659" v="30"/>
        <pc:sldMkLst>
          <pc:docMk/>
          <pc:sldMk cId="2733942185" sldId="372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816" v="36"/>
        <pc:sldMkLst>
          <pc:docMk/>
          <pc:sldMk cId="28900535" sldId="374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644" v="25"/>
        <pc:sldMkLst>
          <pc:docMk/>
          <pc:sldMk cId="2468584735" sldId="730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581" v="23"/>
        <pc:sldMkLst>
          <pc:docMk/>
          <pc:sldMk cId="4172566533" sldId="811"/>
        </pc:sldMkLst>
      </pc:sldChg>
      <pc:sldChg chg="modSp">
        <pc:chgData name="Noemie Aubert Bonn" userId="S::noemie.aubertbonn@manchester.ac.uk::1acab473-4223-45af-9f2e-c7456eb1363a" providerId="AD" clId="Web-{DD18E296-9FC7-F68F-2B6A-04757FD75E61}" dt="2024-03-20T22:55:57.175" v="43" actId="1076"/>
        <pc:sldMkLst>
          <pc:docMk/>
          <pc:sldMk cId="3486905082" sldId="1589"/>
        </pc:sldMkLst>
        <pc:spChg chg="mod">
          <ac:chgData name="Noemie Aubert Bonn" userId="S::noemie.aubertbonn@manchester.ac.uk::1acab473-4223-45af-9f2e-c7456eb1363a" providerId="AD" clId="Web-{DD18E296-9FC7-F68F-2B6A-04757FD75E61}" dt="2024-03-20T22:55:57.175" v="43" actId="1076"/>
          <ac:spMkLst>
            <pc:docMk/>
            <pc:sldMk cId="3486905082" sldId="1589"/>
            <ac:spMk id="2" creationId="{644CEF44-5807-4788-638A-8E2073AFDC62}"/>
          </ac:spMkLst>
        </pc:spChg>
      </pc:sldChg>
      <pc:sldChg chg="addSp delSp modSp">
        <pc:chgData name="Noemie Aubert Bonn" userId="S::noemie.aubertbonn@manchester.ac.uk::1acab473-4223-45af-9f2e-c7456eb1363a" providerId="AD" clId="Web-{DD18E296-9FC7-F68F-2B6A-04757FD75E61}" dt="2024-03-20T23:01:37.508" v="197" actId="20577"/>
        <pc:sldMkLst>
          <pc:docMk/>
          <pc:sldMk cId="1879251853" sldId="1591"/>
        </pc:sldMkLst>
        <pc:spChg chg="mod">
          <ac:chgData name="Noemie Aubert Bonn" userId="S::noemie.aubertbonn@manchester.ac.uk::1acab473-4223-45af-9f2e-c7456eb1363a" providerId="AD" clId="Web-{DD18E296-9FC7-F68F-2B6A-04757FD75E61}" dt="2024-03-20T22:58:31.340" v="110" actId="20577"/>
          <ac:spMkLst>
            <pc:docMk/>
            <pc:sldMk cId="1879251853" sldId="1591"/>
            <ac:spMk id="6" creationId="{83D3E782-3A17-56C6-DF64-D10FAE9D26C3}"/>
          </ac:spMkLst>
        </pc:spChg>
        <pc:spChg chg="add del mod topLvl">
          <ac:chgData name="Noemie Aubert Bonn" userId="S::noemie.aubertbonn@manchester.ac.uk::1acab473-4223-45af-9f2e-c7456eb1363a" providerId="AD" clId="Web-{DD18E296-9FC7-F68F-2B6A-04757FD75E61}" dt="2024-03-20T23:01:37.508" v="197" actId="20577"/>
          <ac:spMkLst>
            <pc:docMk/>
            <pc:sldMk cId="1879251853" sldId="1591"/>
            <ac:spMk id="7" creationId="{74676DFC-AAB2-5036-948D-C365E54A19AA}"/>
          </ac:spMkLst>
        </pc:spChg>
        <pc:spChg chg="mod">
          <ac:chgData name="Noemie Aubert Bonn" userId="S::noemie.aubertbonn@manchester.ac.uk::1acab473-4223-45af-9f2e-c7456eb1363a" providerId="AD" clId="Web-{DD18E296-9FC7-F68F-2B6A-04757FD75E61}" dt="2024-03-20T22:58:37.965" v="112" actId="1076"/>
          <ac:spMkLst>
            <pc:docMk/>
            <pc:sldMk cId="1879251853" sldId="1591"/>
            <ac:spMk id="8" creationId="{60B90C2E-45E5-78A1-EA9C-858F5865D976}"/>
          </ac:spMkLst>
        </pc:spChg>
        <pc:grpChg chg="mod">
          <ac:chgData name="Noemie Aubert Bonn" userId="S::noemie.aubertbonn@manchester.ac.uk::1acab473-4223-45af-9f2e-c7456eb1363a" providerId="AD" clId="Web-{DD18E296-9FC7-F68F-2B6A-04757FD75E61}" dt="2024-03-20T22:58:44.231" v="113" actId="1076"/>
          <ac:grpSpMkLst>
            <pc:docMk/>
            <pc:sldMk cId="1879251853" sldId="1591"/>
            <ac:grpSpMk id="17" creationId="{5B9553A1-460E-C999-B1A4-9D2B26CC1602}"/>
          </ac:grpSpMkLst>
        </pc:grpChg>
        <pc:grpChg chg="add del mod">
          <ac:chgData name="Noemie Aubert Bonn" userId="S::noemie.aubertbonn@manchester.ac.uk::1acab473-4223-45af-9f2e-c7456eb1363a" providerId="AD" clId="Web-{DD18E296-9FC7-F68F-2B6A-04757FD75E61}" dt="2024-03-20T23:00:58.023" v="182"/>
          <ac:grpSpMkLst>
            <pc:docMk/>
            <pc:sldMk cId="1879251853" sldId="1591"/>
            <ac:grpSpMk id="18" creationId="{37D63F1B-A8D6-6FB6-42EB-6FB29AEDBC46}"/>
          </ac:grpSpMkLst>
        </pc:grpChg>
        <pc:cxnChg chg="mod topLvl">
          <ac:chgData name="Noemie Aubert Bonn" userId="S::noemie.aubertbonn@manchester.ac.uk::1acab473-4223-45af-9f2e-c7456eb1363a" providerId="AD" clId="Web-{DD18E296-9FC7-F68F-2B6A-04757FD75E61}" dt="2024-03-20T23:00:58.023" v="182"/>
          <ac:cxnSpMkLst>
            <pc:docMk/>
            <pc:sldMk cId="1879251853" sldId="1591"/>
            <ac:cxnSpMk id="12" creationId="{D75A8D26-00FA-4119-EDBF-84E3F9083C91}"/>
          </ac:cxnSpMkLst>
        </pc:cxnChg>
      </pc:sldChg>
      <pc:sldChg chg="del">
        <pc:chgData name="Noemie Aubert Bonn" userId="S::noemie.aubertbonn@manchester.ac.uk::1acab473-4223-45af-9f2e-c7456eb1363a" providerId="AD" clId="Web-{DD18E296-9FC7-F68F-2B6A-04757FD75E61}" dt="2024-03-20T22:55:42.816" v="38"/>
        <pc:sldMkLst>
          <pc:docMk/>
          <pc:sldMk cId="1466879586" sldId="2147196857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816" v="40"/>
        <pc:sldMkLst>
          <pc:docMk/>
          <pc:sldMk cId="2059598554" sldId="2147196863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816" v="39"/>
        <pc:sldMkLst>
          <pc:docMk/>
          <pc:sldMk cId="2164748646" sldId="2147196864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644" v="27"/>
        <pc:sldMkLst>
          <pc:docMk/>
          <pc:sldMk cId="499180075" sldId="2147196871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644" v="26"/>
        <pc:sldMkLst>
          <pc:docMk/>
          <pc:sldMk cId="3772863431" sldId="2147196873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816" v="37"/>
        <pc:sldMkLst>
          <pc:docMk/>
          <pc:sldMk cId="49221426" sldId="2147196887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581" v="24"/>
        <pc:sldMkLst>
          <pc:docMk/>
          <pc:sldMk cId="2310651840" sldId="2147196891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581" v="22"/>
        <pc:sldMkLst>
          <pc:docMk/>
          <pc:sldMk cId="164870557" sldId="2147196892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78" v="20"/>
        <pc:sldMkLst>
          <pc:docMk/>
          <pc:sldMk cId="2596078466" sldId="2147196894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78" v="21"/>
        <pc:sldMkLst>
          <pc:docMk/>
          <pc:sldMk cId="4014593631" sldId="2147196895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78" v="19"/>
        <pc:sldMkLst>
          <pc:docMk/>
          <pc:sldMk cId="2456804121" sldId="2147196896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78" v="16"/>
        <pc:sldMkLst>
          <pc:docMk/>
          <pc:sldMk cId="1077271249" sldId="2147196898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659" v="32"/>
        <pc:sldMkLst>
          <pc:docMk/>
          <pc:sldMk cId="4257877714" sldId="2147196905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816" v="35"/>
        <pc:sldMkLst>
          <pc:docMk/>
          <pc:sldMk cId="1957368477" sldId="2147196907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800" v="34"/>
        <pc:sldMkLst>
          <pc:docMk/>
          <pc:sldMk cId="3268185100" sldId="2147196908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800" v="33"/>
        <pc:sldMkLst>
          <pc:docMk/>
          <pc:sldMk cId="3954318934" sldId="2147196911"/>
        </pc:sldMkLst>
      </pc:sldChg>
      <pc:sldChg chg="del">
        <pc:chgData name="Noemie Aubert Bonn" userId="S::noemie.aubertbonn@manchester.ac.uk::1acab473-4223-45af-9f2e-c7456eb1363a" providerId="AD" clId="Web-{DD18E296-9FC7-F68F-2B6A-04757FD75E61}" dt="2024-03-20T22:55:42.362" v="15"/>
        <pc:sldMkLst>
          <pc:docMk/>
          <pc:sldMk cId="1615718422" sldId="2147196912"/>
        </pc:sldMkLst>
      </pc:sldChg>
    </pc:docChg>
  </pc:docChgLst>
  <pc:docChgLst>
    <pc:chgData name="Noemie Aubert Bonn" userId="1acab473-4223-45af-9f2e-c7456eb1363a" providerId="ADAL" clId="{8595AC8B-FA7E-2B43-B05C-DE10DF157BF6}"/>
    <pc:docChg chg="undo custSel addSld delSld modSld sldOrd">
      <pc:chgData name="Noemie Aubert Bonn" userId="1acab473-4223-45af-9f2e-c7456eb1363a" providerId="ADAL" clId="{8595AC8B-FA7E-2B43-B05C-DE10DF157BF6}" dt="2024-03-21T09:45:08.635" v="46" actId="20578"/>
      <pc:docMkLst>
        <pc:docMk/>
      </pc:docMkLst>
      <pc:sldChg chg="delSp modSp add del">
        <pc:chgData name="Noemie Aubert Bonn" userId="1acab473-4223-45af-9f2e-c7456eb1363a" providerId="ADAL" clId="{8595AC8B-FA7E-2B43-B05C-DE10DF157BF6}" dt="2024-03-21T08:55:30.610" v="27" actId="1076"/>
        <pc:sldMkLst>
          <pc:docMk/>
          <pc:sldMk cId="1184718" sldId="258"/>
        </pc:sldMkLst>
        <pc:spChg chg="mod">
          <ac:chgData name="Noemie Aubert Bonn" userId="1acab473-4223-45af-9f2e-c7456eb1363a" providerId="ADAL" clId="{8595AC8B-FA7E-2B43-B05C-DE10DF157BF6}" dt="2024-03-21T08:55:30.610" v="27" actId="1076"/>
          <ac:spMkLst>
            <pc:docMk/>
            <pc:sldMk cId="1184718" sldId="258"/>
            <ac:spMk id="14338" creationId="{00000000-0000-0000-0000-000000000000}"/>
          </ac:spMkLst>
        </pc:spChg>
        <pc:picChg chg="del">
          <ac:chgData name="Noemie Aubert Bonn" userId="1acab473-4223-45af-9f2e-c7456eb1363a" providerId="ADAL" clId="{8595AC8B-FA7E-2B43-B05C-DE10DF157BF6}" dt="2024-03-21T08:53:55.290" v="7" actId="478"/>
          <ac:picMkLst>
            <pc:docMk/>
            <pc:sldMk cId="1184718" sldId="258"/>
            <ac:picMk id="14337" creationId="{00000000-0000-0000-0000-000000000000}"/>
          </ac:picMkLst>
        </pc:picChg>
        <pc:picChg chg="del">
          <ac:chgData name="Noemie Aubert Bonn" userId="1acab473-4223-45af-9f2e-c7456eb1363a" providerId="ADAL" clId="{8595AC8B-FA7E-2B43-B05C-DE10DF157BF6}" dt="2024-03-21T08:53:57.140" v="8" actId="478"/>
          <ac:picMkLst>
            <pc:docMk/>
            <pc:sldMk cId="1184718" sldId="258"/>
            <ac:picMk id="14341" creationId="{00000000-0000-0000-0000-000000000000}"/>
          </ac:picMkLst>
        </pc:picChg>
        <pc:cxnChg chg="mod">
          <ac:chgData name="Noemie Aubert Bonn" userId="1acab473-4223-45af-9f2e-c7456eb1363a" providerId="ADAL" clId="{8595AC8B-FA7E-2B43-B05C-DE10DF157BF6}" dt="2024-03-21T08:55:30.610" v="27" actId="1076"/>
          <ac:cxnSpMkLst>
            <pc:docMk/>
            <pc:sldMk cId="1184718" sldId="258"/>
            <ac:cxnSpMk id="10" creationId="{00000000-0000-0000-0000-000000000000}"/>
          </ac:cxnSpMkLst>
        </pc:cxnChg>
      </pc:sldChg>
      <pc:sldChg chg="modSp add del mod">
        <pc:chgData name="Noemie Aubert Bonn" userId="1acab473-4223-45af-9f2e-c7456eb1363a" providerId="ADAL" clId="{8595AC8B-FA7E-2B43-B05C-DE10DF157BF6}" dt="2024-03-21T08:55:03.461" v="21" actId="14100"/>
        <pc:sldMkLst>
          <pc:docMk/>
          <pc:sldMk cId="1609589525" sldId="261"/>
        </pc:sldMkLst>
        <pc:picChg chg="mod">
          <ac:chgData name="Noemie Aubert Bonn" userId="1acab473-4223-45af-9f2e-c7456eb1363a" providerId="ADAL" clId="{8595AC8B-FA7E-2B43-B05C-DE10DF157BF6}" dt="2024-03-21T08:55:00.031" v="20" actId="14100"/>
          <ac:picMkLst>
            <pc:docMk/>
            <pc:sldMk cId="1609589525" sldId="261"/>
            <ac:picMk id="5" creationId="{C71BB94A-4C6D-CF6D-1DD7-EEB91CC110D0}"/>
          </ac:picMkLst>
        </pc:picChg>
        <pc:picChg chg="mod">
          <ac:chgData name="Noemie Aubert Bonn" userId="1acab473-4223-45af-9f2e-c7456eb1363a" providerId="ADAL" clId="{8595AC8B-FA7E-2B43-B05C-DE10DF157BF6}" dt="2024-03-21T08:55:03.461" v="21" actId="14100"/>
          <ac:picMkLst>
            <pc:docMk/>
            <pc:sldMk cId="1609589525" sldId="261"/>
            <ac:picMk id="11" creationId="{12383DA7-BF5F-4D65-A1EE-2045BD5CE909}"/>
          </ac:picMkLst>
        </pc:picChg>
      </pc:sldChg>
      <pc:sldChg chg="modSp add del mod">
        <pc:chgData name="Noemie Aubert Bonn" userId="1acab473-4223-45af-9f2e-c7456eb1363a" providerId="ADAL" clId="{8595AC8B-FA7E-2B43-B05C-DE10DF157BF6}" dt="2024-03-21T08:54:54.144" v="18" actId="1076"/>
        <pc:sldMkLst>
          <pc:docMk/>
          <pc:sldMk cId="4193887561" sldId="263"/>
        </pc:sldMkLst>
        <pc:spChg chg="mod">
          <ac:chgData name="Noemie Aubert Bonn" userId="1acab473-4223-45af-9f2e-c7456eb1363a" providerId="ADAL" clId="{8595AC8B-FA7E-2B43-B05C-DE10DF157BF6}" dt="2024-03-21T08:54:54.144" v="18" actId="1076"/>
          <ac:spMkLst>
            <pc:docMk/>
            <pc:sldMk cId="4193887561" sldId="263"/>
            <ac:spMk id="2" creationId="{708A8E97-2984-0B30-1DA8-C356E5374734}"/>
          </ac:spMkLst>
        </pc:spChg>
        <pc:picChg chg="mod">
          <ac:chgData name="Noemie Aubert Bonn" userId="1acab473-4223-45af-9f2e-c7456eb1363a" providerId="ADAL" clId="{8595AC8B-FA7E-2B43-B05C-DE10DF157BF6}" dt="2024-03-21T08:54:49.777" v="17" actId="14100"/>
          <ac:picMkLst>
            <pc:docMk/>
            <pc:sldMk cId="4193887561" sldId="263"/>
            <ac:picMk id="34" creationId="{306CE61C-594B-8BB8-10B2-CED1A80B514E}"/>
          </ac:picMkLst>
        </pc:picChg>
        <pc:picChg chg="mod">
          <ac:chgData name="Noemie Aubert Bonn" userId="1acab473-4223-45af-9f2e-c7456eb1363a" providerId="ADAL" clId="{8595AC8B-FA7E-2B43-B05C-DE10DF157BF6}" dt="2024-03-21T08:54:41.744" v="15" actId="14100"/>
          <ac:picMkLst>
            <pc:docMk/>
            <pc:sldMk cId="4193887561" sldId="263"/>
            <ac:picMk id="38" creationId="{5EA371D5-40E7-E132-E06E-CF59B4222755}"/>
          </ac:picMkLst>
        </pc:picChg>
      </pc:sldChg>
      <pc:sldChg chg="modSp add del mod">
        <pc:chgData name="Noemie Aubert Bonn" userId="1acab473-4223-45af-9f2e-c7456eb1363a" providerId="ADAL" clId="{8595AC8B-FA7E-2B43-B05C-DE10DF157BF6}" dt="2024-03-21T08:54:31.978" v="13" actId="1076"/>
        <pc:sldMkLst>
          <pc:docMk/>
          <pc:sldMk cId="1798416695" sldId="264"/>
        </pc:sldMkLst>
        <pc:picChg chg="mod">
          <ac:chgData name="Noemie Aubert Bonn" userId="1acab473-4223-45af-9f2e-c7456eb1363a" providerId="ADAL" clId="{8595AC8B-FA7E-2B43-B05C-DE10DF157BF6}" dt="2024-03-21T08:54:31.978" v="13" actId="1076"/>
          <ac:picMkLst>
            <pc:docMk/>
            <pc:sldMk cId="1798416695" sldId="264"/>
            <ac:picMk id="5" creationId="{F6D83940-56EC-5F9B-251D-4A23C62A3B42}"/>
          </ac:picMkLst>
        </pc:picChg>
      </pc:sldChg>
      <pc:sldChg chg="modSp add del mod">
        <pc:chgData name="Noemie Aubert Bonn" userId="1acab473-4223-45af-9f2e-c7456eb1363a" providerId="ADAL" clId="{8595AC8B-FA7E-2B43-B05C-DE10DF157BF6}" dt="2024-03-21T08:55:17.942" v="26" actId="14100"/>
        <pc:sldMkLst>
          <pc:docMk/>
          <pc:sldMk cId="1431579817" sldId="265"/>
        </pc:sldMkLst>
        <pc:spChg chg="mod">
          <ac:chgData name="Noemie Aubert Bonn" userId="1acab473-4223-45af-9f2e-c7456eb1363a" providerId="ADAL" clId="{8595AC8B-FA7E-2B43-B05C-DE10DF157BF6}" dt="2024-03-21T08:53:45.973" v="5"/>
          <ac:spMkLst>
            <pc:docMk/>
            <pc:sldMk cId="1431579817" sldId="265"/>
            <ac:spMk id="9" creationId="{57E9C261-8651-6E25-208E-19DC033DEE7D}"/>
          </ac:spMkLst>
        </pc:spChg>
        <pc:picChg chg="mod">
          <ac:chgData name="Noemie Aubert Bonn" userId="1acab473-4223-45af-9f2e-c7456eb1363a" providerId="ADAL" clId="{8595AC8B-FA7E-2B43-B05C-DE10DF157BF6}" dt="2024-03-21T08:55:17.942" v="26" actId="14100"/>
          <ac:picMkLst>
            <pc:docMk/>
            <pc:sldMk cId="1431579817" sldId="265"/>
            <ac:picMk id="5" creationId="{AF47CFD3-FA43-84A3-83E6-55BC9AF51D89}"/>
          </ac:picMkLst>
        </pc:picChg>
        <pc:picChg chg="mod">
          <ac:chgData name="Noemie Aubert Bonn" userId="1acab473-4223-45af-9f2e-c7456eb1363a" providerId="ADAL" clId="{8595AC8B-FA7E-2B43-B05C-DE10DF157BF6}" dt="2024-03-21T08:55:12.643" v="24" actId="1076"/>
          <ac:picMkLst>
            <pc:docMk/>
            <pc:sldMk cId="1431579817" sldId="265"/>
            <ac:picMk id="7" creationId="{EB0A1B1C-AF66-7C3F-18FA-FF9C0C33E9E1}"/>
          </ac:picMkLst>
        </pc:picChg>
      </pc:sldChg>
      <pc:sldChg chg="modSp add del mod">
        <pc:chgData name="Noemie Aubert Bonn" userId="1acab473-4223-45af-9f2e-c7456eb1363a" providerId="ADAL" clId="{8595AC8B-FA7E-2B43-B05C-DE10DF157BF6}" dt="2024-03-21T08:54:24.129" v="11" actId="1076"/>
        <pc:sldMkLst>
          <pc:docMk/>
          <pc:sldMk cId="3727236856" sldId="266"/>
        </pc:sldMkLst>
        <pc:spChg chg="mod">
          <ac:chgData name="Noemie Aubert Bonn" userId="1acab473-4223-45af-9f2e-c7456eb1363a" providerId="ADAL" clId="{8595AC8B-FA7E-2B43-B05C-DE10DF157BF6}" dt="2024-03-21T08:54:24.129" v="11" actId="1076"/>
          <ac:spMkLst>
            <pc:docMk/>
            <pc:sldMk cId="3727236856" sldId="266"/>
            <ac:spMk id="2" creationId="{90F7B3F3-06DE-2FBA-1423-C41056EFB3CD}"/>
          </ac:spMkLst>
        </pc:spChg>
        <pc:picChg chg="mod">
          <ac:chgData name="Noemie Aubert Bonn" userId="1acab473-4223-45af-9f2e-c7456eb1363a" providerId="ADAL" clId="{8595AC8B-FA7E-2B43-B05C-DE10DF157BF6}" dt="2024-03-21T08:54:19.179" v="10" actId="1076"/>
          <ac:picMkLst>
            <pc:docMk/>
            <pc:sldMk cId="3727236856" sldId="266"/>
            <ac:picMk id="5" creationId="{BC598C72-A429-9559-4BDE-407E6D2D3511}"/>
          </ac:picMkLst>
        </pc:picChg>
      </pc:sldChg>
      <pc:sldChg chg="modSp mod ord">
        <pc:chgData name="Noemie Aubert Bonn" userId="1acab473-4223-45af-9f2e-c7456eb1363a" providerId="ADAL" clId="{8595AC8B-FA7E-2B43-B05C-DE10DF157BF6}" dt="2024-03-21T09:45:08.635" v="46" actId="20578"/>
        <pc:sldMkLst>
          <pc:docMk/>
          <pc:sldMk cId="1879251853" sldId="1591"/>
        </pc:sldMkLst>
        <pc:spChg chg="mod">
          <ac:chgData name="Noemie Aubert Bonn" userId="1acab473-4223-45af-9f2e-c7456eb1363a" providerId="ADAL" clId="{8595AC8B-FA7E-2B43-B05C-DE10DF157BF6}" dt="2024-03-21T09:44:36.100" v="29" actId="20577"/>
          <ac:spMkLst>
            <pc:docMk/>
            <pc:sldMk cId="1879251853" sldId="1591"/>
            <ac:spMk id="7" creationId="{74676DFC-AAB2-5036-948D-C365E54A19AA}"/>
          </ac:spMkLst>
        </pc:spChg>
        <pc:spChg chg="mod">
          <ac:chgData name="Noemie Aubert Bonn" userId="1acab473-4223-45af-9f2e-c7456eb1363a" providerId="ADAL" clId="{8595AC8B-FA7E-2B43-B05C-DE10DF157BF6}" dt="2024-03-21T09:44:43.322" v="44" actId="20577"/>
          <ac:spMkLst>
            <pc:docMk/>
            <pc:sldMk cId="1879251853" sldId="1591"/>
            <ac:spMk id="8" creationId="{60B90C2E-45E5-78A1-EA9C-858F5865D97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190CF0-84E7-4E4E-B352-785628BB4EBC}" type="datetimeFigureOut">
              <a:rPr lang="en-US" smtClean="0"/>
              <a:t>3/21/24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7B1464-D33A-BF46-90BB-099994A92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44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218C0E-EBC0-4363-B866-4FBE8A16C4C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80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00AF8-0828-6C07-CBDA-AECBB27AA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10DE01-0E15-031B-BAE0-56C8D81127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EF0A02-0A54-F6FA-C563-884D99BBA8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1996DB-901B-4F0D-F001-38E1C05486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473BCD-CE1D-2F4A-AB0C-BF42D4A246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5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2B048-4797-4827-F87B-CD508C6D0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92E798-3EFC-54FB-E204-6DEAD82EA5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AF4699-B59D-DE0E-AB72-59F6B8EC1C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D08586-5040-3E31-1377-EC9833D0AB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473BCD-CE1D-2F4A-AB0C-BF42D4A246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27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5EB8B-E503-5254-9DDD-76BEF72F16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4FF762-5E58-C529-CA86-1A7EA3987B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B84CE-3067-6786-4314-E4B917268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3/21/24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64A2B-738A-EBCD-87CF-5F63A0BC7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A4B7B-AA59-181E-B058-B8C8A8518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71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145FE-4BF3-3429-0C3E-7C9FF6EE1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4E9998-0610-6B57-C3DC-22269520CE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D3A1B-4A02-EEBF-9FE9-266E77F29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3/21/24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5BE46B-EEF8-7C5B-B0AF-C667F4BCF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DE4849-4D1F-C120-8DAF-46E1371E2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99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5C63E1-A89F-F62B-92DC-223D959FB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DC1966-7E67-6B07-D494-7C027A6D4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0B8D8C-A97C-68D6-8B1E-4E8D59BD9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3/21/24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60538-ECCE-A0E8-B225-27D378749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AD124-407C-FBB7-46F5-107B6BBC3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46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ELIXIR">
  <p:cSld name="Title slide ELIXIR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 descr="elixir_helix_200_2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48681" y="-26988"/>
            <a:ext cx="12224504" cy="6159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3" descr="elixir_1_RZ_mac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1961" y="4558122"/>
            <a:ext cx="2692672" cy="2053028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3"/>
          <p:cNvSpPr txBox="1"/>
          <p:nvPr/>
        </p:nvSpPr>
        <p:spPr>
          <a:xfrm>
            <a:off x="7440084" y="6237291"/>
            <a:ext cx="3902800" cy="4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300" tIns="32667" rIns="65300" bIns="32667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3F41"/>
              </a:buClr>
              <a:buSzPts val="1800"/>
              <a:buFont typeface="Corbel"/>
              <a:buNone/>
            </a:pPr>
            <a:r>
              <a:rPr lang="en-GB" sz="2400" b="0" i="1" u="none" strike="noStrike" cap="none">
                <a:solidFill>
                  <a:srgbClr val="003F41"/>
                </a:solidFill>
                <a:latin typeface="Corbel"/>
                <a:ea typeface="Corbel"/>
                <a:cs typeface="Corbel"/>
                <a:sym typeface="Corbel"/>
              </a:rPr>
              <a:t>www.elixir-europe.org</a:t>
            </a:r>
            <a:endParaRPr sz="2400" b="0" i="1" u="none" strike="noStrike" cap="none">
              <a:solidFill>
                <a:srgbClr val="003F4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911424" y="3356993"/>
            <a:ext cx="10363200" cy="8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5067" b="1" i="0" u="none" strike="noStrike" cap="none">
                <a:solidFill>
                  <a:srgbClr val="003F4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503713" y="4293099"/>
            <a:ext cx="7755600" cy="8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Corbel"/>
              <a:buNone/>
              <a:defRPr sz="2800" b="0" i="1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ctr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ctr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ctr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ctr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ctr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2"/>
          </p:nvPr>
        </p:nvSpPr>
        <p:spPr>
          <a:xfrm>
            <a:off x="6768076" y="5229201"/>
            <a:ext cx="4512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rmAutofit/>
          </a:bodyPr>
          <a:lstStyle>
            <a:lvl1pPr marL="609585" marR="0" lvl="0" indent="-304792" algn="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1867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1219170" marR="0" lvl="1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828754" marR="0" lvl="2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2438339" marR="0" lvl="3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3047924" marR="0" lvl="4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3657509" marR="0" lvl="5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317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317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317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3"/>
          </p:nvPr>
        </p:nvSpPr>
        <p:spPr>
          <a:xfrm>
            <a:off x="5903980" y="5661248"/>
            <a:ext cx="5376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rmAutofit/>
          </a:bodyPr>
          <a:lstStyle>
            <a:lvl1pPr marL="609585" marR="0" lvl="0" indent="-304792" algn="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1867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1219170" marR="0" lvl="1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828754" marR="0" lvl="2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2438339" marR="0" lvl="3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3047924" marR="0" lvl="4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3657509" marR="0" lvl="5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317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317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317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04071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 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101" descr="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05595" y="5793615"/>
            <a:ext cx="1176197" cy="8864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636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_title 1">
  <p:cSld name="Blank_title 1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971fdb6ce9_1_38"/>
          <p:cNvSpPr txBox="1">
            <a:spLocks noGrp="1"/>
          </p:cNvSpPr>
          <p:nvPr>
            <p:ph type="title"/>
          </p:nvPr>
        </p:nvSpPr>
        <p:spPr>
          <a:xfrm>
            <a:off x="719667" y="596925"/>
            <a:ext cx="10871100" cy="5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388900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1200" y="2735262"/>
            <a:ext cx="12192000" cy="4122738"/>
          </a:xfrm>
          <a:prstGeom prst="rect">
            <a:avLst/>
          </a:prstGeom>
          <a:solidFill>
            <a:srgbClr val="48B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b="0" i="0">
              <a:latin typeface="Open Sans" panose="020B0606030504020204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0" y="2579026"/>
            <a:ext cx="12193200" cy="156237"/>
          </a:xfrm>
          <a:prstGeom prst="rect">
            <a:avLst/>
          </a:prstGeom>
          <a:solidFill>
            <a:srgbClr val="0D2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0" i="0">
                <a:latin typeface="Open Sans" panose="020B0606030504020204" pitchFamily="34" charset="0"/>
              </a:rPr>
              <a:t> 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1200" y="-263611"/>
            <a:ext cx="12192000" cy="2842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0" i="0">
                <a:latin typeface="Open Sans" panose="020B0606030504020204" pitchFamily="34" charset="0"/>
              </a:rPr>
              <a:t> </a:t>
            </a:r>
          </a:p>
        </p:txBody>
      </p:sp>
      <p:sp>
        <p:nvSpPr>
          <p:cNvPr id="18" name="Titre 17"/>
          <p:cNvSpPr>
            <a:spLocks noGrp="1"/>
          </p:cNvSpPr>
          <p:nvPr>
            <p:ph type="title"/>
          </p:nvPr>
        </p:nvSpPr>
        <p:spPr>
          <a:xfrm>
            <a:off x="2891482" y="-263611"/>
            <a:ext cx="8490517" cy="2842635"/>
          </a:xfrm>
          <a:prstGeom prst="rect">
            <a:avLst/>
          </a:prstGeom>
        </p:spPr>
        <p:txBody>
          <a:bodyPr lIns="0" anchor="ctr" anchorCtr="0"/>
          <a:lstStyle>
            <a:lvl1pPr>
              <a:defRPr sz="360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pic>
        <p:nvPicPr>
          <p:cNvPr id="21" name="Imag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01" y="279072"/>
            <a:ext cx="1164336" cy="1847088"/>
          </a:xfrm>
          <a:prstGeom prst="rect">
            <a:avLst/>
          </a:prstGeom>
        </p:spPr>
      </p:pic>
      <p:sp>
        <p:nvSpPr>
          <p:cNvPr id="35" name="Espace réservé du texte 17"/>
          <p:cNvSpPr>
            <a:spLocks noGrp="1"/>
          </p:cNvSpPr>
          <p:nvPr>
            <p:ph type="body" sz="quarter" idx="13"/>
          </p:nvPr>
        </p:nvSpPr>
        <p:spPr>
          <a:xfrm>
            <a:off x="2889541" y="2792437"/>
            <a:ext cx="8492456" cy="1028754"/>
          </a:xfrm>
          <a:prstGeom prst="rect">
            <a:avLst/>
          </a:prstGeom>
        </p:spPr>
        <p:txBody>
          <a:bodyPr lIns="0" anchor="b" anchorCtr="0"/>
          <a:lstStyle>
            <a:lvl1pPr marL="0" indent="0">
              <a:buFontTx/>
              <a:buNone/>
              <a:defRPr b="1" i="0" cap="all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Espace réservé du texte 36"/>
          <p:cNvSpPr>
            <a:spLocks noGrp="1"/>
          </p:cNvSpPr>
          <p:nvPr>
            <p:ph type="body" sz="quarter" idx="14"/>
          </p:nvPr>
        </p:nvSpPr>
        <p:spPr>
          <a:xfrm>
            <a:off x="2889251" y="3975101"/>
            <a:ext cx="8493125" cy="2756291"/>
          </a:xfrm>
          <a:prstGeom prst="rect">
            <a:avLst/>
          </a:prstGeom>
        </p:spPr>
        <p:txBody>
          <a:bodyPr lIns="0"/>
          <a:lstStyle>
            <a:lvl1pPr marL="0" indent="0">
              <a:buFontTx/>
              <a:buNone/>
              <a:defRPr sz="4800" b="1" i="0" cap="all" baseline="0">
                <a:ln w="19050">
                  <a:solidFill>
                    <a:schemeClr val="bg1"/>
                  </a:solidFill>
                </a:ln>
                <a:noFill/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4799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B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b="0" i="0">
              <a:latin typeface="Open Sans" panose="020B0606030504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204" y="2935014"/>
            <a:ext cx="10335795" cy="2888152"/>
          </a:xfrm>
          <a:prstGeom prst="rect">
            <a:avLst/>
          </a:prstGeom>
        </p:spPr>
        <p:txBody>
          <a:bodyPr lIns="0" anchor="t" anchorCtr="0"/>
          <a:lstStyle>
            <a:lvl1pPr>
              <a:defRPr sz="4000" b="1" i="0" cap="all" baseline="0">
                <a:ln w="19050">
                  <a:solidFill>
                    <a:schemeClr val="bg1"/>
                  </a:solidFill>
                </a:ln>
                <a:noFill/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13"/>
          </p:nvPr>
        </p:nvSpPr>
        <p:spPr>
          <a:xfrm>
            <a:off x="1046204" y="949930"/>
            <a:ext cx="10335795" cy="1766888"/>
          </a:xfrm>
          <a:prstGeom prst="rect">
            <a:avLst/>
          </a:prstGeom>
        </p:spPr>
        <p:txBody>
          <a:bodyPr lIns="0" anchor="b" anchorCtr="0"/>
          <a:lstStyle>
            <a:lvl1pPr marL="0" indent="0">
              <a:buFontTx/>
              <a:buNone/>
              <a:defRPr b="1" i="0" cap="all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79982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" y="-189470"/>
            <a:ext cx="4330700" cy="3517900"/>
          </a:xfrm>
          <a:prstGeom prst="rect">
            <a:avLst/>
          </a:prstGeom>
        </p:spPr>
      </p:pic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2594919" y="1321624"/>
            <a:ext cx="7002163" cy="4291776"/>
          </a:xfrm>
          <a:prstGeom prst="rect">
            <a:avLst/>
          </a:prstGeom>
          <a:solidFill>
            <a:srgbClr val="48B9FF">
              <a:alpha val="20000"/>
            </a:srgbClr>
          </a:solidFill>
          <a:ln>
            <a:noFill/>
          </a:ln>
        </p:spPr>
        <p:txBody>
          <a:bodyPr anchor="ctr" anchorCtr="0"/>
          <a:lstStyle>
            <a:lvl1pPr marL="0" indent="0" algn="ctr">
              <a:buNone/>
              <a:defRPr sz="3200" i="1" baseline="0">
                <a:solidFill>
                  <a:srgbClr val="0D29F9"/>
                </a:solidFill>
                <a:latin typeface="Open Sans" charset="0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Image 6"/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680875" y="570883"/>
            <a:ext cx="1219200" cy="1041400"/>
          </a:xfrm>
          <a:prstGeom prst="rect">
            <a:avLst/>
          </a:prstGeom>
        </p:spPr>
      </p:pic>
      <p:pic>
        <p:nvPicPr>
          <p:cNvPr id="8" name="Image 7"/>
          <p:cNvPicPr/>
          <p:nvPr userDrawn="1"/>
        </p:nvPicPr>
        <p:blipFill>
          <a:blip r:embed="rId4"/>
          <a:stretch>
            <a:fillRect/>
          </a:stretch>
        </p:blipFill>
        <p:spPr>
          <a:xfrm>
            <a:off x="9273449" y="5299227"/>
            <a:ext cx="13970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507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" y="-189470"/>
            <a:ext cx="4330700" cy="3517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204" y="2935014"/>
            <a:ext cx="10335795" cy="2888152"/>
          </a:xfrm>
          <a:prstGeom prst="rect">
            <a:avLst/>
          </a:prstGeom>
        </p:spPr>
        <p:txBody>
          <a:bodyPr lIns="0" anchor="t" anchorCtr="0"/>
          <a:lstStyle>
            <a:lvl1pPr>
              <a:defRPr sz="4400" b="1" i="0" cap="all" baseline="0">
                <a:ln w="25400">
                  <a:solidFill>
                    <a:srgbClr val="48B9FF"/>
                  </a:solidFill>
                </a:ln>
                <a:noFill/>
                <a:latin typeface="Open Sans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13"/>
          </p:nvPr>
        </p:nvSpPr>
        <p:spPr>
          <a:xfrm>
            <a:off x="1046204" y="949930"/>
            <a:ext cx="10335795" cy="1766888"/>
          </a:xfrm>
          <a:prstGeom prst="rect">
            <a:avLst/>
          </a:prstGeom>
        </p:spPr>
        <p:txBody>
          <a:bodyPr lIns="0" anchor="b" anchorCtr="0"/>
          <a:lstStyle>
            <a:lvl1pPr marL="0" indent="0">
              <a:buFontTx/>
              <a:buNone/>
              <a:defRPr b="0" i="0" cap="all" baseline="0">
                <a:latin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5224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1" y="720000"/>
            <a:ext cx="10571999" cy="1172299"/>
          </a:xfrm>
        </p:spPr>
        <p:txBody>
          <a:bodyPr lIns="90000" anchor="t" anchorCtr="0"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3" y="1892301"/>
            <a:ext cx="10554575" cy="3966499"/>
          </a:xfrm>
          <a:prstGeom prst="rect">
            <a:avLst/>
          </a:prstGeom>
        </p:spPr>
        <p:txBody>
          <a:bodyPr/>
          <a:lstStyle>
            <a:lvl1pPr marL="342891" indent="-342891">
              <a:buClr>
                <a:srgbClr val="48B9FF"/>
              </a:buClr>
              <a:buFont typeface="Arial" charset="0"/>
              <a:buChar char="•"/>
              <a:defRPr/>
            </a:lvl1pPr>
            <a:lvl2pPr marL="742932" indent="-285744">
              <a:buClr>
                <a:srgbClr val="0D29F9"/>
              </a:buClr>
              <a:buFont typeface="Courier New" charset="0"/>
              <a:buChar char="o"/>
              <a:defRPr/>
            </a:lvl2pPr>
            <a:lvl3pPr marL="1142971" indent="-228594">
              <a:buClr>
                <a:srgbClr val="48B9FF"/>
              </a:buClr>
              <a:buFont typeface="Wingdings" charset="2"/>
              <a:buChar char="§"/>
              <a:defRPr/>
            </a:lvl3pPr>
            <a:lvl4pPr marL="1600160" indent="-228594">
              <a:buClr>
                <a:srgbClr val="0D29F9"/>
              </a:buClr>
              <a:buFont typeface="Wingdings" charset="2"/>
              <a:buChar char="q"/>
              <a:defRPr/>
            </a:lvl4pPr>
            <a:lvl5pPr marL="2057349" indent="-228594">
              <a:buClr>
                <a:srgbClr val="48B9FF"/>
              </a:buClr>
              <a:buFont typeface="Arial" charset="0"/>
              <a:buChar char="•"/>
              <a:defRPr/>
            </a:lvl5pPr>
          </a:lstStyle>
          <a:p>
            <a:r>
              <a:rPr lang="fr-FR"/>
              <a:t>Cliquez pour modifier les styles du texte du masque</a:t>
            </a:r>
          </a:p>
          <a:p>
            <a:pPr marL="742932" lvl="1" indent="-285744">
              <a:buClr>
                <a:srgbClr val="0D29F9"/>
              </a:buClr>
              <a:buFont typeface="Courier New" charset="0"/>
              <a:buChar char="o"/>
            </a:pPr>
            <a:r>
              <a:rPr lang="fr-FR"/>
              <a:t>Deuxième niveau</a:t>
            </a:r>
          </a:p>
          <a:p>
            <a:pPr marL="1142971" lvl="2" indent="-228594">
              <a:buClr>
                <a:srgbClr val="48B9FF"/>
              </a:buClr>
              <a:buFont typeface="Wingdings" charset="2"/>
              <a:buChar char="§"/>
            </a:pPr>
            <a:r>
              <a:rPr lang="fr-FR"/>
              <a:t>Troisième niveau</a:t>
            </a:r>
          </a:p>
          <a:p>
            <a:pPr marL="1600160" lvl="3" indent="-228594">
              <a:buClr>
                <a:srgbClr val="0D29F9"/>
              </a:buClr>
              <a:buFont typeface="Wingdings" charset="2"/>
              <a:buChar char="q"/>
            </a:pPr>
            <a:r>
              <a:rPr lang="fr-FR"/>
              <a:t>Quatrième niveau</a:t>
            </a:r>
          </a:p>
          <a:p>
            <a:pPr marL="2057349" lvl="4" indent="-228594">
              <a:buClr>
                <a:srgbClr val="48B9FF"/>
              </a:buClr>
              <a:buFont typeface="Arial" charset="0"/>
              <a:buChar char="•"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3EA1D6-2DF7-C647-9915-9698C6C0D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17125" y="6161189"/>
            <a:ext cx="1062155" cy="490599"/>
          </a:xfrm>
          <a:prstGeom prst="rect">
            <a:avLst/>
          </a:prstGeom>
        </p:spPr>
        <p:txBody>
          <a:bodyPr/>
          <a:lstStyle>
            <a:lvl1pPr algn="r">
              <a:defRPr sz="2800" b="1" i="0" baseline="0">
                <a:latin typeface="Open Sans" charset="0"/>
              </a:defRPr>
            </a:lvl1pPr>
          </a:lstStyle>
          <a:p>
            <a:fld id="{EE564337-EC0D-514C-8926-9471E1A66B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120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ED860-E420-D678-266F-1D4554357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0ECB-B7E0-A553-64F6-DEF876466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3E36E-9AEA-C3E1-AF0C-4957FE088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3/21/24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0B50A9-A22A-7584-750C-0A8B1B744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C85D2C-D644-BBEC-E9DB-90C64557B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6181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1" y="720000"/>
            <a:ext cx="10571999" cy="1172299"/>
          </a:xfrm>
        </p:spPr>
        <p:txBody>
          <a:bodyPr anchor="t" anchorCtr="0"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3" y="1892300"/>
            <a:ext cx="5185873" cy="3968751"/>
          </a:xfrm>
          <a:prstGeom prst="rect">
            <a:avLst/>
          </a:prstGeom>
        </p:spPr>
        <p:txBody>
          <a:bodyPr>
            <a:normAutofit/>
          </a:bodyPr>
          <a:lstStyle>
            <a:lvl1pPr marL="342891" indent="-342891">
              <a:buClr>
                <a:srgbClr val="48B9FF"/>
              </a:buClr>
              <a:buFont typeface="Arial" charset="0"/>
              <a:buChar char="•"/>
              <a:defRPr/>
            </a:lvl1pPr>
            <a:lvl2pPr marL="742932" indent="-285744">
              <a:buClr>
                <a:srgbClr val="0D29F9"/>
              </a:buClr>
              <a:buFont typeface="Courier New" charset="0"/>
              <a:buChar char="o"/>
              <a:defRPr/>
            </a:lvl2pPr>
            <a:lvl3pPr marL="1142971" indent="-228594">
              <a:buClr>
                <a:srgbClr val="48B9FF"/>
              </a:buClr>
              <a:buFont typeface="Wingdings" charset="2"/>
              <a:buChar char="§"/>
              <a:defRPr/>
            </a:lvl3pPr>
            <a:lvl4pPr marL="1600160" indent="-228594">
              <a:buClr>
                <a:srgbClr val="0D29F9"/>
              </a:buClr>
              <a:buFont typeface="Wingdings" charset="2"/>
              <a:buChar char="q"/>
              <a:defRPr/>
            </a:lvl4pPr>
            <a:lvl5pPr marL="2057349" indent="-228594">
              <a:buClr>
                <a:srgbClr val="48B9FF"/>
              </a:buClr>
              <a:buFont typeface="Arial" charset="0"/>
              <a:buChar char="•"/>
              <a:defRPr/>
            </a:lvl5pPr>
          </a:lstStyle>
          <a:p>
            <a:r>
              <a:rPr lang="fr-FR"/>
              <a:t>Cliquez pour modifier les styles du texte du masque</a:t>
            </a:r>
          </a:p>
          <a:p>
            <a:pPr marL="742932" lvl="1" indent="-285744">
              <a:buClr>
                <a:srgbClr val="0D29F9"/>
              </a:buClr>
              <a:buFont typeface="Courier New" charset="0"/>
              <a:buChar char="o"/>
            </a:pPr>
            <a:r>
              <a:rPr lang="fr-FR"/>
              <a:t>Deuxième niveau</a:t>
            </a:r>
          </a:p>
          <a:p>
            <a:pPr marL="1142971" lvl="2" indent="-228594">
              <a:buClr>
                <a:srgbClr val="48B9FF"/>
              </a:buClr>
              <a:buFont typeface="Wingdings" charset="2"/>
              <a:buChar char="§"/>
            </a:pPr>
            <a:r>
              <a:rPr lang="fr-FR"/>
              <a:t>Troisième niveau</a:t>
            </a:r>
          </a:p>
          <a:p>
            <a:pPr marL="1600160" lvl="3" indent="-228594">
              <a:buClr>
                <a:srgbClr val="0D29F9"/>
              </a:buClr>
              <a:buFont typeface="Wingdings" charset="2"/>
              <a:buChar char="q"/>
            </a:pPr>
            <a:r>
              <a:rPr lang="fr-FR"/>
              <a:t>Quatrième niveau</a:t>
            </a:r>
          </a:p>
          <a:p>
            <a:pPr marL="2057349" lvl="4" indent="-228594">
              <a:buClr>
                <a:srgbClr val="48B9FF"/>
              </a:buClr>
              <a:buFont typeface="Arial" charset="0"/>
              <a:buChar char="•"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7" y="1892299"/>
            <a:ext cx="5194583" cy="3968752"/>
          </a:xfrm>
          <a:prstGeom prst="rect">
            <a:avLst/>
          </a:prstGeom>
        </p:spPr>
        <p:txBody>
          <a:bodyPr>
            <a:normAutofit/>
          </a:bodyPr>
          <a:lstStyle>
            <a:lvl1pPr marL="342891" indent="-342891">
              <a:buClr>
                <a:srgbClr val="48B9FF"/>
              </a:buClr>
              <a:buFont typeface="Arial" charset="0"/>
              <a:buChar char="•"/>
              <a:defRPr/>
            </a:lvl1pPr>
            <a:lvl2pPr marL="742932" indent="-285744">
              <a:buClr>
                <a:srgbClr val="0D29F9"/>
              </a:buClr>
              <a:buFont typeface="Courier New" charset="0"/>
              <a:buChar char="o"/>
              <a:defRPr/>
            </a:lvl2pPr>
            <a:lvl3pPr marL="1142971" indent="-228594">
              <a:buClr>
                <a:srgbClr val="48B9FF"/>
              </a:buClr>
              <a:buFont typeface="Wingdings" charset="2"/>
              <a:buChar char="§"/>
              <a:defRPr/>
            </a:lvl3pPr>
            <a:lvl4pPr marL="1600160" indent="-228594">
              <a:buClr>
                <a:srgbClr val="0D29F9"/>
              </a:buClr>
              <a:buFont typeface="Wingdings" charset="2"/>
              <a:buChar char="q"/>
              <a:defRPr/>
            </a:lvl4pPr>
            <a:lvl5pPr marL="2057349" indent="-228594">
              <a:buClr>
                <a:srgbClr val="48B9FF"/>
              </a:buClr>
              <a:buFont typeface="Arial" charset="0"/>
              <a:buChar char="•"/>
              <a:defRPr/>
            </a:lvl5pPr>
          </a:lstStyle>
          <a:p>
            <a:r>
              <a:rPr lang="fr-FR"/>
              <a:t>Cliquez pour modifier les styles du texte du masque</a:t>
            </a:r>
          </a:p>
          <a:p>
            <a:pPr marL="742932" lvl="1" indent="-285744">
              <a:buClr>
                <a:srgbClr val="0D29F9"/>
              </a:buClr>
              <a:buFont typeface="Courier New" charset="0"/>
              <a:buChar char="o"/>
            </a:pPr>
            <a:r>
              <a:rPr lang="fr-FR"/>
              <a:t>Deuxième niveau</a:t>
            </a:r>
          </a:p>
          <a:p>
            <a:pPr marL="1142971" lvl="2" indent="-228594">
              <a:buClr>
                <a:srgbClr val="48B9FF"/>
              </a:buClr>
              <a:buFont typeface="Wingdings" charset="2"/>
              <a:buChar char="§"/>
            </a:pPr>
            <a:r>
              <a:rPr lang="fr-FR"/>
              <a:t>Troisième niveau</a:t>
            </a:r>
          </a:p>
          <a:p>
            <a:pPr marL="1600160" lvl="3" indent="-228594">
              <a:buClr>
                <a:srgbClr val="0D29F9"/>
              </a:buClr>
              <a:buFont typeface="Wingdings" charset="2"/>
              <a:buChar char="q"/>
            </a:pPr>
            <a:r>
              <a:rPr lang="fr-FR"/>
              <a:t>Quatrième niveau</a:t>
            </a:r>
          </a:p>
          <a:p>
            <a:pPr marL="2057349" lvl="4" indent="-228594">
              <a:buClr>
                <a:srgbClr val="48B9FF"/>
              </a:buClr>
              <a:buFont typeface="Arial" charset="0"/>
              <a:buChar char="•"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17125" y="6161189"/>
            <a:ext cx="1062155" cy="490599"/>
          </a:xfrm>
          <a:prstGeom prst="rect">
            <a:avLst/>
          </a:prstGeom>
        </p:spPr>
        <p:txBody>
          <a:bodyPr/>
          <a:lstStyle>
            <a:lvl1pPr algn="r">
              <a:defRPr sz="2800" b="1" i="0" baseline="0">
                <a:latin typeface="Open Sans" charset="0"/>
              </a:defRPr>
            </a:lvl1pPr>
          </a:lstStyle>
          <a:p>
            <a:fld id="{EE564337-EC0D-514C-8926-9471E1A66B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007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1" y="720001"/>
            <a:ext cx="10571999" cy="1159599"/>
          </a:xfrm>
        </p:spPr>
        <p:txBody>
          <a:bodyPr anchor="t" anchorCtr="0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9" y="1879602"/>
            <a:ext cx="5189857" cy="871537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buNone/>
              <a:defRPr sz="2000" b="1">
                <a:solidFill>
                  <a:srgbClr val="0D29F9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14729" y="2751140"/>
            <a:ext cx="5189856" cy="31099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342891" indent="-342891">
              <a:buClr>
                <a:srgbClr val="48B9FF"/>
              </a:buClr>
              <a:buFont typeface="Arial" charset="0"/>
              <a:buChar char="•"/>
              <a:defRPr/>
            </a:lvl1pPr>
            <a:lvl2pPr marL="742932" indent="-285744">
              <a:buClr>
                <a:srgbClr val="0D29F9"/>
              </a:buClr>
              <a:buFont typeface="Courier New" charset="0"/>
              <a:buChar char="o"/>
              <a:defRPr/>
            </a:lvl2pPr>
            <a:lvl3pPr marL="1142971" indent="-228594">
              <a:buClr>
                <a:srgbClr val="48B9FF"/>
              </a:buClr>
              <a:buFont typeface="Wingdings" charset="2"/>
              <a:buChar char="§"/>
              <a:defRPr/>
            </a:lvl3pPr>
            <a:lvl4pPr marL="1600160" indent="-228594">
              <a:buClr>
                <a:srgbClr val="0D29F9"/>
              </a:buClr>
              <a:buFont typeface="Wingdings" charset="2"/>
              <a:buChar char="q"/>
              <a:defRPr/>
            </a:lvl4pPr>
            <a:lvl5pPr marL="2057349" indent="-228594">
              <a:buClr>
                <a:srgbClr val="48B9FF"/>
              </a:buClr>
              <a:buFont typeface="Arial" charset="0"/>
              <a:buChar char="•"/>
              <a:defRPr/>
            </a:lvl5pPr>
          </a:lstStyle>
          <a:p>
            <a:r>
              <a:rPr lang="fr-FR"/>
              <a:t>Cliquez pour modifier les styles du texte du masque</a:t>
            </a:r>
          </a:p>
          <a:p>
            <a:pPr marL="742932" lvl="1" indent="-285744">
              <a:buClr>
                <a:srgbClr val="0D29F9"/>
              </a:buClr>
              <a:buFont typeface="Courier New" charset="0"/>
              <a:buChar char="o"/>
            </a:pPr>
            <a:r>
              <a:rPr lang="fr-FR"/>
              <a:t>Deuxième niveau</a:t>
            </a:r>
          </a:p>
          <a:p>
            <a:pPr marL="1142971" lvl="2" indent="-228594">
              <a:buClr>
                <a:srgbClr val="48B9FF"/>
              </a:buClr>
              <a:buFont typeface="Wingdings" charset="2"/>
              <a:buChar char="§"/>
            </a:pPr>
            <a:r>
              <a:rPr lang="fr-FR"/>
              <a:t>Troisième niveau</a:t>
            </a:r>
          </a:p>
          <a:p>
            <a:pPr marL="1600160" lvl="3" indent="-228594">
              <a:buClr>
                <a:srgbClr val="0D29F9"/>
              </a:buClr>
              <a:buFont typeface="Wingdings" charset="2"/>
              <a:buChar char="q"/>
            </a:pPr>
            <a:r>
              <a:rPr lang="fr-FR"/>
              <a:t>Quatrième niveau</a:t>
            </a:r>
          </a:p>
          <a:p>
            <a:pPr marL="2057349" lvl="4" indent="-228594">
              <a:buClr>
                <a:srgbClr val="48B9FF"/>
              </a:buClr>
              <a:buFont typeface="Arial" charset="0"/>
              <a:buChar char="•"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7" y="1879602"/>
            <a:ext cx="5194583" cy="871537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00" b="1">
                <a:solidFill>
                  <a:srgbClr val="0D29F9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endParaRPr lang="fr-FR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7" y="2751140"/>
            <a:ext cx="5194583" cy="31099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342891" indent="-342891">
              <a:buClr>
                <a:srgbClr val="48B9FF"/>
              </a:buClr>
              <a:buFont typeface="Arial" charset="0"/>
              <a:buChar char="•"/>
              <a:defRPr/>
            </a:lvl1pPr>
            <a:lvl2pPr marL="742932" indent="-285744">
              <a:buClr>
                <a:srgbClr val="0D29F9"/>
              </a:buClr>
              <a:buFont typeface="Courier New" charset="0"/>
              <a:buChar char="o"/>
              <a:defRPr/>
            </a:lvl2pPr>
            <a:lvl3pPr marL="1142971" indent="-228594">
              <a:buClr>
                <a:srgbClr val="48B9FF"/>
              </a:buClr>
              <a:buFont typeface="Wingdings" charset="2"/>
              <a:buChar char="§"/>
              <a:defRPr/>
            </a:lvl3pPr>
            <a:lvl4pPr marL="1600160" indent="-228594">
              <a:buClr>
                <a:srgbClr val="0D29F9"/>
              </a:buClr>
              <a:buFont typeface="Wingdings" charset="2"/>
              <a:buChar char="q"/>
              <a:defRPr/>
            </a:lvl4pPr>
            <a:lvl5pPr marL="2057349" indent="-228594">
              <a:buClr>
                <a:srgbClr val="48B9FF"/>
              </a:buClr>
              <a:buFont typeface="Arial" charset="0"/>
              <a:buChar char="•"/>
              <a:defRPr/>
            </a:lvl5pPr>
          </a:lstStyle>
          <a:p>
            <a:r>
              <a:rPr lang="fr-FR"/>
              <a:t>Cliquez pour modifier les styles du texte du masque</a:t>
            </a:r>
          </a:p>
          <a:p>
            <a:pPr marL="742932" lvl="1" indent="-285744">
              <a:buClr>
                <a:srgbClr val="0D29F9"/>
              </a:buClr>
              <a:buFont typeface="Courier New" charset="0"/>
              <a:buChar char="o"/>
            </a:pPr>
            <a:r>
              <a:rPr lang="fr-FR"/>
              <a:t>Deuxième niveau</a:t>
            </a:r>
          </a:p>
          <a:p>
            <a:pPr marL="1142971" lvl="2" indent="-228594">
              <a:buClr>
                <a:srgbClr val="48B9FF"/>
              </a:buClr>
              <a:buFont typeface="Wingdings" charset="2"/>
              <a:buChar char="§"/>
            </a:pPr>
            <a:r>
              <a:rPr lang="fr-FR"/>
              <a:t>Troisième niveau</a:t>
            </a:r>
          </a:p>
          <a:p>
            <a:pPr marL="1600160" lvl="3" indent="-228594">
              <a:buClr>
                <a:srgbClr val="0D29F9"/>
              </a:buClr>
              <a:buFont typeface="Wingdings" charset="2"/>
              <a:buChar char="q"/>
            </a:pPr>
            <a:r>
              <a:rPr lang="fr-FR"/>
              <a:t>Quatrième niveau</a:t>
            </a:r>
          </a:p>
          <a:p>
            <a:pPr marL="2057349" lvl="4" indent="-228594">
              <a:buClr>
                <a:srgbClr val="48B9FF"/>
              </a:buClr>
              <a:buFont typeface="Arial" charset="0"/>
              <a:buChar char="•"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17125" y="6161189"/>
            <a:ext cx="1062155" cy="490599"/>
          </a:xfrm>
          <a:prstGeom prst="rect">
            <a:avLst/>
          </a:prstGeom>
        </p:spPr>
        <p:txBody>
          <a:bodyPr/>
          <a:lstStyle>
            <a:lvl1pPr algn="r">
              <a:defRPr sz="2800" b="1" i="0" baseline="0">
                <a:latin typeface="Open Sans" charset="0"/>
              </a:defRPr>
            </a:lvl1pPr>
          </a:lstStyle>
          <a:p>
            <a:fld id="{EE564337-EC0D-514C-8926-9471E1A66B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59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2130426"/>
            <a:ext cx="10363200" cy="1470025"/>
          </a:xfrm>
        </p:spPr>
        <p:txBody>
          <a:bodyPr/>
          <a:lstStyle>
            <a:lvl1pPr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3886200"/>
            <a:ext cx="8534400" cy="1752600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fld id="{EC7AB759-530A-46AC-842F-B07144F002F9}" type="datetimeFigureOut">
              <a:rPr lang="en-GB" smtClean="0"/>
              <a:pPr/>
              <a:t>21/03/2024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0AD8A0A-4898-40BF-9009-4DA7E611EAC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29257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173" y="1268760"/>
            <a:ext cx="7790656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2492897"/>
            <a:ext cx="109728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B6232-AB33-4513-9527-F98CEC472D23}" type="datetimeFigureOut">
              <a:rPr lang="en-GB" smtClean="0"/>
              <a:pPr/>
              <a:t>21/03/2024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8A139-7ABE-46A1-B082-C2C77667394C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44018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1" y="4406901"/>
            <a:ext cx="10363200" cy="1362075"/>
          </a:xfrm>
          <a:ln>
            <a:noFill/>
          </a:ln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381" y="2906713"/>
            <a:ext cx="10363200" cy="1500187"/>
          </a:xfrm>
          <a:ln>
            <a:noFill/>
          </a:ln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5CD916-7149-4247-856D-87DAB39295C7}" type="datetimeFigureOut">
              <a:rPr lang="en-GB"/>
              <a:pPr/>
              <a:t>21/03/2024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CF840-035C-411F-BA81-AF7A8ED78138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500" y="509588"/>
            <a:ext cx="2218267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11794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173" y="1268760"/>
            <a:ext cx="7790656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7381" y="2492897"/>
            <a:ext cx="5384800" cy="3633267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5381" y="2492897"/>
            <a:ext cx="53848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D09641-23CB-4E80-A5B0-5F03D2E94610}" type="datetimeFigureOut">
              <a:rPr lang="en-GB"/>
              <a:pPr/>
              <a:t>21/03/2024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FA264-F771-4264-8DF0-4BB7F0DA3C69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84865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173" y="1268760"/>
            <a:ext cx="7790656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174" y="2348880"/>
            <a:ext cx="5386917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382" y="3068960"/>
            <a:ext cx="5386917" cy="305720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09793" y="2348880"/>
            <a:ext cx="5389033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11149" y="3068960"/>
            <a:ext cx="5389033" cy="305720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9A4E03-F40B-4399-AC2E-A4C6E9D600B3}" type="datetimeFigureOut">
              <a:rPr lang="en-GB"/>
              <a:pPr/>
              <a:t>21/03/2024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2BDDC-0BFC-44A0-A4BA-47C3E99EB1AA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32164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E8F7DA-80EC-4CF7-AB7B-078F533B953B}" type="datetimeFigureOut">
              <a:rPr lang="en-GB"/>
              <a:pPr/>
              <a:t>21/03/2024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E6293-7DA2-4D9E-8605-5715E69AF2C7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46252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E269B-21F6-4A71-848B-6E891C314B78}" type="datetimeFigureOut">
              <a:rPr lang="en-GB"/>
              <a:pPr/>
              <a:t>21/03/2024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89173-A1D5-421E-B384-2A426DF314C2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03333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2" y="1186830"/>
            <a:ext cx="4011084" cy="116205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196752"/>
            <a:ext cx="6815667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420889"/>
            <a:ext cx="4011084" cy="37052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648B1-3911-4AC2-8E3A-DF4A70CC86E7}" type="datetimeFigureOut">
              <a:rPr lang="en-GB"/>
              <a:pPr/>
              <a:t>21/03/2024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3D388-5704-4C64-A883-D899E8570667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3935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159EA-02CE-02B8-2192-B17AE3A69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F1AF76-FA7E-8DF9-56F6-872C2D70A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537AB-CF95-90F3-3572-9EBA21F59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3/21/24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F0FB43-6A37-C25D-5437-47EC2B731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BC716-F676-FAA7-EB18-88E0F02BD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9265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AAA9A3-945F-42AF-BCAE-8459AEA58868}" type="datetimeFigureOut">
              <a:rPr lang="en-GB"/>
              <a:pPr/>
              <a:t>21/03/2024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4E2F5-7E8D-47B8-82FB-3832A72B6BDB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48563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FF8105-8845-4543-9ED8-9E57E8E42CB7}" type="datetimeFigureOut">
              <a:rPr lang="en-GB"/>
              <a:pPr/>
              <a:t>21/03/2024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F8E4D-CDF4-4B1F-BD52-35BFB528DB87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52350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56793"/>
            <a:ext cx="2743200" cy="4569371"/>
          </a:xfrm>
        </p:spPr>
        <p:txBody>
          <a:bodyPr vert="eaVer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56793"/>
            <a:ext cx="8026400" cy="4569371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76883-B614-42E6-9595-363FA777B038}" type="datetimeFigureOut">
              <a:rPr lang="en-GB"/>
              <a:pPr/>
              <a:t>21/03/2024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15344-E335-44E9-ACDC-CB4826450486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5219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B57F6-82A9-7B9C-4C03-FE41484FA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1E9BD1-0DB8-CFA5-CAB6-5804CCB30D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623EA7-699A-05A4-693C-9D3EB9950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DFEB7-BC8D-0FD8-0371-D817AAD16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3/21/24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93ACB7-F662-0A50-F88B-795D62949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C6FE37-E82A-6A96-9242-C680CBDE8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48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52639-8036-8FC2-F2B8-406558C19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B854CD-10BA-F97E-B6FB-C72F124E9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FD6065-2CD2-868F-5E6A-1B160511A1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9E4E73-5CA5-2840-0A82-E2256B79F3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6C01DC-25F3-F476-C82A-341EE966DE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A34749-3CC0-E622-8809-A9791CCA9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3/21/24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9D2F0B-CC0F-4CBD-D204-D6E32DDC4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37E605-A87F-6DA4-FB57-4FA3B7B9D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844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2ADC0-042A-0768-423F-411637C33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415B6B-AF6E-AD8D-74AC-6722F1ABD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3/21/24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C11ACF-5845-3A25-64E4-EB591544A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A4D2D3-5760-E815-05D5-1D5AF0540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25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2FE47B-90E0-D76F-15D4-23AEA6ACD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3/21/24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36D773-EFFB-C22D-FEC6-696D443A7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24B9BC-D424-03A7-B670-4739FB70E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641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856B3-47AA-3704-2338-2BC02405F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07C50-A663-6CCB-6153-4ED6AB3A3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7203D-EA34-D9CD-2982-3174DA839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E0D5CE-C261-82DC-07FD-8934EFEA9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3/21/24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1DCD62-E5F0-4D5E-B5D8-93BF99126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8BBBF9-3873-5BBF-6402-BC1CD4838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527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04004-EA9F-E969-BCA1-962FFDC2F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8464CC-4AF5-F75E-0BD7-537C40F143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2B3E8B-D92A-3A51-6A4A-C43219DAC2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FBA617-13C0-C973-2CFA-2C77EA3D1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3/21/24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5BF0E0-EAB0-053A-5C2F-E0B9A4F84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CBAB8C-8714-EA02-6FF5-F2C5310E3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526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.jpeg"/><Relationship Id="rId5" Type="http://schemas.openxmlformats.org/officeDocument/2006/relationships/image" Target="../media/image5.emf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10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4C7658-E200-E7E4-95E0-5E1D2E9D8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D7D9C-7098-C0AE-D27E-29A82439B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E8863D-EBD0-25B1-A30E-4CD75BE708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6CDB08-E647-034E-A27A-B79D0B558F8A}" type="datetimeFigureOut">
              <a:rPr lang="en-US" smtClean="0"/>
              <a:t>3/21/24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BF1480-7D17-6617-7857-105407B43C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4B84C3-33AF-AFCE-C168-490635A70B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469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1" r:id="rId12"/>
    <p:sldLayoutId id="2147483682" r:id="rId13"/>
    <p:sldLayoutId id="2147483683" r:id="rId1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65AF5E85-9184-7E4A-B179-B5D44678A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474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 cap="all" baseline="0">
          <a:solidFill>
            <a:schemeClr val="tx1"/>
          </a:solidFill>
          <a:latin typeface="Open Sans" panose="020B0606030504020204" pitchFamily="34" charset="0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/>
          <p:nvPr userDrawn="1"/>
        </p:nvPicPr>
        <p:blipFill>
          <a:blip r:embed="rId5"/>
          <a:stretch>
            <a:fillRect/>
          </a:stretch>
        </p:blipFill>
        <p:spPr>
          <a:xfrm>
            <a:off x="1" y="-189470"/>
            <a:ext cx="4330700" cy="35179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1" y="720001"/>
            <a:ext cx="10571999" cy="1473011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4305" y="6041364"/>
            <a:ext cx="995199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aseline="0">
                <a:solidFill>
                  <a:schemeClr val="tx1"/>
                </a:solidFill>
                <a:latin typeface="Open Sans" charset="0"/>
              </a:defRPr>
            </a:lvl1pPr>
          </a:lstStyle>
          <a:p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11382000" y="6726194"/>
            <a:ext cx="810000" cy="131806"/>
          </a:xfrm>
          <a:prstGeom prst="rect">
            <a:avLst/>
          </a:prstGeom>
          <a:solidFill>
            <a:srgbClr val="0D2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0" i="0">
                <a:latin typeface="Open Sans" panose="020B0606030504020204" pitchFamily="34" charset="0"/>
              </a:rPr>
              <a:t> </a:t>
            </a:r>
          </a:p>
        </p:txBody>
      </p:sp>
      <p:pic>
        <p:nvPicPr>
          <p:cNvPr id="19" name="Image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89" y="5764816"/>
            <a:ext cx="578811" cy="918219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-2588" y="1200150"/>
            <a:ext cx="609455" cy="48174"/>
          </a:xfrm>
          <a:prstGeom prst="rect">
            <a:avLst/>
          </a:prstGeom>
          <a:solidFill>
            <a:srgbClr val="0D2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0" i="0">
                <a:latin typeface="Open Sans" panose="020B0606030504020204" pitchFamily="34" charset="0"/>
              </a:rPr>
              <a:t> 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AFB2AB3-142C-6E47-AAB6-ED694BA822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7125" y="6161189"/>
            <a:ext cx="1062155" cy="490599"/>
          </a:xfrm>
          <a:prstGeom prst="rect">
            <a:avLst/>
          </a:prstGeom>
        </p:spPr>
        <p:txBody>
          <a:bodyPr/>
          <a:lstStyle>
            <a:lvl1pPr algn="r">
              <a:defRPr sz="2800" b="1" i="0" baseline="0">
                <a:latin typeface="Open Sans" charset="0"/>
              </a:defRPr>
            </a:lvl1pPr>
          </a:lstStyle>
          <a:p>
            <a:fld id="{EE564337-EC0D-514C-8926-9471E1A66B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827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hf hdr="0" dt="0"/>
  <p:txStyles>
    <p:titleStyle>
      <a:lvl1pPr algn="l" defTabSz="457189" rtl="0" eaLnBrk="1" latinLnBrk="0" hangingPunct="1">
        <a:spcBef>
          <a:spcPct val="0"/>
        </a:spcBef>
        <a:buNone/>
        <a:defRPr sz="4000" b="1" kern="1200" cap="all" baseline="0">
          <a:solidFill>
            <a:schemeClr val="bg2">
              <a:lumMod val="50000"/>
            </a:schemeClr>
          </a:solidFill>
          <a:latin typeface="Open Sans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891" indent="-342891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 baseline="0">
          <a:solidFill>
            <a:schemeClr val="tx1"/>
          </a:solidFill>
          <a:effectLst/>
          <a:latin typeface="Open Sans" charset="0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 baseline="0">
          <a:solidFill>
            <a:schemeClr val="tx1"/>
          </a:solidFill>
          <a:effectLst/>
          <a:latin typeface="Open Sans" charset="0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 baseline="0">
          <a:solidFill>
            <a:schemeClr val="tx1"/>
          </a:solidFill>
          <a:effectLst/>
          <a:latin typeface="Open Sans" charset="0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 baseline="0">
          <a:solidFill>
            <a:schemeClr val="tx1"/>
          </a:solidFill>
          <a:effectLst/>
          <a:latin typeface="Open Sans" charset="0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 baseline="0">
          <a:solidFill>
            <a:schemeClr val="tx1"/>
          </a:solidFill>
          <a:effectLst/>
          <a:latin typeface="Open Sans" charset="0"/>
          <a:ea typeface="+mn-ea"/>
          <a:cs typeface="+mn-cs"/>
        </a:defRPr>
      </a:lvl5pPr>
      <a:lvl6pPr marL="2399940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99930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599910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brand_ppt_back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" y="0"/>
            <a:ext cx="12306300" cy="692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3392" y="1268760"/>
            <a:ext cx="779065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492897"/>
            <a:ext cx="10972800" cy="363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56A7D1D-6254-4063-974C-6A2AE04E4B91}" type="datetimeFigureOut">
              <a:rPr lang="en-GB" smtClean="0"/>
              <a:pPr/>
              <a:t>21/03/2024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fld id="{26878614-5F41-4702-8E44-D9C8B2874F5D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1" name="Picture 1" descr="TAB_allwhite.eps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96384" y="509588"/>
            <a:ext cx="2218267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2872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800" kern="1200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FA1FA-1814-A36D-F2B2-F0BA137FC0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9913" y="4437113"/>
            <a:ext cx="10592175" cy="2327102"/>
          </a:xfrm>
        </p:spPr>
        <p:txBody>
          <a:bodyPr anchor="t">
            <a:normAutofit/>
          </a:bodyPr>
          <a:lstStyle/>
          <a:p>
            <a:pPr algn="l"/>
            <a:r>
              <a:rPr lang="en-US" sz="4000" b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OPENING UP RESEARCH</a:t>
            </a:r>
            <a:br>
              <a:rPr lang="en-US" sz="40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4000" b="1">
                <a:solidFill>
                  <a:schemeClr val="bg2">
                    <a:lumMod val="50000"/>
                  </a:schemeClr>
                </a:solidFill>
                <a:latin typeface="Open Sans"/>
                <a:ea typeface="Open Sans"/>
                <a:cs typeface="Open Sans"/>
              </a:rPr>
              <a:t>Excellence and Funding</a:t>
            </a:r>
            <a:r>
              <a:rPr lang="en-US" sz="4000" i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	</a:t>
            </a:r>
            <a:r>
              <a:rPr lang="en-US" sz="180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								</a:t>
            </a:r>
            <a:br>
              <a:rPr lang="en-US" sz="180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</a:br>
            <a:r>
              <a:rPr lang="en-US" sz="1800" i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March 2024</a:t>
            </a:r>
            <a:endParaRPr lang="en-US" sz="4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logo on a building&#10;&#10;Description automatically generated">
            <a:extLst>
              <a:ext uri="{FF2B5EF4-FFF2-40B4-BE49-F238E27FC236}">
                <a16:creationId xmlns:a16="http://schemas.microsoft.com/office/drawing/2014/main" id="{D134E7A9-E69D-436B-281E-93F9130D7F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15" r="-1" b="-1"/>
          <a:stretch/>
        </p:blipFill>
        <p:spPr>
          <a:xfrm>
            <a:off x="-1" y="12"/>
            <a:ext cx="12192001" cy="4201449"/>
          </a:xfrm>
          <a:prstGeom prst="rect">
            <a:avLst/>
          </a:prstGeom>
        </p:spPr>
      </p:pic>
      <p:pic>
        <p:nvPicPr>
          <p:cNvPr id="26" name="Picture 25" descr="A purple and white logo&#10;&#10;Description automatically generated">
            <a:extLst>
              <a:ext uri="{FF2B5EF4-FFF2-40B4-BE49-F238E27FC236}">
                <a16:creationId xmlns:a16="http://schemas.microsoft.com/office/drawing/2014/main" id="{FF8E04BD-63B5-F4E6-A5BB-829E854744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673" y="585212"/>
            <a:ext cx="2697844" cy="114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13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7B3F3-06DE-2FBA-1423-C41056EFB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105474"/>
            <a:ext cx="8229600" cy="1143000"/>
          </a:xfrm>
        </p:spPr>
        <p:txBody>
          <a:bodyPr/>
          <a:lstStyle/>
          <a:p>
            <a:r>
              <a:rPr lang="en-GB" dirty="0">
                <a:latin typeface="+mj-lt"/>
              </a:rPr>
              <a:t>Interdisciplinary research: measuring it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C598C72-A429-9559-4BDE-407E6D2D35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6357" y="1993845"/>
            <a:ext cx="7726284" cy="4581127"/>
          </a:xfrm>
        </p:spPr>
      </p:pic>
    </p:spTree>
    <p:extLst>
      <p:ext uri="{BB962C8B-B14F-4D97-AF65-F5344CB8AC3E}">
        <p14:creationId xmlns:p14="http://schemas.microsoft.com/office/powerpoint/2010/main" val="3727236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D7C86-A88E-82F2-4F16-E46F357F4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j-lt"/>
              </a:rPr>
              <a:t>Who do we publish with?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6D83940-56EC-5F9B-251D-4A23C62A3B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9764" y="2276938"/>
            <a:ext cx="6125549" cy="4338605"/>
          </a:xfrm>
        </p:spPr>
      </p:pic>
    </p:spTree>
    <p:extLst>
      <p:ext uri="{BB962C8B-B14F-4D97-AF65-F5344CB8AC3E}">
        <p14:creationId xmlns:p14="http://schemas.microsoft.com/office/powerpoint/2010/main" val="1798416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675CC-915D-8ED1-C628-BAC6F123D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071EDFC-12D6-58BE-1BFD-60F9F7664474}"/>
              </a:ext>
            </a:extLst>
          </p:cNvPr>
          <p:cNvSpPr txBox="1"/>
          <p:nvPr/>
        </p:nvSpPr>
        <p:spPr>
          <a:xfrm>
            <a:off x="1127449" y="1872589"/>
            <a:ext cx="5670631" cy="1316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2800" b="1">
                <a:solidFill>
                  <a:srgbClr val="343536"/>
                </a:solidFill>
                <a:latin typeface="Open Sans" panose="020B0606030504020204" pitchFamily="34" charset="0"/>
              </a:rPr>
              <a:t>A collaborative effort across the university</a:t>
            </a:r>
          </a:p>
        </p:txBody>
      </p:sp>
      <p:pic>
        <p:nvPicPr>
          <p:cNvPr id="12" name="Picture 11" descr="A logo on a building&#10;&#10;Description automatically generated">
            <a:extLst>
              <a:ext uri="{FF2B5EF4-FFF2-40B4-BE49-F238E27FC236}">
                <a16:creationId xmlns:a16="http://schemas.microsoft.com/office/drawing/2014/main" id="{8553EFE3-5DE4-5B1B-E3FC-EA9FAADEC8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841" t="24090" r="6091" b="24031"/>
          <a:stretch/>
        </p:blipFill>
        <p:spPr>
          <a:xfrm>
            <a:off x="6960096" y="1012167"/>
            <a:ext cx="4438275" cy="21796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7DFB4DC-3B91-BE5F-62AF-D7B8E1E2FEF9}"/>
              </a:ext>
            </a:extLst>
          </p:cNvPr>
          <p:cNvSpPr txBox="1"/>
          <p:nvPr/>
        </p:nvSpPr>
        <p:spPr>
          <a:xfrm>
            <a:off x="959064" y="4190825"/>
            <a:ext cx="5112568" cy="752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>
                <a:solidFill>
                  <a:srgbClr val="7030A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Office for Open Research</a:t>
            </a:r>
          </a:p>
        </p:txBody>
      </p:sp>
      <p:pic>
        <p:nvPicPr>
          <p:cNvPr id="1026" name="Picture 2" descr="CRUK Logo - School Health Research Network">
            <a:extLst>
              <a:ext uri="{FF2B5EF4-FFF2-40B4-BE49-F238E27FC236}">
                <a16:creationId xmlns:a16="http://schemas.microsoft.com/office/drawing/2014/main" id="{7C9D80CA-AF92-5B1F-3BC0-865C6B794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368" y="3861049"/>
            <a:ext cx="3665549" cy="141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76B2971-BE17-3334-03EA-5D465B5D3796}"/>
              </a:ext>
            </a:extLst>
          </p:cNvPr>
          <p:cNvSpPr txBox="1"/>
          <p:nvPr/>
        </p:nvSpPr>
        <p:spPr>
          <a:xfrm>
            <a:off x="1668825" y="5694957"/>
            <a:ext cx="9067467" cy="752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>
                <a:solidFill>
                  <a:srgbClr val="7030A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School of Engineering Open Research Lead</a:t>
            </a:r>
          </a:p>
        </p:txBody>
      </p:sp>
      <p:pic>
        <p:nvPicPr>
          <p:cNvPr id="3" name="Picture 4" descr="University logo | University brand | StaffNet | The ...">
            <a:extLst>
              <a:ext uri="{FF2B5EF4-FFF2-40B4-BE49-F238E27FC236}">
                <a16:creationId xmlns:a16="http://schemas.microsoft.com/office/drawing/2014/main" id="{F4030AA2-B744-DB3A-42F5-F458700EC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271548"/>
            <a:ext cx="2650164" cy="11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711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E6BAB-A9FD-4661-FB16-D1E7A567D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265F4AC-D9F4-8E30-FF50-91FB876282A6}"/>
              </a:ext>
            </a:extLst>
          </p:cNvPr>
          <p:cNvCxnSpPr>
            <a:cxnSpLocks/>
          </p:cNvCxnSpPr>
          <p:nvPr/>
        </p:nvCxnSpPr>
        <p:spPr>
          <a:xfrm>
            <a:off x="961696" y="4453759"/>
            <a:ext cx="10428891" cy="0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6CE37EB-FE46-589C-3A17-CEB17518E3BB}"/>
              </a:ext>
            </a:extLst>
          </p:cNvPr>
          <p:cNvCxnSpPr/>
          <p:nvPr/>
        </p:nvCxnSpPr>
        <p:spPr>
          <a:xfrm>
            <a:off x="1174531" y="3988677"/>
            <a:ext cx="0" cy="465083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D62E915-6EF4-4EBB-D48D-B8F4C93B23E1}"/>
              </a:ext>
            </a:extLst>
          </p:cNvPr>
          <p:cNvSpPr txBox="1"/>
          <p:nvPr/>
        </p:nvSpPr>
        <p:spPr>
          <a:xfrm>
            <a:off x="324238" y="2996953"/>
            <a:ext cx="1923391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b="1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Open Research Kick-Off: 2023</a:t>
            </a:r>
          </a:p>
          <a:p>
            <a:r>
              <a:rPr lang="en-GB" sz="1400" i="1">
                <a:solidFill>
                  <a:srgbClr val="999999"/>
                </a:solidFill>
                <a:latin typeface="Open Sans"/>
                <a:ea typeface="Open Sans"/>
                <a:cs typeface="Open Sans"/>
              </a:rPr>
              <a:t>Today</a:t>
            </a:r>
            <a:endParaRPr lang="en-GB" sz="1400" i="1">
              <a:solidFill>
                <a:srgbClr val="999999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A61829-5C4F-4047-1446-3F9818EDAE1D}"/>
              </a:ext>
            </a:extLst>
          </p:cNvPr>
          <p:cNvSpPr txBox="1"/>
          <p:nvPr/>
        </p:nvSpPr>
        <p:spPr>
          <a:xfrm>
            <a:off x="243942" y="4454511"/>
            <a:ext cx="10906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October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69A7A-7365-A472-9B6E-02C025A12A5E}"/>
              </a:ext>
            </a:extLst>
          </p:cNvPr>
          <p:cNvSpPr txBox="1"/>
          <p:nvPr/>
        </p:nvSpPr>
        <p:spPr>
          <a:xfrm>
            <a:off x="1746699" y="4473437"/>
            <a:ext cx="1375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November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F670EF-EF9F-C6E7-6580-093E7CBE068A}"/>
              </a:ext>
            </a:extLst>
          </p:cNvPr>
          <p:cNvSpPr txBox="1"/>
          <p:nvPr/>
        </p:nvSpPr>
        <p:spPr>
          <a:xfrm>
            <a:off x="5322807" y="4453759"/>
            <a:ext cx="10906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January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68B2E9-C642-DAA3-BC28-97A1CE43A49B}"/>
              </a:ext>
            </a:extLst>
          </p:cNvPr>
          <p:cNvSpPr txBox="1"/>
          <p:nvPr/>
        </p:nvSpPr>
        <p:spPr>
          <a:xfrm>
            <a:off x="6825565" y="4467117"/>
            <a:ext cx="11900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February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1EFA6C-CFB3-43C1-D94E-777878D3C4FF}"/>
              </a:ext>
            </a:extLst>
          </p:cNvPr>
          <p:cNvSpPr txBox="1"/>
          <p:nvPr/>
        </p:nvSpPr>
        <p:spPr>
          <a:xfrm>
            <a:off x="8427739" y="4467117"/>
            <a:ext cx="10906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March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2BDBF6-E4AE-79F8-B1D5-C04808F6107D}"/>
              </a:ext>
            </a:extLst>
          </p:cNvPr>
          <p:cNvSpPr txBox="1"/>
          <p:nvPr/>
        </p:nvSpPr>
        <p:spPr>
          <a:xfrm>
            <a:off x="9930494" y="4502447"/>
            <a:ext cx="10906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April</a:t>
            </a:r>
          </a:p>
        </p:txBody>
      </p:sp>
      <p:pic>
        <p:nvPicPr>
          <p:cNvPr id="26" name="Picture 25" descr="A qr code with purple dots&#10;&#10;Description automatically generated">
            <a:extLst>
              <a:ext uri="{FF2B5EF4-FFF2-40B4-BE49-F238E27FC236}">
                <a16:creationId xmlns:a16="http://schemas.microsoft.com/office/drawing/2014/main" id="{C2B11F99-0D7F-FF9A-8372-5C8A833BF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5797" y="1310569"/>
            <a:ext cx="1546412" cy="154641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91E6495-0607-86EF-E587-7FA74854EEC9}"/>
              </a:ext>
            </a:extLst>
          </p:cNvPr>
          <p:cNvSpPr txBox="1"/>
          <p:nvPr/>
        </p:nvSpPr>
        <p:spPr>
          <a:xfrm>
            <a:off x="2788251" y="3020906"/>
            <a:ext cx="26349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en-GB" sz="1600"/>
              <a:t>Open Research:</a:t>
            </a:r>
            <a:br>
              <a:rPr lang="en-GB" sz="1600"/>
            </a:br>
            <a:r>
              <a:rPr lang="en-GB"/>
              <a:t>Culture and Change</a:t>
            </a:r>
          </a:p>
          <a:p>
            <a:r>
              <a:rPr lang="en-GB" sz="1400"/>
              <a:t>Thursday 30 November 2023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4B10D35-7798-330E-2465-93B4441E1FEC}"/>
              </a:ext>
            </a:extLst>
          </p:cNvPr>
          <p:cNvCxnSpPr/>
          <p:nvPr/>
        </p:nvCxnSpPr>
        <p:spPr>
          <a:xfrm>
            <a:off x="3109463" y="4002033"/>
            <a:ext cx="0" cy="465083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A71A72F-5C77-9C29-979B-0A7980F4A6E9}"/>
              </a:ext>
            </a:extLst>
          </p:cNvPr>
          <p:cNvSpPr txBox="1"/>
          <p:nvPr/>
        </p:nvSpPr>
        <p:spPr>
          <a:xfrm>
            <a:off x="5521378" y="5013322"/>
            <a:ext cx="24924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en-GB" sz="1600"/>
              <a:t>Open Research:</a:t>
            </a:r>
          </a:p>
          <a:p>
            <a:r>
              <a:rPr lang="en-GB"/>
              <a:t>Justice, Sustainability and Equality</a:t>
            </a:r>
          </a:p>
          <a:p>
            <a:r>
              <a:rPr lang="en-GB" sz="1400"/>
              <a:t>Thursday, 25 January 2024</a:t>
            </a:r>
          </a:p>
          <a:p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A9FE028-1FE8-ADD0-07AB-A5D231066E3D}"/>
              </a:ext>
            </a:extLst>
          </p:cNvPr>
          <p:cNvSpPr txBox="1"/>
          <p:nvPr/>
        </p:nvSpPr>
        <p:spPr>
          <a:xfrm>
            <a:off x="7172837" y="2780930"/>
            <a:ext cx="25109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en-GB" sz="1600"/>
              <a:t>Open Research:</a:t>
            </a:r>
            <a:br>
              <a:rPr lang="en-GB" sz="1600"/>
            </a:br>
            <a:r>
              <a:rPr lang="en-GB"/>
              <a:t>Sharing and Collaboration</a:t>
            </a:r>
            <a:br>
              <a:rPr lang="en-GB"/>
            </a:br>
            <a:r>
              <a:rPr lang="en-GB" sz="1400"/>
              <a:t>Thursday, 29 February 2024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C4F830A-BB77-EB0C-F8EF-147D38F5545F}"/>
              </a:ext>
            </a:extLst>
          </p:cNvPr>
          <p:cNvSpPr txBox="1"/>
          <p:nvPr/>
        </p:nvSpPr>
        <p:spPr>
          <a:xfrm>
            <a:off x="8857557" y="5013177"/>
            <a:ext cx="24924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en-GB" sz="1600"/>
              <a:t>Open Research: </a:t>
            </a:r>
            <a:r>
              <a:rPr lang="en-GB"/>
              <a:t>Excellence and Funding</a:t>
            </a:r>
          </a:p>
          <a:p>
            <a:r>
              <a:rPr lang="en-GB" sz="1400"/>
              <a:t>Thursday, 21 March 2024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26D9FE-3EA1-EC99-9948-3339BB8D26BD}"/>
              </a:ext>
            </a:extLst>
          </p:cNvPr>
          <p:cNvSpPr txBox="1"/>
          <p:nvPr/>
        </p:nvSpPr>
        <p:spPr>
          <a:xfrm>
            <a:off x="3534752" y="4473437"/>
            <a:ext cx="1375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December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0A999DD-3075-D028-9BBE-222D4DB45703}"/>
              </a:ext>
            </a:extLst>
          </p:cNvPr>
          <p:cNvCxnSpPr/>
          <p:nvPr/>
        </p:nvCxnSpPr>
        <p:spPr>
          <a:xfrm>
            <a:off x="6469117" y="4453760"/>
            <a:ext cx="0" cy="465083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131A53E-B88E-1422-9B06-FB62ED183383}"/>
              </a:ext>
            </a:extLst>
          </p:cNvPr>
          <p:cNvCxnSpPr/>
          <p:nvPr/>
        </p:nvCxnSpPr>
        <p:spPr>
          <a:xfrm>
            <a:off x="7919544" y="3988677"/>
            <a:ext cx="0" cy="465083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CE807FA-8F59-9490-3612-0CC09E90F2CE}"/>
              </a:ext>
            </a:extLst>
          </p:cNvPr>
          <p:cNvCxnSpPr/>
          <p:nvPr/>
        </p:nvCxnSpPr>
        <p:spPr>
          <a:xfrm>
            <a:off x="9372599" y="4467117"/>
            <a:ext cx="0" cy="465083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81AA505-2925-9053-A3A3-1EF2E7A65940}"/>
              </a:ext>
            </a:extLst>
          </p:cNvPr>
          <p:cNvCxnSpPr/>
          <p:nvPr/>
        </p:nvCxnSpPr>
        <p:spPr>
          <a:xfrm>
            <a:off x="11021100" y="3988677"/>
            <a:ext cx="0" cy="465083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312178B-018E-6595-E427-0B7AB61BCBE6}"/>
              </a:ext>
            </a:extLst>
          </p:cNvPr>
          <p:cNvSpPr txBox="1"/>
          <p:nvPr/>
        </p:nvSpPr>
        <p:spPr>
          <a:xfrm>
            <a:off x="10025203" y="3094278"/>
            <a:ext cx="19233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r"/>
            <a:r>
              <a:rPr lang="en-GB" b="1" i="1"/>
              <a:t>Open Research: Conference</a:t>
            </a:r>
          </a:p>
          <a:p>
            <a:pPr algn="r"/>
            <a:r>
              <a:rPr lang="en-GB" sz="1400" i="1"/>
              <a:t>24</a:t>
            </a:r>
            <a:r>
              <a:rPr lang="en-GB" sz="1400" i="1" baseline="30000"/>
              <a:t>th</a:t>
            </a:r>
            <a:r>
              <a:rPr lang="en-GB" sz="1400" i="1"/>
              <a:t> April 2024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44CEF44-5807-4788-638A-8E2073AFDC62}"/>
              </a:ext>
            </a:extLst>
          </p:cNvPr>
          <p:cNvSpPr/>
          <p:nvPr/>
        </p:nvSpPr>
        <p:spPr>
          <a:xfrm>
            <a:off x="8192494" y="4874405"/>
            <a:ext cx="3478629" cy="1473163"/>
          </a:xfrm>
          <a:prstGeom prst="ellipse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4" descr="University logo | University brand | StaffNet | The ...">
            <a:extLst>
              <a:ext uri="{FF2B5EF4-FFF2-40B4-BE49-F238E27FC236}">
                <a16:creationId xmlns:a16="http://schemas.microsoft.com/office/drawing/2014/main" id="{024D0396-A0FF-6B02-81CB-CD850D3B7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271548"/>
            <a:ext cx="2650164" cy="11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61D988-AA51-3E75-C8F9-4CD65DE75442}"/>
              </a:ext>
            </a:extLst>
          </p:cNvPr>
          <p:cNvSpPr txBox="1"/>
          <p:nvPr/>
        </p:nvSpPr>
        <p:spPr>
          <a:xfrm>
            <a:off x="2434651" y="503929"/>
            <a:ext cx="6721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7030A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OPENING UP RESEARCH Event Series</a:t>
            </a:r>
            <a:endParaRPr lang="en-US" sz="2800" b="1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905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96643-716F-08CD-8045-7A2DD0FAA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DB55697-29A9-D569-0334-2F5ECF2448AD}"/>
              </a:ext>
            </a:extLst>
          </p:cNvPr>
          <p:cNvSpPr txBox="1">
            <a:spLocks/>
          </p:cNvSpPr>
          <p:nvPr/>
        </p:nvSpPr>
        <p:spPr bwMode="auto">
          <a:xfrm>
            <a:off x="2909998" y="582453"/>
            <a:ext cx="7253909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77">
              <a:defRPr/>
            </a:pPr>
            <a:r>
              <a:rPr lang="en-US" sz="2800">
                <a:solidFill>
                  <a:srgbClr val="7800A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 Research Conference 2024 </a:t>
            </a:r>
            <a:endParaRPr lang="en-US" sz="2800">
              <a:solidFill>
                <a:sysClr val="windowText" lastClr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4" descr="University logo | University brand | StaffNet | The ...">
            <a:extLst>
              <a:ext uri="{FF2B5EF4-FFF2-40B4-BE49-F238E27FC236}">
                <a16:creationId xmlns:a16="http://schemas.microsoft.com/office/drawing/2014/main" id="{4E66B55B-77CE-1115-447E-7E450DC37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271548"/>
            <a:ext cx="2650164" cy="11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632EF1-89EE-5A54-8D44-48153F904B8D}"/>
              </a:ext>
            </a:extLst>
          </p:cNvPr>
          <p:cNvSpPr txBox="1"/>
          <p:nvPr/>
        </p:nvSpPr>
        <p:spPr>
          <a:xfrm>
            <a:off x="726831" y="1746738"/>
            <a:ext cx="1070316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</a:t>
            </a:r>
            <a:r>
              <a:rPr lang="en-US" sz="2800" baseline="30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</a:t>
            </a:r>
            <a:r>
              <a:rPr lang="en-US" sz="2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of April at Manchester Museum</a:t>
            </a:r>
          </a:p>
          <a:p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2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Visit: </a:t>
            </a:r>
            <a:r>
              <a:rPr lang="en-US" sz="28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www.openresearch.manchester.ac.uk</a:t>
            </a:r>
            <a:endParaRPr lang="en-US" sz="28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Keynote Speakers: </a:t>
            </a:r>
          </a:p>
          <a:p>
            <a:pPr algn="ctr"/>
            <a:r>
              <a:rPr lang="en-US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 Sarah de </a:t>
            </a:r>
            <a:r>
              <a:rPr lang="en-US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Rijcke</a:t>
            </a:r>
            <a:r>
              <a:rPr lang="en-US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(Leiden University) and </a:t>
            </a:r>
          </a:p>
          <a:p>
            <a:pPr algn="ctr"/>
            <a:r>
              <a:rPr lang="en-US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Malvika</a:t>
            </a:r>
            <a:r>
              <a:rPr lang="en-US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Sharan (The Alan Turing Institute)</a:t>
            </a:r>
          </a:p>
          <a:p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Call for Abstracts: Friday, 29 March</a:t>
            </a:r>
          </a:p>
          <a:p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Nominations Open Research Award 2024: Friday, 29 March</a:t>
            </a:r>
          </a:p>
        </p:txBody>
      </p:sp>
    </p:spTree>
    <p:extLst>
      <p:ext uri="{BB962C8B-B14F-4D97-AF65-F5344CB8AC3E}">
        <p14:creationId xmlns:p14="http://schemas.microsoft.com/office/powerpoint/2010/main" val="972688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96643-716F-08CD-8045-7A2DD0FAA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91805816-CFB3-90DA-2755-FFA8A9181A0E}"/>
              </a:ext>
            </a:extLst>
          </p:cNvPr>
          <p:cNvGrpSpPr/>
          <p:nvPr/>
        </p:nvGrpSpPr>
        <p:grpSpPr>
          <a:xfrm>
            <a:off x="551384" y="1948016"/>
            <a:ext cx="10873208" cy="665977"/>
            <a:chOff x="551384" y="2226309"/>
            <a:chExt cx="10873208" cy="916465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83D3E782-3A17-56C6-DF64-D10FAE9D26C3}"/>
                </a:ext>
              </a:extLst>
            </p:cNvPr>
            <p:cNvSpPr/>
            <p:nvPr/>
          </p:nvSpPr>
          <p:spPr>
            <a:xfrm>
              <a:off x="551384" y="2226309"/>
              <a:ext cx="10873208" cy="916465"/>
            </a:xfrm>
            <a:prstGeom prst="round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>
                <a:spcAft>
                  <a:spcPts val="800"/>
                </a:spcAft>
              </a:pPr>
              <a:r>
                <a:rPr 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/>
                  <a:ea typeface="Open Sans"/>
                  <a:cs typeface="Open Sans"/>
                </a:rPr>
                <a:t>   Welcome and coffee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3D973FD-0281-5DF2-49B3-090F148C6D65}"/>
                </a:ext>
              </a:extLst>
            </p:cNvPr>
            <p:cNvCxnSpPr>
              <a:cxnSpLocks/>
            </p:cNvCxnSpPr>
            <p:nvPr/>
          </p:nvCxnSpPr>
          <p:spPr>
            <a:xfrm>
              <a:off x="1055440" y="2422694"/>
              <a:ext cx="0" cy="523695"/>
            </a:xfrm>
            <a:prstGeom prst="line">
              <a:avLst/>
            </a:prstGeom>
            <a:ln w="412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7D63F1B-A8D6-6FB6-42EB-6FB29AEDBC46}"/>
              </a:ext>
            </a:extLst>
          </p:cNvPr>
          <p:cNvGrpSpPr/>
          <p:nvPr/>
        </p:nvGrpSpPr>
        <p:grpSpPr>
          <a:xfrm>
            <a:off x="551384" y="2825899"/>
            <a:ext cx="10873208" cy="2513623"/>
            <a:chOff x="551384" y="3402252"/>
            <a:chExt cx="10873208" cy="916465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74676DFC-AAB2-5036-948D-C365E54A19AA}"/>
                </a:ext>
              </a:extLst>
            </p:cNvPr>
            <p:cNvSpPr/>
            <p:nvPr/>
          </p:nvSpPr>
          <p:spPr>
            <a:xfrm>
              <a:off x="551384" y="3402252"/>
              <a:ext cx="10873208" cy="916465"/>
            </a:xfrm>
            <a:prstGeom prst="roundRect">
              <a:avLst>
                <a:gd name="adj" fmla="val 5795"/>
              </a:avLst>
            </a:prstGeom>
            <a:solidFill>
              <a:schemeClr val="accent2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>
                <a:spcAft>
                  <a:spcPts val="800"/>
                </a:spcAft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/>
                  <a:ea typeface="Open Sans"/>
                  <a:cs typeface="Open Sans"/>
                </a:rPr>
                <a:t>   Speakers</a:t>
              </a:r>
            </a:p>
            <a:p>
              <a:pPr>
                <a:spcAft>
                  <a:spcPts val="800"/>
                </a:spcAft>
              </a:pPr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/>
                  <a:ea typeface="Open Sans"/>
                  <a:cs typeface="Open Sans"/>
                </a:rPr>
                <a:t>     - Myles Furr – Senior Policy Advisor, Research England - UKRI</a:t>
              </a:r>
            </a:p>
            <a:p>
              <a:pPr>
                <a:spcAft>
                  <a:spcPts val="800"/>
                </a:spcAft>
              </a:pPr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/>
                  <a:ea typeface="Open Sans"/>
                  <a:cs typeface="Open Sans"/>
                </a:rPr>
                <a:t>     - Chloe Jeffries – Head of Strategic Funding, UoM </a:t>
              </a: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75A8D26-00FA-4119-EDBF-84E3F9083C91}"/>
                </a:ext>
              </a:extLst>
            </p:cNvPr>
            <p:cNvCxnSpPr>
              <a:cxnSpLocks/>
            </p:cNvCxnSpPr>
            <p:nvPr/>
          </p:nvCxnSpPr>
          <p:spPr>
            <a:xfrm>
              <a:off x="1055440" y="3598637"/>
              <a:ext cx="0" cy="523695"/>
            </a:xfrm>
            <a:prstGeom prst="line">
              <a:avLst/>
            </a:prstGeom>
            <a:ln w="412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B9553A1-460E-C999-B1A4-9D2B26CC1602}"/>
              </a:ext>
            </a:extLst>
          </p:cNvPr>
          <p:cNvGrpSpPr/>
          <p:nvPr/>
        </p:nvGrpSpPr>
        <p:grpSpPr>
          <a:xfrm>
            <a:off x="551384" y="5520949"/>
            <a:ext cx="10873208" cy="974444"/>
            <a:chOff x="551384" y="4578193"/>
            <a:chExt cx="10873208" cy="916465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60B90C2E-45E5-78A1-EA9C-858F5865D976}"/>
                </a:ext>
              </a:extLst>
            </p:cNvPr>
            <p:cNvSpPr/>
            <p:nvPr/>
          </p:nvSpPr>
          <p:spPr>
            <a:xfrm>
              <a:off x="551384" y="4578193"/>
              <a:ext cx="10873208" cy="916465"/>
            </a:xfrm>
            <a:prstGeom prst="roundRect">
              <a:avLst/>
            </a:prstGeom>
            <a:solidFill>
              <a:schemeClr val="accent4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>
                <a:spcAft>
                  <a:spcPts val="800"/>
                </a:spcAft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/>
                  <a:ea typeface="Open Sans"/>
                  <a:cs typeface="Open Sans"/>
                </a:rPr>
                <a:t>   Discussion and Q&amp;A</a:t>
              </a:r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929FD89-1CC0-7AF4-DA27-701830AC639D}"/>
                </a:ext>
              </a:extLst>
            </p:cNvPr>
            <p:cNvCxnSpPr>
              <a:cxnSpLocks/>
            </p:cNvCxnSpPr>
            <p:nvPr/>
          </p:nvCxnSpPr>
          <p:spPr>
            <a:xfrm>
              <a:off x="1042552" y="4774580"/>
              <a:ext cx="0" cy="523695"/>
            </a:xfrm>
            <a:prstGeom prst="line">
              <a:avLst/>
            </a:prstGeom>
            <a:ln w="412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1DB55697-29A9-D569-0334-2F5ECF2448AD}"/>
              </a:ext>
            </a:extLst>
          </p:cNvPr>
          <p:cNvSpPr txBox="1">
            <a:spLocks/>
          </p:cNvSpPr>
          <p:nvPr/>
        </p:nvSpPr>
        <p:spPr bwMode="auto">
          <a:xfrm>
            <a:off x="2909999" y="582453"/>
            <a:ext cx="198022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77">
              <a:defRPr/>
            </a:pPr>
            <a:r>
              <a:rPr lang="en-US" sz="2800">
                <a:solidFill>
                  <a:srgbClr val="7800A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AGENDA</a:t>
            </a:r>
            <a:endParaRPr lang="en-US" sz="2800">
              <a:solidFill>
                <a:sysClr val="windowText" lastClr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4" descr="University logo | University brand | StaffNet | The ...">
            <a:extLst>
              <a:ext uri="{FF2B5EF4-FFF2-40B4-BE49-F238E27FC236}">
                <a16:creationId xmlns:a16="http://schemas.microsoft.com/office/drawing/2014/main" id="{4E66B55B-77CE-1115-447E-7E450DC37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271548"/>
            <a:ext cx="2650164" cy="11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251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ChangeArrowheads="1"/>
          </p:cNvSpPr>
          <p:nvPr/>
        </p:nvSpPr>
        <p:spPr bwMode="auto">
          <a:xfrm>
            <a:off x="1928814" y="1756230"/>
            <a:ext cx="72548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Open Research funding and excellence</a:t>
            </a:r>
            <a:endParaRPr lang="en-US" sz="32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339" name="Rectangle 7"/>
          <p:cNvSpPr>
            <a:spLocks noChangeArrowheads="1"/>
          </p:cNvSpPr>
          <p:nvPr/>
        </p:nvSpPr>
        <p:spPr bwMode="auto">
          <a:xfrm>
            <a:off x="1928814" y="4295776"/>
            <a:ext cx="6821487" cy="949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24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Chloe Jeffries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24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 March 2024</a:t>
            </a:r>
          </a:p>
        </p:txBody>
      </p: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>
            <a:off x="2041526" y="2940504"/>
            <a:ext cx="7013575" cy="0"/>
          </a:xfrm>
          <a:prstGeom prst="line">
            <a:avLst/>
          </a:prstGeom>
          <a:noFill/>
          <a:ln w="25400">
            <a:solidFill>
              <a:schemeClr val="bg1"/>
            </a:solidFill>
            <a:prstDash val="dot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184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7E9C261-8651-6E25-208E-19DC033DE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9880" y="1268760"/>
            <a:ext cx="8219256" cy="1143000"/>
          </a:xfrm>
        </p:spPr>
        <p:txBody>
          <a:bodyPr/>
          <a:lstStyle/>
          <a:p>
            <a:r>
              <a:rPr lang="en-US" dirty="0">
                <a:latin typeface="+mj-lt"/>
              </a:rPr>
              <a:t>Developing research for funding and impact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B0A1B1C-AF66-7C3F-18FA-FF9C0C33E9E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80457" y="2250240"/>
            <a:ext cx="4158890" cy="4392001"/>
          </a:xfr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F47CFD3-FA43-84A3-83E6-55BC9AF51D8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96000" y="2229462"/>
            <a:ext cx="4314717" cy="44127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1579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D41A1-45DB-5AF4-63C8-27FFC780C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j-lt"/>
              </a:rPr>
              <a:t>Trade books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71BB94A-4C6D-CF6D-1DD7-EEB91CC110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1904" y="2307771"/>
            <a:ext cx="4571033" cy="4217573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BB6010-21BC-33BD-F3B1-A5FF33A223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549" r="10593"/>
          <a:stretch/>
        </p:blipFill>
        <p:spPr>
          <a:xfrm>
            <a:off x="6428218" y="332656"/>
            <a:ext cx="3412198" cy="2778614"/>
          </a:xfrm>
          <a:prstGeom prst="rect">
            <a:avLst/>
          </a:prstGeom>
        </p:spPr>
      </p:pic>
      <p:pic>
        <p:nvPicPr>
          <p:cNvPr id="11" name="Picture 10" descr="A person in a colorful suit&#10;&#10;Description automatically generated">
            <a:extLst>
              <a:ext uri="{FF2B5EF4-FFF2-40B4-BE49-F238E27FC236}">
                <a16:creationId xmlns:a16="http://schemas.microsoft.com/office/drawing/2014/main" id="{12383DA7-BF5F-4D65-A1EE-2045BD5CE9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5" y="3314801"/>
            <a:ext cx="2140361" cy="321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89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A8E97-2984-0B30-1DA8-C356E5374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4486" y="1236103"/>
            <a:ext cx="8219256" cy="1143000"/>
          </a:xfrm>
        </p:spPr>
        <p:txBody>
          <a:bodyPr wrap="square" anchor="ctr">
            <a:normAutofit/>
          </a:bodyPr>
          <a:lstStyle/>
          <a:p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Interdisciplinary Research (IDR) : doing it</a:t>
            </a:r>
          </a:p>
        </p:txBody>
      </p:sp>
      <p:pic>
        <p:nvPicPr>
          <p:cNvPr id="34" name="Content Placeholder 33" descr="A group of people in a room with a table and chairs&#10;&#10;Description automatically generated">
            <a:extLst>
              <a:ext uri="{FF2B5EF4-FFF2-40B4-BE49-F238E27FC236}">
                <a16:creationId xmlns:a16="http://schemas.microsoft.com/office/drawing/2014/main" id="{306CE61C-594B-8BB8-10B2-CED1A80B514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514" y="2302342"/>
            <a:ext cx="3309284" cy="4395211"/>
          </a:xfrm>
        </p:spPr>
      </p:pic>
      <p:pic>
        <p:nvPicPr>
          <p:cNvPr id="38" name="Content Placeholder 37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5EA371D5-40E7-E132-E06E-CF59B422275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486" y="2296886"/>
            <a:ext cx="3309284" cy="4395211"/>
          </a:xfrm>
        </p:spPr>
      </p:pic>
    </p:spTree>
    <p:extLst>
      <p:ext uri="{BB962C8B-B14F-4D97-AF65-F5344CB8AC3E}">
        <p14:creationId xmlns:p14="http://schemas.microsoft.com/office/powerpoint/2010/main" val="4193887561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onception personnalisée">
  <a:themeElements>
    <a:clrScheme name="Science Europ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2BF9"/>
      </a:accent1>
      <a:accent2>
        <a:srgbClr val="FF7B38"/>
      </a:accent2>
      <a:accent3>
        <a:srgbClr val="A5A5A5"/>
      </a:accent3>
      <a:accent4>
        <a:srgbClr val="FFA161"/>
      </a:accent4>
      <a:accent5>
        <a:srgbClr val="48B9FF"/>
      </a:accent5>
      <a:accent6>
        <a:srgbClr val="79EF43"/>
      </a:accent6>
      <a:hlink>
        <a:srgbClr val="0D28F9"/>
      </a:hlink>
      <a:folHlink>
        <a:srgbClr val="F73749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01-Template-PowerPoint.pptx" id="{36BBF9F6-8A6A-4FCD-9370-6E6FEA191B33}" vid="{E1B315BA-4AAE-4D5D-99F2-1E8175BC6372}"/>
    </a:ext>
  </a:extLst>
</a:theme>
</file>

<file path=ppt/theme/theme3.xml><?xml version="1.0" encoding="utf-8"?>
<a:theme xmlns:a="http://schemas.openxmlformats.org/drawingml/2006/main" name="Concis">
  <a:themeElements>
    <a:clrScheme name="Science Europe 1">
      <a:dk1>
        <a:srgbClr val="000000"/>
      </a:dk1>
      <a:lt1>
        <a:srgbClr val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01-Template-PowerPoint.pptx" id="{36BBF9F6-8A6A-4FCD-9370-6E6FEA191B33}" vid="{C9000AD6-237D-418E-80E6-B310E3187C3C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848BE6E29C2C4C9DE2CC31CFCA438B" ma:contentTypeVersion="18" ma:contentTypeDescription="Create a new document." ma:contentTypeScope="" ma:versionID="dca2d57ebb6b60bba06036f7f1ae8d41">
  <xsd:schema xmlns:xsd="http://www.w3.org/2001/XMLSchema" xmlns:xs="http://www.w3.org/2001/XMLSchema" xmlns:p="http://schemas.microsoft.com/office/2006/metadata/properties" xmlns:ns2="b976134f-9d78-4dbf-b132-18e76711157a" xmlns:ns3="9f82b4a4-79e2-4023-8e0e-141192a79318" targetNamespace="http://schemas.microsoft.com/office/2006/metadata/properties" ma:root="true" ma:fieldsID="b516bcf6e537737898a9ceff8f1663d2" ns2:_="" ns3:_="">
    <xsd:import namespace="b976134f-9d78-4dbf-b132-18e76711157a"/>
    <xsd:import namespace="9f82b4a4-79e2-4023-8e0e-141192a793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76134f-9d78-4dbf-b132-18e7671115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d63537c-d192-4dc4-bb87-a5632b1c76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82b4a4-79e2-4023-8e0e-141192a7931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6c1492b-5f2f-42c1-b0a4-49006a265303}" ma:internalName="TaxCatchAll" ma:showField="CatchAllData" ma:web="9f82b4a4-79e2-4023-8e0e-141192a793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393F3F-E1E7-43B1-8E37-00585DD0E0E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93A52E4-5C07-4356-914F-02FD6DBBCF8E}">
  <ds:schemaRefs>
    <ds:schemaRef ds:uri="9f82b4a4-79e2-4023-8e0e-141192a79318"/>
    <ds:schemaRef ds:uri="b976134f-9d78-4dbf-b132-18e76711157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245</Words>
  <Application>Microsoft Macintosh PowerPoint</Application>
  <PresentationFormat>Widescreen</PresentationFormat>
  <Paragraphs>58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11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Corbel</vt:lpstr>
      <vt:lpstr>Courier New</vt:lpstr>
      <vt:lpstr>Open Sans</vt:lpstr>
      <vt:lpstr>Times</vt:lpstr>
      <vt:lpstr>Wingdings</vt:lpstr>
      <vt:lpstr>Wingdings 2</vt:lpstr>
      <vt:lpstr>Office Theme</vt:lpstr>
      <vt:lpstr>Conception personnalisée</vt:lpstr>
      <vt:lpstr>Concis</vt:lpstr>
      <vt:lpstr>1_Office Theme</vt:lpstr>
      <vt:lpstr>OPENING UP RESEARCH Excellence and Funding          March 2024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Developing research for funding and impact</vt:lpstr>
      <vt:lpstr>Trade books</vt:lpstr>
      <vt:lpstr>Interdisciplinary Research (IDR) : doing it</vt:lpstr>
      <vt:lpstr>Interdisciplinary research: measuring it</vt:lpstr>
      <vt:lpstr>Who do we publish with?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Noemie Aubert Bonn</dc:creator>
  <cp:lastModifiedBy>Noemie Aubert Bonn</cp:lastModifiedBy>
  <cp:revision>1</cp:revision>
  <cp:lastPrinted>2024-01-25T09:31:19Z</cp:lastPrinted>
  <dcterms:created xsi:type="dcterms:W3CDTF">2024-01-25T08:43:52Z</dcterms:created>
  <dcterms:modified xsi:type="dcterms:W3CDTF">2024-03-21T09:45:13Z</dcterms:modified>
</cp:coreProperties>
</file>