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0"/>
  </p:notesMasterIdLst>
  <p:sldIdLst>
    <p:sldId id="258" r:id="rId4"/>
    <p:sldId id="265" r:id="rId5"/>
    <p:sldId id="261" r:id="rId6"/>
    <p:sldId id="263" r:id="rId7"/>
    <p:sldId id="266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>
      <p:cViewPr varScale="1">
        <p:scale>
          <a:sx n="117" d="100"/>
          <a:sy n="117" d="100"/>
        </p:scale>
        <p:origin x="148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21/03/2024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979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EC7AB759-530A-46AC-842F-B07144F002F9}" type="datetimeFigureOut">
              <a:rPr lang="en-GB" smtClean="0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10AD8A0A-4898-40BF-9009-4DA7E611EAC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  <a:ln>
            <a:noFill/>
          </a:ln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  <a:ln>
            <a:noFill/>
          </a:ln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21/03/2024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brand_ppt_back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56A7D1D-6254-4063-974C-6A2AE04E4B91}" type="datetimeFigureOut">
              <a:rPr lang="en-GB" smtClean="0"/>
              <a:pPr/>
              <a:t>21/03/2024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" descr="TAB_allwhite.eps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2288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brand_ppt_ba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9725" cy="692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404813" y="1625600"/>
            <a:ext cx="725487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Open Research funding and excellence</a:t>
            </a:r>
            <a:endParaRPr lang="en-US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04813" y="4295775"/>
            <a:ext cx="6821487" cy="949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Chloe Jeffries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 March 2024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7525" y="2809875"/>
            <a:ext cx="70135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4341" name="Picture 1" descr="TAB_all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4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7E9C261-8651-6E25-208E-19DC033DE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8219256" cy="1143000"/>
          </a:xfrm>
        </p:spPr>
        <p:txBody>
          <a:bodyPr/>
          <a:lstStyle/>
          <a:p>
            <a:r>
              <a:rPr lang="en-US" dirty="0">
                <a:latin typeface="+mj-lt"/>
              </a:rPr>
              <a:t>Developing research for funding and impact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B0A1B1C-AF66-7C3F-18FA-FF9C0C33E9E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67544" y="2492375"/>
            <a:ext cx="3440920" cy="3633788"/>
          </a:xfr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F47CFD3-FA43-84A3-83E6-55BC9AF51D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29069" y="2492375"/>
            <a:ext cx="3553037" cy="3633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157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2D41A1-45DB-5AF4-63C8-27FFC780C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Trade books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71BB94A-4C6D-CF6D-1DD7-EEB91CC110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3036352"/>
            <a:ext cx="3570403" cy="329431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BB6010-21BC-33BD-F3B1-A5FF33A223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549" r="10593"/>
          <a:stretch/>
        </p:blipFill>
        <p:spPr>
          <a:xfrm>
            <a:off x="4904218" y="332656"/>
            <a:ext cx="3412198" cy="2778614"/>
          </a:xfrm>
          <a:prstGeom prst="rect">
            <a:avLst/>
          </a:prstGeom>
        </p:spPr>
      </p:pic>
      <p:pic>
        <p:nvPicPr>
          <p:cNvPr id="11" name="Picture 10" descr="A person in a colorful suit&#10;&#10;Description automatically generated">
            <a:extLst>
              <a:ext uri="{FF2B5EF4-FFF2-40B4-BE49-F238E27FC236}">
                <a16:creationId xmlns:a16="http://schemas.microsoft.com/office/drawing/2014/main" id="{12383DA7-BF5F-4D65-A1EE-2045BD5CE9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467620"/>
            <a:ext cx="2038482" cy="305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89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A8E97-2984-0B30-1DA8-C356E537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8219256" cy="1143000"/>
          </a:xfrm>
        </p:spPr>
        <p:txBody>
          <a:bodyPr wrap="square" anchor="ctr"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Interdisciplinary Research (IDR) : doing it</a:t>
            </a:r>
          </a:p>
        </p:txBody>
      </p:sp>
      <p:pic>
        <p:nvPicPr>
          <p:cNvPr id="34" name="Content Placeholder 33" descr="A group of people in a room with a table and chairs&#10;&#10;Description automatically generated">
            <a:extLst>
              <a:ext uri="{FF2B5EF4-FFF2-40B4-BE49-F238E27FC236}">
                <a16:creationId xmlns:a16="http://schemas.microsoft.com/office/drawing/2014/main" id="{306CE61C-594B-8BB8-10B2-CED1A80B51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95" y="2492375"/>
            <a:ext cx="2735986" cy="3633788"/>
          </a:xfrm>
        </p:spPr>
      </p:pic>
      <p:pic>
        <p:nvPicPr>
          <p:cNvPr id="38" name="Content Placeholder 37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5EA371D5-40E7-E132-E06E-CF59B422275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595" y="2492375"/>
            <a:ext cx="2735986" cy="3633788"/>
          </a:xfrm>
        </p:spPr>
      </p:pic>
    </p:spTree>
    <p:extLst>
      <p:ext uri="{BB962C8B-B14F-4D97-AF65-F5344CB8AC3E}">
        <p14:creationId xmlns:p14="http://schemas.microsoft.com/office/powerpoint/2010/main" val="4193887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7B3F3-06DE-2FBA-1423-C41056E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8229600" cy="1143000"/>
          </a:xfrm>
        </p:spPr>
        <p:txBody>
          <a:bodyPr/>
          <a:lstStyle/>
          <a:p>
            <a:r>
              <a:rPr lang="en-GB" dirty="0">
                <a:latin typeface="+mj-lt"/>
              </a:rPr>
              <a:t>Interdisciplinary research: measuring it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C598C72-A429-9559-4BDE-407E6D2D35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2557" y="2276872"/>
            <a:ext cx="6912768" cy="4098771"/>
          </a:xfrm>
        </p:spPr>
      </p:pic>
    </p:spTree>
    <p:extLst>
      <p:ext uri="{BB962C8B-B14F-4D97-AF65-F5344CB8AC3E}">
        <p14:creationId xmlns:p14="http://schemas.microsoft.com/office/powerpoint/2010/main" val="3727236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D7C86-A88E-82F2-4F16-E46F357F4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j-lt"/>
              </a:rPr>
              <a:t>Who do we publish with?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6D83940-56EC-5F9B-251D-4A23C62A3B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880" y="2411760"/>
            <a:ext cx="5102224" cy="3613804"/>
          </a:xfrm>
        </p:spPr>
      </p:pic>
    </p:spTree>
    <p:extLst>
      <p:ext uri="{BB962C8B-B14F-4D97-AF65-F5344CB8AC3E}">
        <p14:creationId xmlns:p14="http://schemas.microsoft.com/office/powerpoint/2010/main" val="1798416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848BE6E29C2C4C9DE2CC31CFCA438B" ma:contentTypeVersion="18" ma:contentTypeDescription="Create a new document." ma:contentTypeScope="" ma:versionID="dca2d57ebb6b60bba06036f7f1ae8d41">
  <xsd:schema xmlns:xsd="http://www.w3.org/2001/XMLSchema" xmlns:xs="http://www.w3.org/2001/XMLSchema" xmlns:p="http://schemas.microsoft.com/office/2006/metadata/properties" xmlns:ns2="b976134f-9d78-4dbf-b132-18e76711157a" xmlns:ns3="9f82b4a4-79e2-4023-8e0e-141192a79318" targetNamespace="http://schemas.microsoft.com/office/2006/metadata/properties" ma:root="true" ma:fieldsID="b516bcf6e537737898a9ceff8f1663d2" ns2:_="" ns3:_="">
    <xsd:import namespace="b976134f-9d78-4dbf-b132-18e76711157a"/>
    <xsd:import namespace="9f82b4a4-79e2-4023-8e0e-141192a793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6134f-9d78-4dbf-b132-18e7671115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6d63537c-d192-4dc4-bb87-a5632b1c768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82b4a4-79e2-4023-8e0e-141192a7931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6c1492b-5f2f-42c1-b0a4-49006a265303}" ma:internalName="TaxCatchAll" ma:showField="CatchAllData" ma:web="9f82b4a4-79e2-4023-8e0e-141192a793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2E30B4-BF4C-478A-8A6E-2A23418753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76134f-9d78-4dbf-b132-18e76711157a"/>
    <ds:schemaRef ds:uri="9f82b4a4-79e2-4023-8e0e-141192a793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EAEC58-A64E-42D1-BB1B-0D1B4B970E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37</Words>
  <Application>Microsoft Macintosh PowerPoint</Application>
  <PresentationFormat>On-screen Show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Developing research for funding and impact</vt:lpstr>
      <vt:lpstr>Trade books</vt:lpstr>
      <vt:lpstr>Interdisciplinary Research (IDR) : doing it</vt:lpstr>
      <vt:lpstr>Interdisciplinary research: measuring it</vt:lpstr>
      <vt:lpstr>Who do we publish with?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Noemie Aubert Bonn</cp:lastModifiedBy>
  <cp:revision>15</cp:revision>
  <dcterms:created xsi:type="dcterms:W3CDTF">2012-06-12T15:56:20Z</dcterms:created>
  <dcterms:modified xsi:type="dcterms:W3CDTF">2024-03-21T08:53:34Z</dcterms:modified>
</cp:coreProperties>
</file>