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990" r:id="rId2"/>
    <p:sldId id="992" r:id="rId3"/>
    <p:sldId id="988" r:id="rId4"/>
    <p:sldId id="989" r:id="rId5"/>
    <p:sldId id="993" r:id="rId6"/>
    <p:sldId id="273" r:id="rId7"/>
    <p:sldId id="257" r:id="rId8"/>
    <p:sldId id="986" r:id="rId9"/>
    <p:sldId id="9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53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7B06A-1EC4-4B64-93DF-71A799515C86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3EDD4-209D-4DCC-A52B-DA331BBB2D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12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Emma 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49574-99A7-4136-836B-0CB0B1E5B85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86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information from the story and from your notes.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49574-99A7-4136-836B-0CB0B1E5B85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5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55F50-529C-4D44-8AA4-9C2DFF4A5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70CEF1-2D86-4118-B8AC-A2A5E1030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D6D40-F2B9-411A-BB6F-C55E5B0AA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F641-2C99-4826-B1A2-C671D9DA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135FB-2118-40A1-8AE8-C15DD9174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9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143B2-CEFA-4C85-8113-0820224FC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1063A4-816B-43B4-8195-7C68FBB36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727BA-9536-49C5-8F20-2E0670C0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E482E-EDA5-4C80-9C4D-6F33900F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29AA2-5427-46CE-906F-1F976E51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71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FABC01-8558-4EC3-98F3-EA546B05B2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FA731-E160-49CD-A698-2FC2C39213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F6005-EA31-4D2E-B1E8-F840E05F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245D2-487F-4AF3-8274-0CE1D49D5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A4E94-C7A6-4BDD-92C6-18BC4F35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82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BC8A-E80E-4C9C-A3BF-F8E34A81F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7A1B5-2BAD-4834-8EEE-135FF296C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B2BCA-A1FC-4DE0-B111-430C4899D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B329B-BF77-48F6-BAA4-D980ABEFD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B79FA-3324-42F3-B3E9-2758A4F2F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89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B550F-BB9F-42AB-B4F5-800D2B65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74C34-00C9-4E11-97CB-5631DF38B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67DD1-4B36-41C3-BF90-EEF160ED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58169-8A36-4495-B741-DB377223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FE902-D185-4256-821E-C9504790F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1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740CC-1547-4062-9960-29698A94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658B9-277A-4349-BBDF-7AA0153A6E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01D29-7E4B-40E7-8781-CE76553AB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AEC43-F8FF-479B-A6BB-15FA8D552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B5CBE-2954-4DB7-841C-E47637FA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CB6E3-2AC7-4171-9ED6-3D82BE9FE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73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39871-EB1A-46E4-8322-59DB144BA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AF537-3AEB-4F8E-81EB-8D022A695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9105F6-04F5-4B67-89AF-FE988BBC0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CBF44-4B3C-4D03-8384-3F26E0D62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13720-8309-4BF0-B00D-21846E8DD9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DFB715-BBE5-4C87-9CFD-6973B6E22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4A98A1-E6DF-41BF-AF6B-E28EFBA7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4DB9C1-2389-4FA8-B6E9-84A92A7C2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85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6D92C-9DE0-4A2C-BEB0-27DB00D2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49030B-128F-47C2-91B3-273F4D755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C68F33-2507-4C74-A899-60727719A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3EFC53-5BF9-43C4-89A5-54F83550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4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AEDAAE-BA05-4032-955B-2D84DCFA0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F9D4D5-7DCC-4930-A72E-1D7DC67D6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124552-F6A2-4376-AE03-501AF2BA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08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56133-F338-4F78-8367-1A2AAD181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35A6D-2F34-41DE-A6B8-1ED9721DC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7A71F-519A-45E2-A1F0-745D6B9F5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2B9FF-965E-40D0-9352-90AEB6E68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AE5431-489A-4D37-AADC-CE1CEFFE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596E5-20EA-4394-BED8-F2C315395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63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81980-3B95-4310-8319-81C42CE97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5EAA3-6F7D-4CAE-A158-BBBF69A63F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7CA9D-7666-4831-B88B-3660A682C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63E6A-6C04-41C6-AC44-375F3FF3C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E0C68-D326-4D61-A835-A863669B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6CA8D1-1E52-47E6-B871-3F0EA74A9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0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7ED9B-03CB-41F4-ABB8-298DA0FB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2BB50-74DA-48EE-8346-29D14B322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24286-C354-406D-8862-7A71D693E5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3B9E-D826-467B-B6AF-6C8A2515269B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A9397-AEF4-4EE5-B68B-E498B7533F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CFACF-F802-457C-83CD-344B36329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A031E-7638-44A2-B7CE-FA5CA55A33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1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F69B1D-AA00-04F8-02D4-E9C967BD7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7AB540-101F-4EA5-B8C5-B44F1B711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9894"/>
            <a:ext cx="9144000" cy="3478212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en-GB" sz="8000" b="1" dirty="0"/>
              <a:t>Using the voices of those impacted in your teaching</a:t>
            </a:r>
          </a:p>
        </p:txBody>
      </p:sp>
    </p:spTree>
    <p:extLst>
      <p:ext uri="{BB962C8B-B14F-4D97-AF65-F5344CB8AC3E}">
        <p14:creationId xmlns:p14="http://schemas.microsoft.com/office/powerpoint/2010/main" val="3719563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FD8B6-FDC7-0964-1625-DA81173A57F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CFFFF"/>
          </a:solidFill>
        </p:spPr>
        <p:txBody>
          <a:bodyPr/>
          <a:lstStyle/>
          <a:p>
            <a:r>
              <a:rPr lang="en-GB" b="1" dirty="0"/>
              <a:t>An example from geography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BD522-3192-457E-42E7-DD41FDFDA06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CC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KS3/GCSE case study: Earthquake, Nepal, 2015.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Case study content: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002060"/>
                </a:solidFill>
              </a:rPr>
              <a:t>Deaths</a:t>
            </a:r>
          </a:p>
          <a:p>
            <a:pPr>
              <a:buFontTx/>
              <a:buChar char="-"/>
            </a:pPr>
            <a:r>
              <a:rPr lang="en-GB" dirty="0"/>
              <a:t>Damage caused (with pictures of people impacted)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002060"/>
                </a:solidFill>
              </a:rPr>
              <a:t>International aid</a:t>
            </a:r>
          </a:p>
          <a:p>
            <a:pPr>
              <a:buFontTx/>
              <a:buChar char="-"/>
            </a:pPr>
            <a:r>
              <a:rPr lang="en-GB" dirty="0"/>
              <a:t>Tourism income lost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i="1" dirty="0"/>
              <a:t>A lot of stats, all presented equally (1 point for each), nothing about the real impact of the event on local people.</a:t>
            </a:r>
          </a:p>
        </p:txBody>
      </p:sp>
    </p:spTree>
    <p:extLst>
      <p:ext uri="{BB962C8B-B14F-4D97-AF65-F5344CB8AC3E}">
        <p14:creationId xmlns:p14="http://schemas.microsoft.com/office/powerpoint/2010/main" val="24226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10070C-17FB-4B3E-A92C-F6CD4097BB0D}"/>
              </a:ext>
            </a:extLst>
          </p:cNvPr>
          <p:cNvSpPr txBox="1"/>
          <p:nvPr/>
        </p:nvSpPr>
        <p:spPr>
          <a:xfrm>
            <a:off x="626677" y="380031"/>
            <a:ext cx="10938643" cy="95410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5600" dirty="0"/>
              <a:t>Using the voices of those impacted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7FD29-DC23-4A81-B563-14C0FE204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677" y="1592317"/>
            <a:ext cx="10938643" cy="4698124"/>
          </a:xfrm>
          <a:solidFill>
            <a:srgbClr val="FFFFCC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000" dirty="0"/>
              <a:t>Whatever you’re teaching, think about who it impacts – hear from them.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dirty="0"/>
              <a:t>English </a:t>
            </a:r>
            <a:r>
              <a:rPr lang="en-GB" sz="3000" dirty="0">
                <a:sym typeface="Wingdings" panose="05000000000000000000" pitchFamily="2" charset="2"/>
              </a:rPr>
              <a:t> The Curious Incident…  hear from an autistic person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English </a:t>
            </a:r>
            <a:r>
              <a:rPr lang="en-GB" sz="3000" dirty="0">
                <a:solidFill>
                  <a:srgbClr val="002060"/>
                </a:solidFill>
                <a:sym typeface="Wingdings" panose="05000000000000000000" pitchFamily="2" charset="2"/>
              </a:rPr>
              <a:t> Never Let Me Go  hear from someone who went to boarding school</a:t>
            </a:r>
            <a:endParaRPr lang="en-GB" sz="3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</a:rPr>
              <a:t>History </a:t>
            </a:r>
            <a:r>
              <a:rPr lang="en-GB" sz="3000" dirty="0">
                <a:solidFill>
                  <a:srgbClr val="002060"/>
                </a:solidFill>
                <a:sym typeface="Wingdings" panose="05000000000000000000" pitchFamily="2" charset="2"/>
              </a:rPr>
              <a:t> t</a:t>
            </a:r>
            <a:r>
              <a:rPr lang="en-GB" sz="3000" dirty="0">
                <a:solidFill>
                  <a:srgbClr val="002060"/>
                </a:solidFill>
              </a:rPr>
              <a:t>he legacy of Margaret Thatcher </a:t>
            </a:r>
            <a:r>
              <a:rPr lang="en-GB" sz="3000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  <a:r>
              <a:rPr lang="en-GB" sz="3000" dirty="0">
                <a:solidFill>
                  <a:srgbClr val="002060"/>
                </a:solidFill>
              </a:rPr>
              <a:t> hear from a miner.</a:t>
            </a:r>
          </a:p>
          <a:p>
            <a:pPr marL="0" indent="0">
              <a:buNone/>
            </a:pPr>
            <a:r>
              <a:rPr lang="en-GB" sz="3000" dirty="0"/>
              <a:t>Spanish </a:t>
            </a:r>
            <a:r>
              <a:rPr lang="en-GB" sz="3000" dirty="0">
                <a:sym typeface="Wingdings" panose="05000000000000000000" pitchFamily="2" charset="2"/>
              </a:rPr>
              <a:t> </a:t>
            </a:r>
            <a:r>
              <a:rPr lang="en-GB" sz="3000" dirty="0"/>
              <a:t>the introduction of non-binary pronouns </a:t>
            </a:r>
            <a:r>
              <a:rPr lang="en-GB" sz="3000" dirty="0">
                <a:sym typeface="Wingdings" panose="05000000000000000000" pitchFamily="2" charset="2"/>
              </a:rPr>
              <a:t> hear from a non-binary person about the importance of this.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  <a:sym typeface="Wingdings" panose="05000000000000000000" pitchFamily="2" charset="2"/>
              </a:rPr>
              <a:t>Geography  climate change and the meat industry  hear from a cow  human history from a cow’s perspective.</a:t>
            </a:r>
            <a:endParaRPr lang="en-GB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5F0A3-9B1B-4ADB-9586-34824697C21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CFFFF"/>
          </a:solidFill>
        </p:spPr>
        <p:txBody>
          <a:bodyPr/>
          <a:lstStyle/>
          <a:p>
            <a:r>
              <a:rPr lang="en-GB" b="1" dirty="0"/>
              <a:t>What if you can’t get in contact with anyone affected?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69195-13EB-4E53-90E0-C74F311C9FF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CC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/>
              <a:t>Videos</a:t>
            </a:r>
            <a:r>
              <a:rPr lang="en-GB" sz="3600" dirty="0"/>
              <a:t> – loads of interviews online.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002060"/>
                </a:solidFill>
              </a:rPr>
              <a:t>Art.</a:t>
            </a:r>
          </a:p>
          <a:p>
            <a:pPr marL="0" indent="0">
              <a:buNone/>
            </a:pPr>
            <a:r>
              <a:rPr lang="en-GB" sz="3600" dirty="0"/>
              <a:t>Music.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002060"/>
                </a:solidFill>
              </a:rPr>
              <a:t>Stories and Poetry.</a:t>
            </a:r>
          </a:p>
          <a:p>
            <a:pPr marL="0" indent="0">
              <a:buNone/>
            </a:pPr>
            <a:endParaRPr lang="en-GB" sz="3600" b="1" dirty="0"/>
          </a:p>
          <a:p>
            <a:pPr marL="0" indent="0">
              <a:buNone/>
            </a:pPr>
            <a:r>
              <a:rPr lang="en-GB" sz="3600" dirty="0"/>
              <a:t>But the Holy Grail is a someone you can speak to.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75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5F0A3-9B1B-4ADB-9586-34824697C21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CFFFF"/>
          </a:solidFill>
        </p:spPr>
        <p:txBody>
          <a:bodyPr/>
          <a:lstStyle/>
          <a:p>
            <a:r>
              <a:rPr lang="en-GB" b="1" dirty="0"/>
              <a:t>What if you can’t get in contact with anyone affected?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69195-13EB-4E53-90E0-C74F311C9FF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Make up a story – to help students understand and remember a case study, a white lie isn’t the worst thing.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>
                <a:solidFill>
                  <a:srgbClr val="002060"/>
                </a:solidFill>
              </a:rPr>
              <a:t>I did my PGCE research project on PSHE.</a:t>
            </a:r>
          </a:p>
          <a:p>
            <a:pPr marL="0" indent="0">
              <a:buNone/>
            </a:pPr>
            <a:r>
              <a:rPr lang="en-GB" sz="3200" dirty="0"/>
              <a:t>In interviews, students said they loved hearing from someone who the topic had impacted.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47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DCEE-DEB7-4267-9D1F-B2D414E9A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245" y="365125"/>
            <a:ext cx="10807635" cy="1209675"/>
          </a:xfrm>
          <a:solidFill>
            <a:srgbClr val="CCFFFF"/>
          </a:solidFill>
        </p:spPr>
        <p:txBody>
          <a:bodyPr>
            <a:normAutofit/>
          </a:bodyPr>
          <a:lstStyle/>
          <a:p>
            <a:r>
              <a:rPr lang="en-GB" sz="6400" dirty="0">
                <a:latin typeface="+mn-lt"/>
              </a:rPr>
              <a:t>Meet my friend Emma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F4F91-CE52-4368-85F5-55B35C0C5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4142" y="1825625"/>
            <a:ext cx="5937738" cy="4351338"/>
          </a:xfrm>
          <a:solidFill>
            <a:srgbClr val="FFCCFF">
              <a:alpha val="50000"/>
            </a:srgbClr>
          </a:solidFill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GB" sz="3200" dirty="0"/>
              <a:t>Born in </a:t>
            </a:r>
            <a:r>
              <a:rPr lang="en-GB" sz="3200" dirty="0" err="1"/>
              <a:t>Guanzhou</a:t>
            </a:r>
            <a:r>
              <a:rPr lang="en-GB" sz="3200" dirty="0"/>
              <a:t> city in China in 1993 (population 16 million people)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/>
              <a:t>Second daughter in her family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/>
              <a:t>Teaches English and Chinese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GB" sz="3200" dirty="0"/>
              <a:t>I met her when teaching in China.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20862C-054F-492F-95C9-9D88324886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7" t="12991" r="511" b="9931"/>
          <a:stretch/>
        </p:blipFill>
        <p:spPr>
          <a:xfrm>
            <a:off x="838200" y="1825625"/>
            <a:ext cx="447769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3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569CAF-1EE6-4DBD-934E-6D62EEEB5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219" t="28125" r="18203" b="21458"/>
          <a:stretch/>
        </p:blipFill>
        <p:spPr>
          <a:xfrm>
            <a:off x="0" y="1332785"/>
            <a:ext cx="12192000" cy="552521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10070C-17FB-4B3E-A92C-F6CD4097BB0D}"/>
              </a:ext>
            </a:extLst>
          </p:cNvPr>
          <p:cNvSpPr txBox="1"/>
          <p:nvPr/>
        </p:nvSpPr>
        <p:spPr>
          <a:xfrm>
            <a:off x="1531883" y="143549"/>
            <a:ext cx="9128234" cy="1077218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6400" dirty="0"/>
              <a:t>Listening with Intent</a:t>
            </a:r>
          </a:p>
        </p:txBody>
      </p:sp>
    </p:spTree>
    <p:extLst>
      <p:ext uri="{BB962C8B-B14F-4D97-AF65-F5344CB8AC3E}">
        <p14:creationId xmlns:p14="http://schemas.microsoft.com/office/powerpoint/2010/main" val="160797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5048E-3E6A-4BDF-916F-56DA97D76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6488"/>
          </a:xfrm>
          <a:solidFill>
            <a:srgbClr val="CCFFFF"/>
          </a:solidFill>
        </p:spPr>
        <p:txBody>
          <a:bodyPr>
            <a:normAutofit/>
          </a:bodyPr>
          <a:lstStyle/>
          <a:p>
            <a:r>
              <a:rPr lang="en-GB" sz="5200" dirty="0">
                <a:latin typeface="+mn-lt"/>
              </a:rPr>
              <a:t>Listening with intent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D48B6-E863-4877-BD7E-586BC5125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488"/>
            <a:ext cx="10515600" cy="4865768"/>
          </a:xfrm>
          <a:solidFill>
            <a:srgbClr val="FFFFCC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***Not just note taking***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Write down one question you have for the person speaking</a:t>
            </a:r>
          </a:p>
          <a:p>
            <a:pPr marL="0" indent="0">
              <a:buNone/>
            </a:pPr>
            <a:r>
              <a:rPr lang="en-GB" b="1" dirty="0"/>
              <a:t>Roleplaying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telling them their part before hearing the story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What don’t you understand about this?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Listen for lies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Pause halfway – what is the end of the story?</a:t>
            </a:r>
          </a:p>
          <a:p>
            <a:pPr marL="0" indent="0">
              <a:buNone/>
            </a:pPr>
            <a:r>
              <a:rPr lang="en-GB" dirty="0"/>
              <a:t>W5 – Who What Where When Why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Debate tracker – for individuals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834F84-353F-4527-BDE2-EABB491059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54" t="12628" b="9556"/>
          <a:stretch/>
        </p:blipFill>
        <p:spPr>
          <a:xfrm>
            <a:off x="4581525" y="4677888"/>
            <a:ext cx="7500937" cy="2171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1ED4A8-AB9A-4963-B434-EDCDBC9AA2BC}"/>
              </a:ext>
            </a:extLst>
          </p:cNvPr>
          <p:cNvSpPr txBox="1"/>
          <p:nvPr/>
        </p:nvSpPr>
        <p:spPr>
          <a:xfrm>
            <a:off x="11225212" y="4677888"/>
            <a:ext cx="85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Agree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BEDADD-1650-41C8-9653-FE78AD6F17EA}"/>
              </a:ext>
            </a:extLst>
          </p:cNvPr>
          <p:cNvSpPr txBox="1"/>
          <p:nvPr/>
        </p:nvSpPr>
        <p:spPr>
          <a:xfrm>
            <a:off x="11115674" y="6492874"/>
            <a:ext cx="107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Disagree</a:t>
            </a:r>
          </a:p>
        </p:txBody>
      </p:sp>
    </p:spTree>
    <p:extLst>
      <p:ext uri="{BB962C8B-B14F-4D97-AF65-F5344CB8AC3E}">
        <p14:creationId xmlns:p14="http://schemas.microsoft.com/office/powerpoint/2010/main" val="253234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50249-2B63-4766-9238-A4912ACD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2444"/>
            <a:ext cx="10515600" cy="1134491"/>
          </a:xfrm>
          <a:solidFill>
            <a:srgbClr val="FFCCFF">
              <a:alpha val="51000"/>
            </a:srgbClr>
          </a:solidFill>
        </p:spPr>
        <p:txBody>
          <a:bodyPr>
            <a:normAutofit/>
          </a:bodyPr>
          <a:lstStyle/>
          <a:p>
            <a:r>
              <a:rPr lang="en-GB" sz="6000" dirty="0">
                <a:latin typeface="+mn-lt"/>
              </a:rPr>
              <a:t>Roleplay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2140D-870E-47C6-A1FB-567F0C7EB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528"/>
            <a:ext cx="10515600" cy="5023866"/>
          </a:xfrm>
          <a:solidFill>
            <a:srgbClr val="CCFFFF"/>
          </a:solidFill>
        </p:spPr>
        <p:txBody>
          <a:bodyPr>
            <a:normAutofit/>
          </a:bodyPr>
          <a:lstStyle/>
          <a:p>
            <a:pPr marL="0" indent="0">
              <a:spcAft>
                <a:spcPts val="2000"/>
              </a:spcAft>
              <a:buNone/>
            </a:pPr>
            <a:r>
              <a:rPr lang="en-GB" sz="3400" dirty="0"/>
              <a:t>In pairs, number yourselves 1 and 2.</a:t>
            </a:r>
          </a:p>
          <a:p>
            <a:pPr marL="0" indent="0">
              <a:buNone/>
            </a:pPr>
            <a:r>
              <a:rPr lang="en-GB" sz="3400" dirty="0"/>
              <a:t>Number 1’s are Emma, number 2’s are Emma’s Mum.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400" dirty="0"/>
              <a:t>(if there is a 3 you are Emma’s dad)</a:t>
            </a:r>
          </a:p>
          <a:p>
            <a:pPr marL="0" indent="0">
              <a:buNone/>
            </a:pPr>
            <a:r>
              <a:rPr lang="en-GB" sz="3600" dirty="0"/>
              <a:t>Debate the question: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600" b="1" dirty="0"/>
              <a:t>Should Emma’s Mum apologise to her?  Or did they do everything that they could?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GB" sz="3400" dirty="0"/>
              <a:t>20 seconds each (x3).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832642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441</Words>
  <Application>Microsoft Office PowerPoint</Application>
  <PresentationFormat>Widescreen</PresentationFormat>
  <Paragraphs>60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Using the voices of those impacted in your teaching</vt:lpstr>
      <vt:lpstr>An example from geography</vt:lpstr>
      <vt:lpstr>PowerPoint Presentation</vt:lpstr>
      <vt:lpstr>What if you can’t get in contact with anyone affected?</vt:lpstr>
      <vt:lpstr>What if you can’t get in contact with anyone affected?</vt:lpstr>
      <vt:lpstr>Meet my friend Emma</vt:lpstr>
      <vt:lpstr>PowerPoint Presentation</vt:lpstr>
      <vt:lpstr>Listening with intent</vt:lpstr>
      <vt:lpstr>Roleplay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Savage</dc:creator>
  <cp:lastModifiedBy>Christopher Savage</cp:lastModifiedBy>
  <cp:revision>30</cp:revision>
  <dcterms:created xsi:type="dcterms:W3CDTF">2021-01-14T12:34:40Z</dcterms:created>
  <dcterms:modified xsi:type="dcterms:W3CDTF">2024-01-18T20:17:36Z</dcterms:modified>
</cp:coreProperties>
</file>