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46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-360" y="366"/>
      </p:cViewPr>
      <p:guideLst>
        <p:guide orient="horz" pos="2137"/>
        <p:guide pos="46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80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43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65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0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42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49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53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09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2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9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23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25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raphical user interface&#10;&#10;Description automatically generated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" r="54909" b="64430"/>
          <a:stretch/>
        </p:blipFill>
        <p:spPr bwMode="auto">
          <a:xfrm>
            <a:off x="3817722" y="-93642"/>
            <a:ext cx="3916577" cy="69516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500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Abubaker Abdillahi Mohamed</dc:creator>
  <cp:lastModifiedBy>Abubaker Abdillahi Mohamed</cp:lastModifiedBy>
  <cp:revision>17</cp:revision>
  <dcterms:created xsi:type="dcterms:W3CDTF">2022-06-16T13:04:04Z</dcterms:created>
  <dcterms:modified xsi:type="dcterms:W3CDTF">2022-06-16T13:30:25Z</dcterms:modified>
</cp:coreProperties>
</file>