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46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324" y="798"/>
      </p:cViewPr>
      <p:guideLst>
        <p:guide orient="horz" pos="822"/>
        <p:guide pos="46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0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3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5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2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9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9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2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0EA9-1B28-4733-A4F8-D27692A6A6E1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2932-D8F1-46F4-9170-D8EEED5C8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5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/>
          <a:srcRect l="48691" t="36941" r="12463" b="27067"/>
          <a:stretch/>
        </p:blipFill>
        <p:spPr>
          <a:xfrm>
            <a:off x="4524788" y="250723"/>
            <a:ext cx="3461735" cy="66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Abubaker Abdillahi Mohamed</dc:creator>
  <cp:lastModifiedBy>Abubaker Abdillahi Mohamed</cp:lastModifiedBy>
  <cp:revision>21</cp:revision>
  <dcterms:created xsi:type="dcterms:W3CDTF">2022-06-16T13:04:04Z</dcterms:created>
  <dcterms:modified xsi:type="dcterms:W3CDTF">2022-06-16T13:46:26Z</dcterms:modified>
</cp:coreProperties>
</file>