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91" r:id="rId5"/>
    <p:sldId id="264" r:id="rId6"/>
    <p:sldId id="256" r:id="rId7"/>
    <p:sldId id="257" r:id="rId8"/>
    <p:sldId id="258" r:id="rId9"/>
    <p:sldId id="259" r:id="rId10"/>
    <p:sldId id="293" r:id="rId11"/>
    <p:sldId id="294" r:id="rId12"/>
    <p:sldId id="295" r:id="rId13"/>
    <p:sldId id="263" r:id="rId14"/>
    <p:sldId id="292" r:id="rId15"/>
    <p:sldId id="265" r:id="rId16"/>
    <p:sldId id="266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Cooke" initials="AC" lastIdx="1" clrIdx="0">
    <p:extLst>
      <p:ext uri="{19B8F6BF-5375-455C-9EA6-DF929625EA0E}">
        <p15:presenceInfo xmlns:p15="http://schemas.microsoft.com/office/powerpoint/2012/main" userId="S::adam.cooke@manchester.ac.uk::dedff88e-5064-4e34-8564-1d3cab24ac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5EFAF-B713-42C5-A403-DFF7A4ACA55E}" v="18" dt="2022-06-29T12:28:56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59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8C5D0-4CA0-6940-881B-FEA0DD25F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8BD22-C365-D94D-BD4E-6A40FD29A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4066-A2DF-F84B-A064-6A14B8C3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2A8-691D-6147-9070-15FF2E59D7C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12009-1B55-034F-BB3B-C015A19A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EC436-FC63-094C-AEE1-881F331F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661A-1211-2946-86C1-BE626F69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DAD8-82F0-E94D-96CE-12D73570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349A6D-3D29-964F-8102-7A086F92E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89319-0413-6540-BB38-A134498C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2A8-691D-6147-9070-15FF2E59D7C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33C4D-493F-4D40-9ABB-A60D2F14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D807-5A64-E945-A55B-05AB8660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661A-1211-2946-86C1-BE626F69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4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69366-8644-2F4B-AADD-937F5B437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F7C60-8A18-2C4E-A369-016B77773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2EE86-3D05-974D-B99F-87FBD490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2A8-691D-6147-9070-15FF2E59D7C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75A4B-2ADB-5F4A-B062-8B4E2414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B73B1-156E-7C4A-B0EE-55A0664E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661A-1211-2946-86C1-BE626F69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1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F8AAB-4252-8743-9A3E-5D1A7C4C2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47CF5-ADCA-3944-9FDF-69997BC6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937CD-AFDD-C64E-BFE0-3FCA1E1D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2A8-691D-6147-9070-15FF2E59D7C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FFDFF-11BB-A74F-84BC-8C42BCE3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E9504-8C30-6648-B201-2E5614EA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661A-1211-2946-86C1-BE626F69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6DC0-88D2-2C4A-B083-7E923664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27411-B2D3-EE48-9CF1-15BF64591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40874-41FA-B04F-B018-44A6E683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2A8-691D-6147-9070-15FF2E59D7C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043AE-3BBD-F345-938F-CC0DFD0B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6BD09-8435-314C-B6C6-C4A85D1D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661A-1211-2946-86C1-BE626F69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459E-57F9-2E45-A6B4-529E9E7D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68F6-CE13-5C4F-9BCB-AD6797692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E5007-7314-AA4F-A3A3-B5726547A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9B354-87A9-FE4E-9FB4-44811032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2A8-691D-6147-9070-15FF2E59D7C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37F03-C589-DF4B-AD7F-13B721BF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3C94A-F389-7C4C-A348-70B4DF1C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661A-1211-2946-86C1-BE626F69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4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4510-91D3-B44B-8FD7-605EC003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09332-5B74-2949-ADDC-70E177AE8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B6457-A81E-3545-8F96-C650B11B3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60A82-F717-7E40-9AC5-DDF837825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84D9C-D729-2046-897F-1F33976F5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125CF1-6B34-C240-AD50-1ED9D0BB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2A8-691D-6147-9070-15FF2E59D7C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74BCB-216A-E641-9CA1-7AA802D8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F3D4F-643B-F54F-ACCA-8E7EE4C7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661A-1211-2946-86C1-BE626F69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7051-82C4-7E40-956A-1A374C08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1031A-287D-5748-8F06-97F7CDAD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2A8-691D-6147-9070-15FF2E59D7C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1908A-E0C3-A841-AC6E-67958CB5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2C39B-C8CD-074B-8DBC-D8F6D3DD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661A-1211-2946-86C1-BE626F69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F0FF8B-B955-014D-8EAA-EE267423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2A8-691D-6147-9070-15FF2E59D7C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E1576-1CAE-4B4F-86B8-D1956C121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AD1A-3E5A-024B-8979-E9B960D4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661A-1211-2946-86C1-BE626F69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3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97C6-83F3-5A42-88ED-9FD8EC58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98837-8090-A348-A358-83177AECC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79AD9-B84E-6E4D-9D80-ED423B301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553C9-E85D-0342-83B7-D12E8DB4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2A8-691D-6147-9070-15FF2E59D7C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A77D0-B9A1-1D4A-AECB-C63F0DBA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BC687-CE06-4248-97E9-AB45083B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661A-1211-2946-86C1-BE626F69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9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2882-BC55-624C-AF49-33385638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61632-EEE8-7447-8E07-6C5412805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5A4C8-3758-5440-9579-E783A0D39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48AA2-2208-3942-8E98-0DEC9410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2A8-691D-6147-9070-15FF2E59D7C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BDB38-C73D-1841-BF61-18EE9B18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130CD-8896-2B47-BF91-B7B7F840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661A-1211-2946-86C1-BE626F69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0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2E5F2-B023-6B40-B2DD-AA8B6A51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0A7B2-EE52-964C-9B47-8E2D503D5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A7CC8-CBE2-A54F-981B-19668F49B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52A8-691D-6147-9070-15FF2E59D7C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26701-0C55-F84B-BCBA-08C23B1C7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B932B-D244-A447-A8EC-F24C2A3EA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3661A-1211-2946-86C1-BE626F69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9437919-B841-4AEB-8AA6-37C8AA5A8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296" r="2451" b="9502"/>
          <a:stretch/>
        </p:blipFill>
        <p:spPr bwMode="auto">
          <a:xfrm>
            <a:off x="549556" y="1091225"/>
            <a:ext cx="10728887" cy="52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260913" y="190500"/>
            <a:ext cx="11306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596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Game of Life: Students, Class and the Library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4025723" y="6215676"/>
            <a:ext cx="4140553" cy="451824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52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FC8DBF-0BFF-8C47-B322-E2B6EFDB02CC}"/>
              </a:ext>
            </a:extLst>
          </p:cNvPr>
          <p:cNvSpPr txBox="1"/>
          <p:nvPr/>
        </p:nvSpPr>
        <p:spPr>
          <a:xfrm>
            <a:off x="2431968" y="2228671"/>
            <a:ext cx="7278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5969"/>
                </a:solidFill>
                <a:latin typeface="Tw Cen MT" panose="020B0602020104020603" pitchFamily="34" charset="0"/>
              </a:rPr>
              <a:t>Thank you!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5969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BC668B-1414-E64D-8B30-3A293FE65D54}"/>
              </a:ext>
            </a:extLst>
          </p:cNvPr>
          <p:cNvGrpSpPr/>
          <p:nvPr/>
        </p:nvGrpSpPr>
        <p:grpSpPr>
          <a:xfrm>
            <a:off x="4144506" y="5829557"/>
            <a:ext cx="4140553" cy="451824"/>
            <a:chOff x="4679586" y="878988"/>
            <a:chExt cx="1745757" cy="1905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AC19F5F-C4D2-7243-852A-6C557352FA0F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F6F1D44-DB91-1D4D-AD82-5E0DF15C638C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58BEA85-84A8-7C4B-B6E7-087E29268F35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37C1B2B-3359-0244-B903-6E5317E8C413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A1FC4FC-3F44-FA47-99A0-9921394341A0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53FEBAE-ED8D-EE4D-80E3-952D23C85AA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D842BD-DB40-5941-8FFB-A003BF6AD2A5}"/>
              </a:ext>
            </a:extLst>
          </p:cNvPr>
          <p:cNvSpPr txBox="1"/>
          <p:nvPr/>
        </p:nvSpPr>
        <p:spPr>
          <a:xfrm>
            <a:off x="4740166" y="2280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66C680-D343-5C41-8B46-6E7B11A067CE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38BFC2-AA9D-EA47-B0C0-666147089F20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386264" y="375114"/>
            <a:ext cx="7278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596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Game of Life: Students, Class and the Classroom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4025722" y="6146881"/>
            <a:ext cx="4140553" cy="451824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808684" y="4142023"/>
            <a:ext cx="10858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D7373"/>
                </a:solidFill>
                <a:latin typeface="Tw Cen MT" panose="020B0602020104020603" pitchFamily="34" charset="0"/>
              </a:rPr>
              <a:t>Adam Cooke	Teaching Learning and Students Officer (WP)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D7373"/>
                </a:solidFill>
                <a:latin typeface="Tw Cen MT" panose="020B0602020104020603" pitchFamily="34" charset="0"/>
              </a:rPr>
              <a:t>Sam Aston		Learning Developer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D7373"/>
                </a:solidFill>
                <a:latin typeface="Tw Cen MT" panose="020B0602020104020603" pitchFamily="34" charset="0"/>
              </a:rPr>
              <a:t>Kerry Scott		Teaching, Learning and Students Co-ordinator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D7373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1037D4-0D13-467A-8E34-C4BCF46C7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275" y="295317"/>
            <a:ext cx="3078315" cy="3078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1BE840-AC56-4FD0-A330-CF5189510ECB}"/>
              </a:ext>
            </a:extLst>
          </p:cNvPr>
          <p:cNvSpPr txBox="1"/>
          <p:nvPr/>
        </p:nvSpPr>
        <p:spPr>
          <a:xfrm>
            <a:off x="8166275" y="3125395"/>
            <a:ext cx="3366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Menti.com: 9254 2325</a:t>
            </a:r>
            <a:r>
              <a:rPr lang="en-GB" sz="2400" b="1" dirty="0">
                <a:effectLst/>
                <a:latin typeface="Tw Cen MT" panose="020B0602020104020603" pitchFamily="34" charset="0"/>
              </a:rPr>
              <a:t> </a:t>
            </a:r>
            <a:endParaRPr lang="en-GB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06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CC64BCC-970A-49E5-B68D-4C2A1D0C6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0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31C5A0A-4DA0-4A73-9C38-116C9DB4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2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A5227C6-7A54-4A5E-9E2B-3C3436910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41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F7B7EE5D0E345AC8D7ED2A757C6F7" ma:contentTypeVersion="13" ma:contentTypeDescription="Create a new document." ma:contentTypeScope="" ma:versionID="bd2ba4f837988cae802e277f3abc54b2">
  <xsd:schema xmlns:xsd="http://www.w3.org/2001/XMLSchema" xmlns:xs="http://www.w3.org/2001/XMLSchema" xmlns:p="http://schemas.microsoft.com/office/2006/metadata/properties" xmlns:ns3="4df30361-9ceb-4023-9099-ee71d993ec5d" xmlns:ns4="d76911d9-e521-4e49-9999-8ef71e35459c" targetNamespace="http://schemas.microsoft.com/office/2006/metadata/properties" ma:root="true" ma:fieldsID="f7a6225b6a0d96394a23525edd47250d" ns3:_="" ns4:_="">
    <xsd:import namespace="4df30361-9ceb-4023-9099-ee71d993ec5d"/>
    <xsd:import namespace="d76911d9-e521-4e49-9999-8ef71e35459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30361-9ceb-4023-9099-ee71d993ec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911d9-e521-4e49-9999-8ef71e3545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0B35EA-B3C9-4A62-8C85-CD6D65A3C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f30361-9ceb-4023-9099-ee71d993ec5d"/>
    <ds:schemaRef ds:uri="d76911d9-e521-4e49-9999-8ef71e3545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50C9B3-F69F-44DC-8880-86603C90FB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13634A-8680-4E60-AB02-AC871533F3AF}">
  <ds:schemaRefs>
    <ds:schemaRef ds:uri="http://schemas.microsoft.com/office/2006/metadata/properties"/>
    <ds:schemaRef ds:uri="d76911d9-e521-4e49-9999-8ef71e35459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df30361-9ceb-4023-9099-ee71d993ec5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58</Words>
  <Application>Microsoft Office PowerPoint</Application>
  <PresentationFormat>Widescreen</PresentationFormat>
  <Paragraphs>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Upendo Ipini</dc:creator>
  <cp:lastModifiedBy>Adam Cooke</cp:lastModifiedBy>
  <cp:revision>39</cp:revision>
  <dcterms:created xsi:type="dcterms:W3CDTF">2021-03-12T10:59:50Z</dcterms:created>
  <dcterms:modified xsi:type="dcterms:W3CDTF">2022-07-12T11:01:26Z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0x0101001D9F7B7EE5D0E345AC8D7ED2A757C6F7</vt:lpwstr>
  </property>
</Properties>
</file>