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7" r:id="rId5"/>
    <p:sldId id="263" r:id="rId6"/>
    <p:sldId id="274" r:id="rId7"/>
    <p:sldId id="276" r:id="rId8"/>
    <p:sldId id="275" r:id="rId9"/>
    <p:sldId id="280" r:id="rId10"/>
    <p:sldId id="27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Light" panose="00000400000000000000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FECCD-FC14-4322-B186-A4287B4FC977}" v="3" dt="2022-06-15T14:22:0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58974" autoAdjust="0"/>
  </p:normalViewPr>
  <p:slideViewPr>
    <p:cSldViewPr>
      <p:cViewPr varScale="1">
        <p:scale>
          <a:sx n="26" d="100"/>
          <a:sy n="26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A613-90ED-4437-9955-0FD91A2591FA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13E2D-AAE2-469C-95F2-50EB24B1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08eb04c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08eb04c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08eb04c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08eb04c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50779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08eb04c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08eb04c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09362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08eb04c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08eb04c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44276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 layout 2 1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3675150" y="2503050"/>
            <a:ext cx="10891800" cy="52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1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54385"/>
            <a:ext cx="10063931" cy="3321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5070984"/>
            <a:ext cx="10063931" cy="962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spc="-144" dirty="0">
                <a:solidFill>
                  <a:srgbClr val="FFFFFF"/>
                </a:solidFill>
                <a:latin typeface="Zing Sans Rust Bold Bold"/>
              </a:rPr>
              <a:t>Beyond Together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8472" y="6142389"/>
            <a:ext cx="8772728" cy="610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400" dirty="0">
                <a:solidFill>
                  <a:srgbClr val="FFFFFF"/>
                </a:solidFill>
                <a:latin typeface="Poppins Light"/>
              </a:rPr>
              <a:t>Education for the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D6801-421B-4ADC-9A9B-2FBAC7AF2098}"/>
              </a:ext>
            </a:extLst>
          </p:cNvPr>
          <p:cNvSpPr txBox="1"/>
          <p:nvPr/>
        </p:nvSpPr>
        <p:spPr>
          <a:xfrm>
            <a:off x="533400" y="8562619"/>
            <a:ext cx="13411200" cy="1212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4400" dirty="0">
                <a:solidFill>
                  <a:srgbClr val="FFFFFF"/>
                </a:solidFill>
                <a:latin typeface="Poppins Light"/>
              </a:rPr>
              <a:t>Maya Sharma, RACE Centre</a:t>
            </a:r>
          </a:p>
          <a:p>
            <a:pPr>
              <a:lnSpc>
                <a:spcPts val="4680"/>
              </a:lnSpc>
            </a:pPr>
            <a:r>
              <a:rPr lang="en-US" sz="4400" dirty="0">
                <a:solidFill>
                  <a:srgbClr val="FFFFFF"/>
                </a:solidFill>
                <a:latin typeface="Poppins Light"/>
              </a:rPr>
              <a:t>Adam Cooke, Teaching Learning and Students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09FC1C3-C9B9-4191-82E2-287E708F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3791">
            <a:off x="15220308" y="3983188"/>
            <a:ext cx="2584946" cy="258494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C40EF7B-BE4E-42AA-A7B8-EDEFDCC1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7801">
            <a:off x="15166425" y="1023197"/>
            <a:ext cx="2584946" cy="258494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DEF1080-FCF0-4A2D-A50C-0A0DF8C861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2100">
            <a:off x="15220308" y="7020022"/>
            <a:ext cx="2584946" cy="2584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 amt="44000"/>
          </a:blip>
          <a:srcRect t="12502" b="12495"/>
          <a:stretch/>
        </p:blipFill>
        <p:spPr>
          <a:xfrm>
            <a:off x="0" y="1"/>
            <a:ext cx="18288002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3675150" y="2503050"/>
            <a:ext cx="10891800" cy="5281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/>
              <a:t>Collaboration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03D9B4-D722-4DE6-A679-0B1D6D6B4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" b="17135"/>
          <a:stretch/>
        </p:blipFill>
        <p:spPr bwMode="auto">
          <a:xfrm>
            <a:off x="1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3675150" y="2503050"/>
            <a:ext cx="10891800" cy="5281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/>
              <a:t>Ahmed Iqbal Ullah </a:t>
            </a:r>
            <a:br>
              <a:rPr lang="en-GB" dirty="0"/>
            </a:br>
            <a:r>
              <a:rPr lang="en-GB" dirty="0"/>
              <a:t>RACE Centre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91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 amt="44000"/>
          </a:blip>
          <a:srcRect t="12502" b="12495"/>
          <a:stretch/>
        </p:blipFill>
        <p:spPr>
          <a:xfrm>
            <a:off x="0" y="1"/>
            <a:ext cx="18288002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1676400" y="2503050"/>
            <a:ext cx="15240000" cy="5281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/>
              <a:t>Teaching, Learning and Students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23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390F90-5665-4DCC-8B68-923C65AD0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" t="8957" r="759" b="13022"/>
          <a:stretch/>
        </p:blipFill>
        <p:spPr bwMode="auto">
          <a:xfrm>
            <a:off x="495300" y="-190500"/>
            <a:ext cx="172974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6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3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224"/>
            <a:ext cx="18288000" cy="39227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40FF4-932D-4D62-BD06-1071CE3298B5}"/>
              </a:ext>
            </a:extLst>
          </p:cNvPr>
          <p:cNvSpPr txBox="1"/>
          <p:nvPr/>
        </p:nvSpPr>
        <p:spPr>
          <a:xfrm>
            <a:off x="1069942" y="6364224"/>
            <a:ext cx="16148115" cy="3266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padlet.com/</a:t>
            </a:r>
            <a:r>
              <a:rPr lang="en-US" sz="6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acookewp</a:t>
            </a: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/together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could you collaborate for the global goals?</a:t>
            </a:r>
          </a:p>
        </p:txBody>
      </p:sp>
      <p:pic>
        <p:nvPicPr>
          <p:cNvPr id="2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6FFAB01-C482-4B25-8788-C5DC37D34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" t="8957" r="759" b="13022"/>
          <a:stretch/>
        </p:blipFill>
        <p:spPr bwMode="auto">
          <a:xfrm>
            <a:off x="482601" y="745840"/>
            <a:ext cx="8188224" cy="48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35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1590204"/>
            <a:ext cx="0" cy="31813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38B4F67-910B-4A0F-84CA-504B3E7E2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006" y="482601"/>
            <a:ext cx="5396556" cy="53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1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54385"/>
            <a:ext cx="10063931" cy="3321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5070984"/>
            <a:ext cx="10063931" cy="962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spc="-144" dirty="0">
                <a:solidFill>
                  <a:srgbClr val="FFFFFF"/>
                </a:solidFill>
                <a:latin typeface="Zing Sans Rust Bold Bold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D6801-421B-4ADC-9A9B-2FBAC7AF2098}"/>
              </a:ext>
            </a:extLst>
          </p:cNvPr>
          <p:cNvSpPr txBox="1"/>
          <p:nvPr/>
        </p:nvSpPr>
        <p:spPr>
          <a:xfrm>
            <a:off x="1028700" y="8840953"/>
            <a:ext cx="11239500" cy="1184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FFFFF"/>
                </a:solidFill>
                <a:latin typeface="Poppins Light"/>
              </a:rPr>
              <a:t>Maya Sharma, RACE Centre</a:t>
            </a:r>
          </a:p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FFFFF"/>
                </a:solidFill>
                <a:latin typeface="Poppins Light"/>
              </a:rPr>
              <a:t>Adam Cooke, Teaching Learning and Students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09FC1C3-C9B9-4191-82E2-287E708F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3791">
            <a:off x="15220308" y="3983188"/>
            <a:ext cx="2584946" cy="258494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C40EF7B-BE4E-42AA-A7B8-EDEFDCC1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7801">
            <a:off x="15166425" y="1023197"/>
            <a:ext cx="2584946" cy="258494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DEF1080-FCF0-4A2D-A50C-0A0DF8C861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2100">
            <a:off x="15220308" y="7020022"/>
            <a:ext cx="2584946" cy="25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48BE6E29C2C4C9DE2CC31CFCA438B" ma:contentTypeVersion="12" ma:contentTypeDescription="Create a new document." ma:contentTypeScope="" ma:versionID="ef4a38c70e2cd8e6fabe3cd60f81c265">
  <xsd:schema xmlns:xsd="http://www.w3.org/2001/XMLSchema" xmlns:xs="http://www.w3.org/2001/XMLSchema" xmlns:p="http://schemas.microsoft.com/office/2006/metadata/properties" xmlns:ns2="b976134f-9d78-4dbf-b132-18e76711157a" xmlns:ns3="9f82b4a4-79e2-4023-8e0e-141192a79318" targetNamespace="http://schemas.microsoft.com/office/2006/metadata/properties" ma:root="true" ma:fieldsID="265ad6f0031afdd5c22873d741292a48" ns2:_="" ns3:_="">
    <xsd:import namespace="b976134f-9d78-4dbf-b132-18e76711157a"/>
    <xsd:import namespace="9f82b4a4-79e2-4023-8e0e-141192a79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134f-9d78-4dbf-b132-18e767111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2b4a4-79e2-4023-8e0e-141192a79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44CBCE-DECB-4E6A-BD6A-C453A2774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134f-9d78-4dbf-b132-18e76711157a"/>
    <ds:schemaRef ds:uri="9f82b4a4-79e2-4023-8e0e-141192a79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8E7746-7012-4B30-9F36-ADEBFE97CE5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b976134f-9d78-4dbf-b132-18e76711157a"/>
    <ds:schemaRef ds:uri="9f82b4a4-79e2-4023-8e0e-141192a79318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EEDCCE-2D02-4209-AF69-A8F81184F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61</Words>
  <Application>Microsoft Office PowerPoint</Application>
  <PresentationFormat>Custom</PresentationFormat>
  <Paragraphs>13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Collaboration</vt:lpstr>
      <vt:lpstr>Ahmed Iqbal Ullah  RACE Centre</vt:lpstr>
      <vt:lpstr>Teaching, Learning and Students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Ahmed Iqbal Ullah: RACE Centre &amp; Education Trust</dc:title>
  <dc:creator>Maya Sharma</dc:creator>
  <cp:lastModifiedBy>Adam Cooke</cp:lastModifiedBy>
  <cp:revision>21</cp:revision>
  <dcterms:created xsi:type="dcterms:W3CDTF">2006-08-16T00:00:00Z</dcterms:created>
  <dcterms:modified xsi:type="dcterms:W3CDTF">2022-07-12T11:08:52Z</dcterms:modified>
  <dc:identifier>DAEp-oIKGkY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0x01010065848BE6E29C2C4C9DE2CC31CFCA438B</vt:lpwstr>
  </property>
</Properties>
</file>