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  <p:sldMasterId id="2147483672" r:id="rId5"/>
  </p:sldMasterIdLst>
  <p:notesMasterIdLst>
    <p:notesMasterId r:id="rId10"/>
  </p:notesMasterIdLst>
  <p:sldIdLst>
    <p:sldId id="291" r:id="rId6"/>
    <p:sldId id="284" r:id="rId7"/>
    <p:sldId id="293" r:id="rId8"/>
    <p:sldId id="2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llaboration and Metadata Creation" id="{FBE43AB4-8371-4956-BF33-70C036234749}">
          <p14:sldIdLst>
            <p14:sldId id="291"/>
            <p14:sldId id="284"/>
            <p14:sldId id="293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6" pos="3840">
          <p15:clr>
            <a:srgbClr val="A4A3A4"/>
          </p15:clr>
        </p15:guide>
        <p15:guide id="7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895F"/>
    <a:srgbClr val="136143"/>
    <a:srgbClr val="0B3B29"/>
    <a:srgbClr val="8439BD"/>
    <a:srgbClr val="8F2EA2"/>
    <a:srgbClr val="3EDA9F"/>
    <a:srgbClr val="10543A"/>
    <a:srgbClr val="D9A5E3"/>
    <a:srgbClr val="20A472"/>
    <a:srgbClr val="34D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EA9351-24E2-4440-BDA1-4469FF7B962F}" v="4" dt="2022-06-15T11:32:57.4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8" autoAdjust="0"/>
    <p:restoredTop sz="95033" autoAdjust="0"/>
  </p:normalViewPr>
  <p:slideViewPr>
    <p:cSldViewPr snapToGrid="0" showGuides="1">
      <p:cViewPr varScale="1">
        <p:scale>
          <a:sx n="73" d="100"/>
          <a:sy n="73" d="100"/>
        </p:scale>
        <p:origin x="498" y="8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391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ca Pizzarotti" userId="fb195638-d5b3-4d65-930a-ef6f41a8f626" providerId="ADAL" clId="{9A5ECB9F-DCAD-4B60-AED3-D8D69E903636}"/>
    <pc:docChg chg="modSld">
      <pc:chgData name="Veronica Pizzarotti" userId="fb195638-d5b3-4d65-930a-ef6f41a8f626" providerId="ADAL" clId="{9A5ECB9F-DCAD-4B60-AED3-D8D69E903636}" dt="2022-06-07T11:01:18.194" v="166" actId="20577"/>
      <pc:docMkLst>
        <pc:docMk/>
      </pc:docMkLst>
      <pc:sldChg chg="modSp mod">
        <pc:chgData name="Veronica Pizzarotti" userId="fb195638-d5b3-4d65-930a-ef6f41a8f626" providerId="ADAL" clId="{9A5ECB9F-DCAD-4B60-AED3-D8D69E903636}" dt="2022-06-07T11:01:18.194" v="166" actId="20577"/>
        <pc:sldMkLst>
          <pc:docMk/>
          <pc:sldMk cId="4230622197" sldId="284"/>
        </pc:sldMkLst>
        <pc:spChg chg="mod">
          <ac:chgData name="Veronica Pizzarotti" userId="fb195638-d5b3-4d65-930a-ef6f41a8f626" providerId="ADAL" clId="{9A5ECB9F-DCAD-4B60-AED3-D8D69E903636}" dt="2022-06-07T10:59:45.974" v="68" actId="14100"/>
          <ac:spMkLst>
            <pc:docMk/>
            <pc:sldMk cId="4230622197" sldId="284"/>
            <ac:spMk id="17" creationId="{6A44816B-378D-41B5-84D7-39CECE2E452E}"/>
          </ac:spMkLst>
        </pc:spChg>
        <pc:spChg chg="mod">
          <ac:chgData name="Veronica Pizzarotti" userId="fb195638-d5b3-4d65-930a-ef6f41a8f626" providerId="ADAL" clId="{9A5ECB9F-DCAD-4B60-AED3-D8D69E903636}" dt="2022-06-07T10:43:02.108" v="9" actId="255"/>
          <ac:spMkLst>
            <pc:docMk/>
            <pc:sldMk cId="4230622197" sldId="284"/>
            <ac:spMk id="19" creationId="{FC17936A-EE2B-4C30-A31C-496282D48B87}"/>
          </ac:spMkLst>
        </pc:spChg>
        <pc:spChg chg="mod">
          <ac:chgData name="Veronica Pizzarotti" userId="fb195638-d5b3-4d65-930a-ef6f41a8f626" providerId="ADAL" clId="{9A5ECB9F-DCAD-4B60-AED3-D8D69E903636}" dt="2022-06-07T11:01:18.194" v="166" actId="20577"/>
          <ac:spMkLst>
            <pc:docMk/>
            <pc:sldMk cId="4230622197" sldId="284"/>
            <ac:spMk id="20" creationId="{AA64E66E-DA3C-42CD-80D9-89BD3A8A401A}"/>
          </ac:spMkLst>
        </pc:spChg>
      </pc:sldChg>
      <pc:sldChg chg="modSp mod">
        <pc:chgData name="Veronica Pizzarotti" userId="fb195638-d5b3-4d65-930a-ef6f41a8f626" providerId="ADAL" clId="{9A5ECB9F-DCAD-4B60-AED3-D8D69E903636}" dt="2022-06-07T10:57:28.347" v="67" actId="20577"/>
        <pc:sldMkLst>
          <pc:docMk/>
          <pc:sldMk cId="2003982931" sldId="293"/>
        </pc:sldMkLst>
        <pc:spChg chg="mod">
          <ac:chgData name="Veronica Pizzarotti" userId="fb195638-d5b3-4d65-930a-ef6f41a8f626" providerId="ADAL" clId="{9A5ECB9F-DCAD-4B60-AED3-D8D69E903636}" dt="2022-06-07T10:57:28.347" v="67" actId="20577"/>
          <ac:spMkLst>
            <pc:docMk/>
            <pc:sldMk cId="2003982931" sldId="293"/>
            <ac:spMk id="2" creationId="{D3375625-68E6-9FF3-9952-EF528DE199E4}"/>
          </ac:spMkLst>
        </pc:spChg>
      </pc:sldChg>
      <pc:sldChg chg="modSp mod">
        <pc:chgData name="Veronica Pizzarotti" userId="fb195638-d5b3-4d65-930a-ef6f41a8f626" providerId="ADAL" clId="{9A5ECB9F-DCAD-4B60-AED3-D8D69E903636}" dt="2022-06-07T09:55:45.161" v="8" actId="20577"/>
        <pc:sldMkLst>
          <pc:docMk/>
          <pc:sldMk cId="2333000305" sldId="295"/>
        </pc:sldMkLst>
        <pc:spChg chg="mod">
          <ac:chgData name="Veronica Pizzarotti" userId="fb195638-d5b3-4d65-930a-ef6f41a8f626" providerId="ADAL" clId="{9A5ECB9F-DCAD-4B60-AED3-D8D69E903636}" dt="2022-06-07T09:55:45.161" v="8" actId="20577"/>
          <ac:spMkLst>
            <pc:docMk/>
            <pc:sldMk cId="2333000305" sldId="295"/>
            <ac:spMk id="3" creationId="{512FEBF1-C2CE-5FD4-B443-0D5EEA816223}"/>
          </ac:spMkLst>
        </pc:spChg>
      </pc:sldChg>
    </pc:docChg>
  </pc:docChgLst>
  <pc:docChgLst>
    <pc:chgData name="Veronica Pizzarotti" userId="S::veronica.pizzarotti@manchester.ac.uk::fb195638-d5b3-4d65-930a-ef6f41a8f626" providerId="AD" clId="Web-{EBEA9351-24E2-4440-BDA1-4469FF7B962F}"/>
    <pc:docChg chg="modSld">
      <pc:chgData name="Veronica Pizzarotti" userId="S::veronica.pizzarotti@manchester.ac.uk::fb195638-d5b3-4d65-930a-ef6f41a8f626" providerId="AD" clId="Web-{EBEA9351-24E2-4440-BDA1-4469FF7B962F}" dt="2022-06-15T11:32:57.499" v="3" actId="20577"/>
      <pc:docMkLst>
        <pc:docMk/>
      </pc:docMkLst>
      <pc:sldChg chg="modSp">
        <pc:chgData name="Veronica Pizzarotti" userId="S::veronica.pizzarotti@manchester.ac.uk::fb195638-d5b3-4d65-930a-ef6f41a8f626" providerId="AD" clId="Web-{EBEA9351-24E2-4440-BDA1-4469FF7B962F}" dt="2022-06-15T11:32:57.499" v="3" actId="20577"/>
        <pc:sldMkLst>
          <pc:docMk/>
          <pc:sldMk cId="3729865717" sldId="291"/>
        </pc:sldMkLst>
        <pc:spChg chg="mod">
          <ac:chgData name="Veronica Pizzarotti" userId="S::veronica.pizzarotti@manchester.ac.uk::fb195638-d5b3-4d65-930a-ef6f41a8f626" providerId="AD" clId="Web-{EBEA9351-24E2-4440-BDA1-4469FF7B962F}" dt="2022-06-15T11:32:57.499" v="3" actId="20577"/>
          <ac:spMkLst>
            <pc:docMk/>
            <pc:sldMk cId="3729865717" sldId="291"/>
            <ac:spMk id="10" creationId="{3CF2174E-9D85-4A4D-B0CB-A2602251905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D2081-E1E8-4A39-A1C9-076DEB047073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0FA9D-EFB3-4AB6-8652-9B736207D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864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8">
            <a:extLst>
              <a:ext uri="{FF2B5EF4-FFF2-40B4-BE49-F238E27FC236}">
                <a16:creationId xmlns:a16="http://schemas.microsoft.com/office/drawing/2014/main" id="{D127D48E-3E09-48C7-AB33-FBD643EFA5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23914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9" name="Text Placeholder 50">
            <a:extLst>
              <a:ext uri="{FF2B5EF4-FFF2-40B4-BE49-F238E27FC236}">
                <a16:creationId xmlns:a16="http://schemas.microsoft.com/office/drawing/2014/main" id="{A1B91BF4-B790-4F67-98EB-FE905527BF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23914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48">
            <a:extLst>
              <a:ext uri="{FF2B5EF4-FFF2-40B4-BE49-F238E27FC236}">
                <a16:creationId xmlns:a16="http://schemas.microsoft.com/office/drawing/2014/main" id="{CCA5F33F-1634-427F-92BF-99A5ED52A4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34076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1" name="Text Placeholder 50">
            <a:extLst>
              <a:ext uri="{FF2B5EF4-FFF2-40B4-BE49-F238E27FC236}">
                <a16:creationId xmlns:a16="http://schemas.microsoft.com/office/drawing/2014/main" id="{084F28D2-C99C-44DC-95CF-A18847F3B6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34076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8">
            <a:extLst>
              <a:ext uri="{FF2B5EF4-FFF2-40B4-BE49-F238E27FC236}">
                <a16:creationId xmlns:a16="http://schemas.microsoft.com/office/drawing/2014/main" id="{2402522A-E098-4FB5-B454-D6FC98D90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44238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Text Placeholder 50">
            <a:extLst>
              <a:ext uri="{FF2B5EF4-FFF2-40B4-BE49-F238E27FC236}">
                <a16:creationId xmlns:a16="http://schemas.microsoft.com/office/drawing/2014/main" id="{18CF51EA-CDE2-4AA1-83CB-9DC6E212C3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44238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8">
            <a:extLst>
              <a:ext uri="{FF2B5EF4-FFF2-40B4-BE49-F238E27FC236}">
                <a16:creationId xmlns:a16="http://schemas.microsoft.com/office/drawing/2014/main" id="{FE2BFCE7-D8D1-42B7-97F2-78B1D2CB5F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54400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5" name="Text Placeholder 50">
            <a:extLst>
              <a:ext uri="{FF2B5EF4-FFF2-40B4-BE49-F238E27FC236}">
                <a16:creationId xmlns:a16="http://schemas.microsoft.com/office/drawing/2014/main" id="{0C4E8DE7-5691-4470-BC2C-F9F6532248C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754400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BC6ED5-DBEC-4BA5-9BFE-9A5E0ED8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52674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7/12/2022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39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42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20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56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7/12/2022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71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7/12/2022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72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7/12/2022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49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91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05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1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48">
            <a:extLst>
              <a:ext uri="{FF2B5EF4-FFF2-40B4-BE49-F238E27FC236}">
                <a16:creationId xmlns:a16="http://schemas.microsoft.com/office/drawing/2014/main" id="{C6E48CAB-F1C0-4E71-9686-C02A967E92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6182" y="4014522"/>
            <a:ext cx="118211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35" name="Text Placeholder 50">
            <a:extLst>
              <a:ext uri="{FF2B5EF4-FFF2-40B4-BE49-F238E27FC236}">
                <a16:creationId xmlns:a16="http://schemas.microsoft.com/office/drawing/2014/main" id="{7C226081-D459-4A68-9B23-0C804E6A63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618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8">
            <a:extLst>
              <a:ext uri="{FF2B5EF4-FFF2-40B4-BE49-F238E27FC236}">
                <a16:creationId xmlns:a16="http://schemas.microsoft.com/office/drawing/2014/main" id="{C32AE455-05F0-44FA-98C4-73D9C60DF89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839103" y="4014522"/>
            <a:ext cx="1208897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3C3FB663-073E-458E-A31A-B15112A0D37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839103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91332113-C9A3-4B1F-A973-C30104497DC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222024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CDAC2DE8-0B23-47D4-A121-018184C5D2B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222024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AE8613EE-32F0-4251-809B-6B9907E226C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604944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6E9683DA-61F6-48A0-9453-C03FB979401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604944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53C09CD9-E6F6-4AA3-968A-491D1568E73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555230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4457D5F2-D7AE-44A9-847A-D20086BCCC2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555230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4FBE8211-41BE-41C2-B826-94FD55BC0AA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938151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18C75666-F3E0-4AD7-8C05-FEFFEAE1D10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938151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66478F13-D9B8-4439-9B08-804CD6848EB9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321072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08844405-957A-4970-A2B6-D161FED665FF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932107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6F067D31-AE61-48F0-A497-1908DC77F08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03992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5B4A526A-A40E-4B7D-94EC-5FDCAD2EAD89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070399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A67390-01C5-4A4E-AF7F-79E8DB2B2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9575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 userDrawn="1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8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14742123-85C4-4775-80AC-721BD7C162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8006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E1001174-581F-41A6-864B-D3BE932C2E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006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2B649793-2AFC-43EE-8172-0EAB326F11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454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5B27745F-27CA-45D0-BE8E-A9C3B168F4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7454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58782C77-F426-4586-AF09-D07E1E8737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69790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E04DA729-6A59-4BC5-8955-DF4D12F125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9790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F6AF03D4-E441-4447-876C-A1B030223E2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006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679D428E-9700-4E19-8364-70006C3E76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8006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5B64A0D9-EA5C-4EC1-981A-0FD223A62F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7454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7F9CD6F4-7AEE-42A4-B26D-96BE3E90036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67454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82EA5B58-66CC-4197-BAC3-D0A39558DB0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69790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B76C47B4-A585-4CAC-933A-2E6D1938D17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69790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563D0C18-5125-4D0F-B46D-76AE182B3F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58006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10634501-CE83-42B9-8572-5C6B7371086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58006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8">
            <a:extLst>
              <a:ext uri="{FF2B5EF4-FFF2-40B4-BE49-F238E27FC236}">
                <a16:creationId xmlns:a16="http://schemas.microsoft.com/office/drawing/2014/main" id="{54844B85-1B28-4340-AA8C-10A0C2A36C9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7454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5" name="Text Placeholder 50">
            <a:extLst>
              <a:ext uri="{FF2B5EF4-FFF2-40B4-BE49-F238E27FC236}">
                <a16:creationId xmlns:a16="http://schemas.microsoft.com/office/drawing/2014/main" id="{31BB84F0-3823-46DB-BCEF-5EF3F8E680C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67454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8">
            <a:extLst>
              <a:ext uri="{FF2B5EF4-FFF2-40B4-BE49-F238E27FC236}">
                <a16:creationId xmlns:a16="http://schemas.microsoft.com/office/drawing/2014/main" id="{D4D4EE7B-E029-47B3-BC18-D53E810711C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69790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7" name="Text Placeholder 50">
            <a:extLst>
              <a:ext uri="{FF2B5EF4-FFF2-40B4-BE49-F238E27FC236}">
                <a16:creationId xmlns:a16="http://schemas.microsoft.com/office/drawing/2014/main" id="{C088BE45-14DC-4551-A5FC-93D0BA99188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69790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8">
            <a:extLst>
              <a:ext uri="{FF2B5EF4-FFF2-40B4-BE49-F238E27FC236}">
                <a16:creationId xmlns:a16="http://schemas.microsoft.com/office/drawing/2014/main" id="{120E072F-4FF5-422F-B7FD-BE3DF026010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58006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9" name="Text Placeholder 50">
            <a:extLst>
              <a:ext uri="{FF2B5EF4-FFF2-40B4-BE49-F238E27FC236}">
                <a16:creationId xmlns:a16="http://schemas.microsoft.com/office/drawing/2014/main" id="{E73E6162-F4E3-4F6D-BA12-6B5918E23B8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58006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8">
            <a:extLst>
              <a:ext uri="{FF2B5EF4-FFF2-40B4-BE49-F238E27FC236}">
                <a16:creationId xmlns:a16="http://schemas.microsoft.com/office/drawing/2014/main" id="{C9938F8E-67A2-401C-882C-ED04C7E5224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7454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1" name="Text Placeholder 50">
            <a:extLst>
              <a:ext uri="{FF2B5EF4-FFF2-40B4-BE49-F238E27FC236}">
                <a16:creationId xmlns:a16="http://schemas.microsoft.com/office/drawing/2014/main" id="{E683DBE3-DCA5-4538-A253-E60ED2C4B62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67454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8">
            <a:extLst>
              <a:ext uri="{FF2B5EF4-FFF2-40B4-BE49-F238E27FC236}">
                <a16:creationId xmlns:a16="http://schemas.microsoft.com/office/drawing/2014/main" id="{6F8B9E2C-BE06-4536-A348-4640A2DA1BF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69790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3" name="Text Placeholder 50">
            <a:extLst>
              <a:ext uri="{FF2B5EF4-FFF2-40B4-BE49-F238E27FC236}">
                <a16:creationId xmlns:a16="http://schemas.microsoft.com/office/drawing/2014/main" id="{B9A57CE7-FAE2-490F-A8F8-402B5F3A744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69790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611859-7CC8-480B-BA0E-18BB16B30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9134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44" userDrawn="1">
          <p15:clr>
            <a:srgbClr val="FBAE40"/>
          </p15:clr>
        </p15:guide>
        <p15:guide id="2" pos="5112">
          <p15:clr>
            <a:srgbClr val="FBAE40"/>
          </p15:clr>
        </p15:guide>
        <p15:guide id="4" pos="5256">
          <p15:clr>
            <a:srgbClr val="5ACBF0"/>
          </p15:clr>
        </p15:guide>
        <p15:guide id="5" pos="4968" userDrawn="1">
          <p15:clr>
            <a:srgbClr val="5ACBF0"/>
          </p15:clr>
        </p15:guide>
        <p15:guide id="6" pos="2688" userDrawn="1">
          <p15:clr>
            <a:srgbClr val="5ACBF0"/>
          </p15:clr>
        </p15:guide>
        <p15:guide id="7" pos="2400" userDrawn="1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ing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8">
            <a:extLst>
              <a:ext uri="{FF2B5EF4-FFF2-40B4-BE49-F238E27FC236}">
                <a16:creationId xmlns:a16="http://schemas.microsoft.com/office/drawing/2014/main" id="{D127D48E-3E09-48C7-AB33-FBD643EFA5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23914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9" name="Text Placeholder 50">
            <a:extLst>
              <a:ext uri="{FF2B5EF4-FFF2-40B4-BE49-F238E27FC236}">
                <a16:creationId xmlns:a16="http://schemas.microsoft.com/office/drawing/2014/main" id="{A1B91BF4-B790-4F67-98EB-FE905527BF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23914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48">
            <a:extLst>
              <a:ext uri="{FF2B5EF4-FFF2-40B4-BE49-F238E27FC236}">
                <a16:creationId xmlns:a16="http://schemas.microsoft.com/office/drawing/2014/main" id="{CCA5F33F-1634-427F-92BF-99A5ED52A4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34076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1" name="Text Placeholder 50">
            <a:extLst>
              <a:ext uri="{FF2B5EF4-FFF2-40B4-BE49-F238E27FC236}">
                <a16:creationId xmlns:a16="http://schemas.microsoft.com/office/drawing/2014/main" id="{084F28D2-C99C-44DC-95CF-A18847F3B6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34076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8">
            <a:extLst>
              <a:ext uri="{FF2B5EF4-FFF2-40B4-BE49-F238E27FC236}">
                <a16:creationId xmlns:a16="http://schemas.microsoft.com/office/drawing/2014/main" id="{2402522A-E098-4FB5-B454-D6FC98D90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44238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Text Placeholder 50">
            <a:extLst>
              <a:ext uri="{FF2B5EF4-FFF2-40B4-BE49-F238E27FC236}">
                <a16:creationId xmlns:a16="http://schemas.microsoft.com/office/drawing/2014/main" id="{18CF51EA-CDE2-4AA1-83CB-9DC6E212C3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44238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8">
            <a:extLst>
              <a:ext uri="{FF2B5EF4-FFF2-40B4-BE49-F238E27FC236}">
                <a16:creationId xmlns:a16="http://schemas.microsoft.com/office/drawing/2014/main" id="{FE2BFCE7-D8D1-42B7-97F2-78B1D2CB5F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54400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5" name="Text Placeholder 50">
            <a:extLst>
              <a:ext uri="{FF2B5EF4-FFF2-40B4-BE49-F238E27FC236}">
                <a16:creationId xmlns:a16="http://schemas.microsoft.com/office/drawing/2014/main" id="{0C4E8DE7-5691-4470-BC2C-F9F6532248C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754400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BC6ED5-DBEC-4BA5-9BFE-9A5E0ED8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73178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ou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48">
            <a:extLst>
              <a:ext uri="{FF2B5EF4-FFF2-40B4-BE49-F238E27FC236}">
                <a16:creationId xmlns:a16="http://schemas.microsoft.com/office/drawing/2014/main" id="{C6E48CAB-F1C0-4E71-9686-C02A967E92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6182" y="4014522"/>
            <a:ext cx="118211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35" name="Text Placeholder 50">
            <a:extLst>
              <a:ext uri="{FF2B5EF4-FFF2-40B4-BE49-F238E27FC236}">
                <a16:creationId xmlns:a16="http://schemas.microsoft.com/office/drawing/2014/main" id="{7C226081-D459-4A68-9B23-0C804E6A63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618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8">
            <a:extLst>
              <a:ext uri="{FF2B5EF4-FFF2-40B4-BE49-F238E27FC236}">
                <a16:creationId xmlns:a16="http://schemas.microsoft.com/office/drawing/2014/main" id="{C32AE455-05F0-44FA-98C4-73D9C60DF89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839103" y="4014522"/>
            <a:ext cx="1208897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3C3FB663-073E-458E-A31A-B15112A0D37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839103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91332113-C9A3-4B1F-A973-C30104497DC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222024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CDAC2DE8-0B23-47D4-A121-018184C5D2B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222024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AE8613EE-32F0-4251-809B-6B9907E226C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604944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6E9683DA-61F6-48A0-9453-C03FB979401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604944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53C09CD9-E6F6-4AA3-968A-491D1568E73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555230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4457D5F2-D7AE-44A9-847A-D20086BCCC2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555230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4FBE8211-41BE-41C2-B826-94FD55BC0AA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938151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18C75666-F3E0-4AD7-8C05-FEFFEAE1D10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938151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66478F13-D9B8-4439-9B08-804CD6848EB9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321072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08844405-957A-4970-A2B6-D161FED665FF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932107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6F067D31-AE61-48F0-A497-1908DC77F08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03992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5B4A526A-A40E-4B7D-94EC-5FDCAD2EAD89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070399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A67390-01C5-4A4E-AF7F-79E8DB2B2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3770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rip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14742123-85C4-4775-80AC-721BD7C162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8006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E1001174-581F-41A6-864B-D3BE932C2E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006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2B649793-2AFC-43EE-8172-0EAB326F11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454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5B27745F-27CA-45D0-BE8E-A9C3B168F4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7454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58782C77-F426-4586-AF09-D07E1E8737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69790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E04DA729-6A59-4BC5-8955-DF4D12F125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9790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F6AF03D4-E441-4447-876C-A1B030223E2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006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679D428E-9700-4E19-8364-70006C3E76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8006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5B64A0D9-EA5C-4EC1-981A-0FD223A62F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7454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7F9CD6F4-7AEE-42A4-B26D-96BE3E90036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67454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82EA5B58-66CC-4197-BAC3-D0A39558DB0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69790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B76C47B4-A585-4CAC-933A-2E6D1938D17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69790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563D0C18-5125-4D0F-B46D-76AE182B3F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58006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10634501-CE83-42B9-8572-5C6B7371086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58006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8">
            <a:extLst>
              <a:ext uri="{FF2B5EF4-FFF2-40B4-BE49-F238E27FC236}">
                <a16:creationId xmlns:a16="http://schemas.microsoft.com/office/drawing/2014/main" id="{54844B85-1B28-4340-AA8C-10A0C2A36C9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7454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5" name="Text Placeholder 50">
            <a:extLst>
              <a:ext uri="{FF2B5EF4-FFF2-40B4-BE49-F238E27FC236}">
                <a16:creationId xmlns:a16="http://schemas.microsoft.com/office/drawing/2014/main" id="{31BB84F0-3823-46DB-BCEF-5EF3F8E680C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67454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8">
            <a:extLst>
              <a:ext uri="{FF2B5EF4-FFF2-40B4-BE49-F238E27FC236}">
                <a16:creationId xmlns:a16="http://schemas.microsoft.com/office/drawing/2014/main" id="{D4D4EE7B-E029-47B3-BC18-D53E810711C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69790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7" name="Text Placeholder 50">
            <a:extLst>
              <a:ext uri="{FF2B5EF4-FFF2-40B4-BE49-F238E27FC236}">
                <a16:creationId xmlns:a16="http://schemas.microsoft.com/office/drawing/2014/main" id="{C088BE45-14DC-4551-A5FC-93D0BA99188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69790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8">
            <a:extLst>
              <a:ext uri="{FF2B5EF4-FFF2-40B4-BE49-F238E27FC236}">
                <a16:creationId xmlns:a16="http://schemas.microsoft.com/office/drawing/2014/main" id="{120E072F-4FF5-422F-B7FD-BE3DF026010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58006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9" name="Text Placeholder 50">
            <a:extLst>
              <a:ext uri="{FF2B5EF4-FFF2-40B4-BE49-F238E27FC236}">
                <a16:creationId xmlns:a16="http://schemas.microsoft.com/office/drawing/2014/main" id="{E73E6162-F4E3-4F6D-BA12-6B5918E23B8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58006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8">
            <a:extLst>
              <a:ext uri="{FF2B5EF4-FFF2-40B4-BE49-F238E27FC236}">
                <a16:creationId xmlns:a16="http://schemas.microsoft.com/office/drawing/2014/main" id="{C9938F8E-67A2-401C-882C-ED04C7E5224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7454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1" name="Text Placeholder 50">
            <a:extLst>
              <a:ext uri="{FF2B5EF4-FFF2-40B4-BE49-F238E27FC236}">
                <a16:creationId xmlns:a16="http://schemas.microsoft.com/office/drawing/2014/main" id="{E683DBE3-DCA5-4538-A253-E60ED2C4B62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67454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8">
            <a:extLst>
              <a:ext uri="{FF2B5EF4-FFF2-40B4-BE49-F238E27FC236}">
                <a16:creationId xmlns:a16="http://schemas.microsoft.com/office/drawing/2014/main" id="{6F8B9E2C-BE06-4536-A348-4640A2DA1BF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69790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3" name="Text Placeholder 50">
            <a:extLst>
              <a:ext uri="{FF2B5EF4-FFF2-40B4-BE49-F238E27FC236}">
                <a16:creationId xmlns:a16="http://schemas.microsoft.com/office/drawing/2014/main" id="{B9A57CE7-FAE2-490F-A8F8-402B5F3A744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69790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611859-7CC8-480B-BA0E-18BB16B30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68706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44">
          <p15:clr>
            <a:srgbClr val="FBAE40"/>
          </p15:clr>
        </p15:guide>
        <p15:guide id="2" pos="5112">
          <p15:clr>
            <a:srgbClr val="FBAE40"/>
          </p15:clr>
        </p15:guide>
        <p15:guide id="4" pos="5256">
          <p15:clr>
            <a:srgbClr val="5ACBF0"/>
          </p15:clr>
        </p15:guide>
        <p15:guide id="5" pos="4968">
          <p15:clr>
            <a:srgbClr val="5ACBF0"/>
          </p15:clr>
        </p15:guide>
        <p15:guide id="6" pos="2688">
          <p15:clr>
            <a:srgbClr val="5ACBF0"/>
          </p15:clr>
        </p15:guide>
        <p15:guide id="7" pos="2400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ing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8">
            <a:extLst>
              <a:ext uri="{FF2B5EF4-FFF2-40B4-BE49-F238E27FC236}">
                <a16:creationId xmlns:a16="http://schemas.microsoft.com/office/drawing/2014/main" id="{D127D48E-3E09-48C7-AB33-FBD643EFA5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23914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9" name="Text Placeholder 50">
            <a:extLst>
              <a:ext uri="{FF2B5EF4-FFF2-40B4-BE49-F238E27FC236}">
                <a16:creationId xmlns:a16="http://schemas.microsoft.com/office/drawing/2014/main" id="{A1B91BF4-B790-4F67-98EB-FE905527BF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23914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48">
            <a:extLst>
              <a:ext uri="{FF2B5EF4-FFF2-40B4-BE49-F238E27FC236}">
                <a16:creationId xmlns:a16="http://schemas.microsoft.com/office/drawing/2014/main" id="{CCA5F33F-1634-427F-92BF-99A5ED52A4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34076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1" name="Text Placeholder 50">
            <a:extLst>
              <a:ext uri="{FF2B5EF4-FFF2-40B4-BE49-F238E27FC236}">
                <a16:creationId xmlns:a16="http://schemas.microsoft.com/office/drawing/2014/main" id="{084F28D2-C99C-44DC-95CF-A18847F3B6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34076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8">
            <a:extLst>
              <a:ext uri="{FF2B5EF4-FFF2-40B4-BE49-F238E27FC236}">
                <a16:creationId xmlns:a16="http://schemas.microsoft.com/office/drawing/2014/main" id="{2402522A-E098-4FB5-B454-D6FC98D90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44238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Text Placeholder 50">
            <a:extLst>
              <a:ext uri="{FF2B5EF4-FFF2-40B4-BE49-F238E27FC236}">
                <a16:creationId xmlns:a16="http://schemas.microsoft.com/office/drawing/2014/main" id="{18CF51EA-CDE2-4AA1-83CB-9DC6E212C3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44238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8">
            <a:extLst>
              <a:ext uri="{FF2B5EF4-FFF2-40B4-BE49-F238E27FC236}">
                <a16:creationId xmlns:a16="http://schemas.microsoft.com/office/drawing/2014/main" id="{FE2BFCE7-D8D1-42B7-97F2-78B1D2CB5F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54400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5" name="Text Placeholder 50">
            <a:extLst>
              <a:ext uri="{FF2B5EF4-FFF2-40B4-BE49-F238E27FC236}">
                <a16:creationId xmlns:a16="http://schemas.microsoft.com/office/drawing/2014/main" id="{0C4E8DE7-5691-4470-BC2C-F9F6532248C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754400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BC6ED5-DBEC-4BA5-9BFE-9A5E0ED8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29661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ou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48">
            <a:extLst>
              <a:ext uri="{FF2B5EF4-FFF2-40B4-BE49-F238E27FC236}">
                <a16:creationId xmlns:a16="http://schemas.microsoft.com/office/drawing/2014/main" id="{C6E48CAB-F1C0-4E71-9686-C02A967E92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6182" y="4014522"/>
            <a:ext cx="118211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35" name="Text Placeholder 50">
            <a:extLst>
              <a:ext uri="{FF2B5EF4-FFF2-40B4-BE49-F238E27FC236}">
                <a16:creationId xmlns:a16="http://schemas.microsoft.com/office/drawing/2014/main" id="{7C226081-D459-4A68-9B23-0C804E6A63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618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8">
            <a:extLst>
              <a:ext uri="{FF2B5EF4-FFF2-40B4-BE49-F238E27FC236}">
                <a16:creationId xmlns:a16="http://schemas.microsoft.com/office/drawing/2014/main" id="{C32AE455-05F0-44FA-98C4-73D9C60DF89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839103" y="4014522"/>
            <a:ext cx="1208897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3C3FB663-073E-458E-A31A-B15112A0D37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839103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91332113-C9A3-4B1F-A973-C30104497DC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222024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CDAC2DE8-0B23-47D4-A121-018184C5D2B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222024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AE8613EE-32F0-4251-809B-6B9907E226C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604944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6E9683DA-61F6-48A0-9453-C03FB979401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604944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53C09CD9-E6F6-4AA3-968A-491D1568E73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555230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4457D5F2-D7AE-44A9-847A-D20086BCCC2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555230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4FBE8211-41BE-41C2-B826-94FD55BC0AA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938151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18C75666-F3E0-4AD7-8C05-FEFFEAE1D10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938151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66478F13-D9B8-4439-9B08-804CD6848EB9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321072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08844405-957A-4970-A2B6-D161FED665FF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932107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6F067D31-AE61-48F0-A497-1908DC77F08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03992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5B4A526A-A40E-4B7D-94EC-5FDCAD2EAD89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070399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A67390-01C5-4A4E-AF7F-79E8DB2B2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07340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rip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14742123-85C4-4775-80AC-721BD7C162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8006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E1001174-581F-41A6-864B-D3BE932C2E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006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2B649793-2AFC-43EE-8172-0EAB326F11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454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5B27745F-27CA-45D0-BE8E-A9C3B168F4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7454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58782C77-F426-4586-AF09-D07E1E8737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69790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E04DA729-6A59-4BC5-8955-DF4D12F125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9790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F6AF03D4-E441-4447-876C-A1B030223E2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006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679D428E-9700-4E19-8364-70006C3E76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8006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5B64A0D9-EA5C-4EC1-981A-0FD223A62F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7454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7F9CD6F4-7AEE-42A4-B26D-96BE3E90036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67454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82EA5B58-66CC-4197-BAC3-D0A39558DB0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69790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B76C47B4-A585-4CAC-933A-2E6D1938D17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69790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563D0C18-5125-4D0F-B46D-76AE182B3F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58006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10634501-CE83-42B9-8572-5C6B7371086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58006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8">
            <a:extLst>
              <a:ext uri="{FF2B5EF4-FFF2-40B4-BE49-F238E27FC236}">
                <a16:creationId xmlns:a16="http://schemas.microsoft.com/office/drawing/2014/main" id="{54844B85-1B28-4340-AA8C-10A0C2A36C9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7454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5" name="Text Placeholder 50">
            <a:extLst>
              <a:ext uri="{FF2B5EF4-FFF2-40B4-BE49-F238E27FC236}">
                <a16:creationId xmlns:a16="http://schemas.microsoft.com/office/drawing/2014/main" id="{31BB84F0-3823-46DB-BCEF-5EF3F8E680C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67454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8">
            <a:extLst>
              <a:ext uri="{FF2B5EF4-FFF2-40B4-BE49-F238E27FC236}">
                <a16:creationId xmlns:a16="http://schemas.microsoft.com/office/drawing/2014/main" id="{D4D4EE7B-E029-47B3-BC18-D53E810711C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69790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7" name="Text Placeholder 50">
            <a:extLst>
              <a:ext uri="{FF2B5EF4-FFF2-40B4-BE49-F238E27FC236}">
                <a16:creationId xmlns:a16="http://schemas.microsoft.com/office/drawing/2014/main" id="{C088BE45-14DC-4551-A5FC-93D0BA99188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69790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8">
            <a:extLst>
              <a:ext uri="{FF2B5EF4-FFF2-40B4-BE49-F238E27FC236}">
                <a16:creationId xmlns:a16="http://schemas.microsoft.com/office/drawing/2014/main" id="{120E072F-4FF5-422F-B7FD-BE3DF026010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58006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9" name="Text Placeholder 50">
            <a:extLst>
              <a:ext uri="{FF2B5EF4-FFF2-40B4-BE49-F238E27FC236}">
                <a16:creationId xmlns:a16="http://schemas.microsoft.com/office/drawing/2014/main" id="{E73E6162-F4E3-4F6D-BA12-6B5918E23B8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58006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8">
            <a:extLst>
              <a:ext uri="{FF2B5EF4-FFF2-40B4-BE49-F238E27FC236}">
                <a16:creationId xmlns:a16="http://schemas.microsoft.com/office/drawing/2014/main" id="{C9938F8E-67A2-401C-882C-ED04C7E5224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7454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1" name="Text Placeholder 50">
            <a:extLst>
              <a:ext uri="{FF2B5EF4-FFF2-40B4-BE49-F238E27FC236}">
                <a16:creationId xmlns:a16="http://schemas.microsoft.com/office/drawing/2014/main" id="{E683DBE3-DCA5-4538-A253-E60ED2C4B62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67454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8">
            <a:extLst>
              <a:ext uri="{FF2B5EF4-FFF2-40B4-BE49-F238E27FC236}">
                <a16:creationId xmlns:a16="http://schemas.microsoft.com/office/drawing/2014/main" id="{6F8B9E2C-BE06-4536-A348-4640A2DA1BF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69790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3" name="Text Placeholder 50">
            <a:extLst>
              <a:ext uri="{FF2B5EF4-FFF2-40B4-BE49-F238E27FC236}">
                <a16:creationId xmlns:a16="http://schemas.microsoft.com/office/drawing/2014/main" id="{B9A57CE7-FAE2-490F-A8F8-402B5F3A744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69790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611859-7CC8-480B-BA0E-18BB16B30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876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44">
          <p15:clr>
            <a:srgbClr val="FBAE40"/>
          </p15:clr>
        </p15:guide>
        <p15:guide id="2" pos="5112">
          <p15:clr>
            <a:srgbClr val="FBAE40"/>
          </p15:clr>
        </p15:guide>
        <p15:guide id="4" pos="5256">
          <p15:clr>
            <a:srgbClr val="5ACBF0"/>
          </p15:clr>
        </p15:guide>
        <p15:guide id="5" pos="4968">
          <p15:clr>
            <a:srgbClr val="5ACBF0"/>
          </p15:clr>
        </p15:guide>
        <p15:guide id="6" pos="2688">
          <p15:clr>
            <a:srgbClr val="5ACBF0"/>
          </p15:clr>
        </p15:guide>
        <p15:guide id="7" pos="2400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90B616-241D-4DFE-BC2F-C001ED77E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24" y="457200"/>
            <a:ext cx="11731752" cy="6309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E909E-CC4A-4E51-BC02-B893225D2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0124" y="1825625"/>
            <a:ext cx="117317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B6EE4-1695-4DD6-9758-84FFE963D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012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FDAD0-21E9-42D0-8C63-C6563197FC13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3250D-A8F9-4682-AD84-FD37BCAA6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9280" y="6356350"/>
            <a:ext cx="5933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1A788-841D-41AB-A983-152B6532F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86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3823-CC86-4AC6-95C0-DC3ECA80F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4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1" r:id="rId2"/>
    <p:sldLayoutId id="2147483670" r:id="rId3"/>
    <p:sldLayoutId id="2147483684" r:id="rId4"/>
    <p:sldLayoutId id="2147483685" r:id="rId5"/>
    <p:sldLayoutId id="2147483686" r:id="rId6"/>
    <p:sldLayoutId id="2147483734" r:id="rId7"/>
    <p:sldLayoutId id="2147483735" r:id="rId8"/>
    <p:sldLayoutId id="2147483736" r:id="rId9"/>
  </p:sldLayoutIdLst>
  <p:txStyles>
    <p:titleStyle>
      <a:lvl1pPr algn="ctr" defTabSz="914400" rtl="0" eaLnBrk="1" latinLnBrk="0" hangingPunct="1">
        <a:lnSpc>
          <a:spcPct val="90000"/>
        </a:lnSpc>
        <a:spcBef>
          <a:spcPts val="1000"/>
        </a:spcBef>
        <a:buNone/>
        <a:defRPr sz="36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5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5">
            <a:extLst>
              <a:ext uri="{FF2B5EF4-FFF2-40B4-BE49-F238E27FC236}">
                <a16:creationId xmlns:a16="http://schemas.microsoft.com/office/drawing/2014/main" id="{458C1BCA-247F-4480-B78C-924FEBA5CD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CF2174E-9D85-4A4D-B0CB-A26022519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4655" y="993913"/>
            <a:ext cx="4013877" cy="40216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4400" kern="1200" cap="none" dirty="0">
                <a:latin typeface="+mj-lt"/>
                <a:ea typeface="+mj-ea"/>
                <a:cs typeface="+mj-cs"/>
              </a:rPr>
              <a:t>Collaboration </a:t>
            </a:r>
            <a:r>
              <a:rPr lang="en-US" sz="4400" cap="none" dirty="0"/>
              <a:t>and</a:t>
            </a:r>
            <a:r>
              <a:rPr lang="en-US" sz="4400" kern="1200" cap="none" dirty="0">
                <a:latin typeface="+mj-lt"/>
                <a:ea typeface="+mj-ea"/>
                <a:cs typeface="+mj-cs"/>
              </a:rPr>
              <a:t> </a:t>
            </a:r>
            <a:r>
              <a:rPr lang="en-US" sz="4400" cap="none" dirty="0"/>
              <a:t>metadata</a:t>
            </a:r>
            <a:r>
              <a:rPr lang="en-US" sz="4400" kern="1200" cap="none" dirty="0">
                <a:latin typeface="+mj-lt"/>
                <a:ea typeface="+mj-ea"/>
                <a:cs typeface="+mj-cs"/>
              </a:rPr>
              <a:t> </a:t>
            </a:r>
            <a:r>
              <a:rPr lang="en-US" sz="4400" cap="none"/>
              <a:t>creation</a:t>
            </a:r>
            <a:r>
              <a:rPr lang="en-US" sz="4400" kern="1200" cap="none">
                <a:latin typeface="+mj-lt"/>
                <a:ea typeface="+mj-ea"/>
                <a:cs typeface="+mj-cs"/>
              </a:rPr>
              <a:t>: </a:t>
            </a:r>
            <a:r>
              <a:rPr lang="en-US" sz="4400" cap="none"/>
              <a:t>our</a:t>
            </a:r>
            <a:r>
              <a:rPr lang="en-US" sz="4400" kern="1200" cap="none">
                <a:latin typeface="+mj-lt"/>
                <a:ea typeface="+mj-ea"/>
                <a:cs typeface="+mj-cs"/>
              </a:rPr>
              <a:t> </a:t>
            </a:r>
            <a:r>
              <a:rPr lang="en-US" sz="4400" cap="none"/>
              <a:t>partnership</a:t>
            </a:r>
            <a:r>
              <a:rPr lang="en-US" sz="4400" kern="1200" cap="none">
                <a:latin typeface="+mj-lt"/>
                <a:ea typeface="+mj-ea"/>
                <a:cs typeface="+mj-cs"/>
              </a:rPr>
              <a:t> </a:t>
            </a:r>
            <a:r>
              <a:rPr lang="en-US" sz="4400" cap="none"/>
              <a:t>with</a:t>
            </a:r>
            <a:r>
              <a:rPr lang="en-US" sz="4400" kern="1200" cap="none">
                <a:latin typeface="+mj-lt"/>
                <a:ea typeface="+mj-ea"/>
                <a:cs typeface="+mj-cs"/>
              </a:rPr>
              <a:t> </a:t>
            </a:r>
            <a:r>
              <a:rPr lang="en-US" sz="4400" kern="1200" cap="none" dirty="0">
                <a:latin typeface="+mj-lt"/>
                <a:ea typeface="+mj-ea"/>
                <a:cs typeface="+mj-cs"/>
              </a:rPr>
              <a:t>Manchester University Press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7BBBC1-13BD-471A-8F3F-E258FCF016D5}"/>
              </a:ext>
            </a:extLst>
          </p:cNvPr>
          <p:cNvSpPr txBox="1"/>
          <p:nvPr/>
        </p:nvSpPr>
        <p:spPr>
          <a:xfrm>
            <a:off x="7534654" y="5015551"/>
            <a:ext cx="4013872" cy="10694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17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Veronica Pizzarotti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17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Metadata Assistant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17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 June 2022</a:t>
            </a:r>
          </a:p>
        </p:txBody>
      </p:sp>
      <p:sp>
        <p:nvSpPr>
          <p:cNvPr id="113" name="Freeform: Shape 17">
            <a:extLst>
              <a:ext uri="{FF2B5EF4-FFF2-40B4-BE49-F238E27FC236}">
                <a16:creationId xmlns:a16="http://schemas.microsoft.com/office/drawing/2014/main" id="{B8E37057-BDB6-4452-836A-27973D54F2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71106" cy="4631426"/>
          </a:xfrm>
          <a:custGeom>
            <a:avLst/>
            <a:gdLst>
              <a:gd name="connsiteX0" fmla="*/ 0 w 5471106"/>
              <a:gd name="connsiteY0" fmla="*/ 3301451 h 4631426"/>
              <a:gd name="connsiteX1" fmla="*/ 125703 w 5471106"/>
              <a:gd name="connsiteY1" fmla="*/ 3469551 h 4631426"/>
              <a:gd name="connsiteX2" fmla="*/ 584138 w 5471106"/>
              <a:gd name="connsiteY2" fmla="*/ 3917166 h 4631426"/>
              <a:gd name="connsiteX3" fmla="*/ 716463 w 5471106"/>
              <a:gd name="connsiteY3" fmla="*/ 4010064 h 4631426"/>
              <a:gd name="connsiteX4" fmla="*/ 705202 w 5471106"/>
              <a:gd name="connsiteY4" fmla="*/ 4016176 h 4631426"/>
              <a:gd name="connsiteX5" fmla="*/ 671370 w 5471106"/>
              <a:gd name="connsiteY5" fmla="*/ 4044091 h 4631426"/>
              <a:gd name="connsiteX6" fmla="*/ 656526 w 5471106"/>
              <a:gd name="connsiteY6" fmla="*/ 4066106 h 4631426"/>
              <a:gd name="connsiteX7" fmla="*/ 534490 w 5471106"/>
              <a:gd name="connsiteY7" fmla="*/ 3980431 h 4631426"/>
              <a:gd name="connsiteX8" fmla="*/ 63650 w 5471106"/>
              <a:gd name="connsiteY8" fmla="*/ 3520703 h 4631426"/>
              <a:gd name="connsiteX9" fmla="*/ 0 w 5471106"/>
              <a:gd name="connsiteY9" fmla="*/ 3435586 h 4631426"/>
              <a:gd name="connsiteX10" fmla="*/ 4933182 w 5471106"/>
              <a:gd name="connsiteY10" fmla="*/ 0 h 4631426"/>
              <a:gd name="connsiteX11" fmla="*/ 5027180 w 5471106"/>
              <a:gd name="connsiteY11" fmla="*/ 0 h 4631426"/>
              <a:gd name="connsiteX12" fmla="*/ 5102720 w 5471106"/>
              <a:gd name="connsiteY12" fmla="*/ 124342 h 4631426"/>
              <a:gd name="connsiteX13" fmla="*/ 5471106 w 5471106"/>
              <a:gd name="connsiteY13" fmla="*/ 1579210 h 4631426"/>
              <a:gd name="connsiteX14" fmla="*/ 2418889 w 5471106"/>
              <a:gd name="connsiteY14" fmla="*/ 4631426 h 4631426"/>
              <a:gd name="connsiteX15" fmla="*/ 1095627 w 5471106"/>
              <a:gd name="connsiteY15" fmla="*/ 4330445 h 4631426"/>
              <a:gd name="connsiteX16" fmla="*/ 1039194 w 5471106"/>
              <a:gd name="connsiteY16" fmla="*/ 4301325 h 4631426"/>
              <a:gd name="connsiteX17" fmla="*/ 1043650 w 5471106"/>
              <a:gd name="connsiteY17" fmla="*/ 4294717 h 4631426"/>
              <a:gd name="connsiteX18" fmla="*/ 1056970 w 5471106"/>
              <a:gd name="connsiteY18" fmla="*/ 4251806 h 4631426"/>
              <a:gd name="connsiteX19" fmla="*/ 1060016 w 5471106"/>
              <a:gd name="connsiteY19" fmla="*/ 4221593 h 4631426"/>
              <a:gd name="connsiteX20" fmla="*/ 1130491 w 5471106"/>
              <a:gd name="connsiteY20" fmla="*/ 4257958 h 4631426"/>
              <a:gd name="connsiteX21" fmla="*/ 2418889 w 5471106"/>
              <a:gd name="connsiteY21" fmla="*/ 4551009 h 4631426"/>
              <a:gd name="connsiteX22" fmla="*/ 5390689 w 5471106"/>
              <a:gd name="connsiteY22" fmla="*/ 1579210 h 4631426"/>
              <a:gd name="connsiteX23" fmla="*/ 5032009 w 5471106"/>
              <a:gd name="connsiteY23" fmla="*/ 162673 h 463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471106" h="4631426">
                <a:moveTo>
                  <a:pt x="0" y="3301451"/>
                </a:moveTo>
                <a:lnTo>
                  <a:pt x="125703" y="3469551"/>
                </a:lnTo>
                <a:cubicBezTo>
                  <a:pt x="261971" y="3634670"/>
                  <a:pt x="415728" y="3784820"/>
                  <a:pt x="584138" y="3917166"/>
                </a:cubicBezTo>
                <a:lnTo>
                  <a:pt x="716463" y="4010064"/>
                </a:lnTo>
                <a:lnTo>
                  <a:pt x="705202" y="4016176"/>
                </a:lnTo>
                <a:cubicBezTo>
                  <a:pt x="693040" y="4024393"/>
                  <a:pt x="681712" y="4033748"/>
                  <a:pt x="671370" y="4044091"/>
                </a:cubicBezTo>
                <a:lnTo>
                  <a:pt x="656526" y="4066106"/>
                </a:lnTo>
                <a:lnTo>
                  <a:pt x="534490" y="3980431"/>
                </a:lnTo>
                <a:cubicBezTo>
                  <a:pt x="361523" y="3844503"/>
                  <a:pt x="203605" y="3690290"/>
                  <a:pt x="63650" y="3520703"/>
                </a:cubicBezTo>
                <a:lnTo>
                  <a:pt x="0" y="3435586"/>
                </a:lnTo>
                <a:close/>
                <a:moveTo>
                  <a:pt x="4933182" y="0"/>
                </a:moveTo>
                <a:lnTo>
                  <a:pt x="5027180" y="0"/>
                </a:lnTo>
                <a:lnTo>
                  <a:pt x="5102720" y="124342"/>
                </a:lnTo>
                <a:cubicBezTo>
                  <a:pt x="5337656" y="556821"/>
                  <a:pt x="5471106" y="1052431"/>
                  <a:pt x="5471106" y="1579210"/>
                </a:cubicBezTo>
                <a:cubicBezTo>
                  <a:pt x="5471106" y="3264903"/>
                  <a:pt x="4104582" y="4631426"/>
                  <a:pt x="2418889" y="4631426"/>
                </a:cubicBezTo>
                <a:cubicBezTo>
                  <a:pt x="1944788" y="4631426"/>
                  <a:pt x="1495934" y="4523332"/>
                  <a:pt x="1095627" y="4330445"/>
                </a:cubicBezTo>
                <a:lnTo>
                  <a:pt x="1039194" y="4301325"/>
                </a:lnTo>
                <a:lnTo>
                  <a:pt x="1043650" y="4294717"/>
                </a:lnTo>
                <a:cubicBezTo>
                  <a:pt x="1049433" y="4281042"/>
                  <a:pt x="1053925" y="4266687"/>
                  <a:pt x="1056970" y="4251806"/>
                </a:cubicBezTo>
                <a:lnTo>
                  <a:pt x="1060016" y="4221593"/>
                </a:lnTo>
                <a:lnTo>
                  <a:pt x="1130491" y="4257958"/>
                </a:lnTo>
                <a:cubicBezTo>
                  <a:pt x="1520251" y="4445763"/>
                  <a:pt x="1957279" y="4551009"/>
                  <a:pt x="2418889" y="4551009"/>
                </a:cubicBezTo>
                <a:cubicBezTo>
                  <a:pt x="4060169" y="4551009"/>
                  <a:pt x="5390689" y="3220490"/>
                  <a:pt x="5390689" y="1579210"/>
                </a:cubicBezTo>
                <a:cubicBezTo>
                  <a:pt x="5390689" y="1066310"/>
                  <a:pt x="5260755" y="583758"/>
                  <a:pt x="5032009" y="16267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4" name="Freeform: Shape 19">
            <a:extLst>
              <a:ext uri="{FF2B5EF4-FFF2-40B4-BE49-F238E27FC236}">
                <a16:creationId xmlns:a16="http://schemas.microsoft.com/office/drawing/2014/main" id="{11A3A707-72D6-4BAB-8187-F8204F4EDC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88530" y="1774620"/>
            <a:ext cx="3780042" cy="3780042"/>
          </a:xfrm>
          <a:custGeom>
            <a:avLst/>
            <a:gdLst>
              <a:gd name="connsiteX0" fmla="*/ 2054781 w 4109561"/>
              <a:gd name="connsiteY0" fmla="*/ 0 h 4109561"/>
              <a:gd name="connsiteX1" fmla="*/ 4109561 w 4109561"/>
              <a:gd name="connsiteY1" fmla="*/ 2054781 h 4109561"/>
              <a:gd name="connsiteX2" fmla="*/ 2054781 w 4109561"/>
              <a:gd name="connsiteY2" fmla="*/ 4109561 h 4109561"/>
              <a:gd name="connsiteX3" fmla="*/ 0 w 4109561"/>
              <a:gd name="connsiteY3" fmla="*/ 2054781 h 4109561"/>
              <a:gd name="connsiteX4" fmla="*/ 2054781 w 4109561"/>
              <a:gd name="connsiteY4" fmla="*/ 0 h 4109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9561" h="4109561">
                <a:moveTo>
                  <a:pt x="2054781" y="0"/>
                </a:moveTo>
                <a:cubicBezTo>
                  <a:pt x="3189605" y="0"/>
                  <a:pt x="4109561" y="919957"/>
                  <a:pt x="4109561" y="2054781"/>
                </a:cubicBezTo>
                <a:cubicBezTo>
                  <a:pt x="4109561" y="3189605"/>
                  <a:pt x="3189605" y="4109561"/>
                  <a:pt x="2054781" y="4109561"/>
                </a:cubicBezTo>
                <a:cubicBezTo>
                  <a:pt x="919957" y="4109561"/>
                  <a:pt x="0" y="3189605"/>
                  <a:pt x="0" y="2054781"/>
                </a:cubicBezTo>
                <a:cubicBezTo>
                  <a:pt x="0" y="919957"/>
                  <a:pt x="919957" y="0"/>
                  <a:pt x="2054781" y="0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Oval 21">
            <a:extLst>
              <a:ext uri="{FF2B5EF4-FFF2-40B4-BE49-F238E27FC236}">
                <a16:creationId xmlns:a16="http://schemas.microsoft.com/office/drawing/2014/main" id="{C983411D-901F-4574-9926-33415AA921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13450" y="1713004"/>
            <a:ext cx="365760" cy="365760"/>
          </a:xfrm>
          <a:prstGeom prst="ellipse">
            <a:avLst/>
          </a:pr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University of Manchester logo">
            <a:extLst>
              <a:ext uri="{FF2B5EF4-FFF2-40B4-BE49-F238E27FC236}">
                <a16:creationId xmlns:a16="http://schemas.microsoft.com/office/drawing/2014/main" id="{4FB9F7DE-0404-45FE-B5AD-379C34EFA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89" y="234237"/>
            <a:ext cx="1351286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86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415C901-039D-4058-80C7-5ABA400CDB06}"/>
              </a:ext>
            </a:extLst>
          </p:cNvPr>
          <p:cNvSpPr/>
          <p:nvPr/>
        </p:nvSpPr>
        <p:spPr>
          <a:xfrm>
            <a:off x="4279505" y="2661651"/>
            <a:ext cx="1160580" cy="116058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5"/>
                </a:solidFill>
              </a:rPr>
              <a:t>2020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66DA334-7569-42CB-95CD-419F4AC26092}"/>
              </a:ext>
            </a:extLst>
          </p:cNvPr>
          <p:cNvSpPr/>
          <p:nvPr/>
        </p:nvSpPr>
        <p:spPr>
          <a:xfrm>
            <a:off x="6578655" y="2661651"/>
            <a:ext cx="1160580" cy="116058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2021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D8E2964-D9A5-4A16-8604-F04921C189EB}"/>
              </a:ext>
            </a:extLst>
          </p:cNvPr>
          <p:cNvSpPr/>
          <p:nvPr/>
        </p:nvSpPr>
        <p:spPr>
          <a:xfrm>
            <a:off x="8877806" y="2661651"/>
            <a:ext cx="1160580" cy="116058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3"/>
                </a:solidFill>
              </a:rPr>
              <a:t>2022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C17936A-EE2B-4C30-A31C-496282D48B87}"/>
              </a:ext>
            </a:extLst>
          </p:cNvPr>
          <p:cNvSpPr/>
          <p:nvPr/>
        </p:nvSpPr>
        <p:spPr>
          <a:xfrm>
            <a:off x="1980355" y="2661651"/>
            <a:ext cx="1160580" cy="116058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/>
                </a:solidFill>
              </a:rPr>
              <a:t>2017 to 2019</a:t>
            </a:r>
          </a:p>
        </p:txBody>
      </p:sp>
      <p:sp>
        <p:nvSpPr>
          <p:cNvPr id="23" name="Freeform: Shape 22" descr="timeline ">
            <a:extLst>
              <a:ext uri="{FF2B5EF4-FFF2-40B4-BE49-F238E27FC236}">
                <a16:creationId xmlns:a16="http://schemas.microsoft.com/office/drawing/2014/main" id="{7889103E-B405-4427-BC20-A3CA893D099A}"/>
              </a:ext>
            </a:extLst>
          </p:cNvPr>
          <p:cNvSpPr/>
          <p:nvPr/>
        </p:nvSpPr>
        <p:spPr>
          <a:xfrm flipH="1" flipV="1">
            <a:off x="1392439" y="2020391"/>
            <a:ext cx="9252295" cy="2410190"/>
          </a:xfrm>
          <a:custGeom>
            <a:avLst/>
            <a:gdLst>
              <a:gd name="connsiteX0" fmla="*/ 1192508 w 9252295"/>
              <a:gd name="connsiteY0" fmla="*/ 2410190 h 2410190"/>
              <a:gd name="connsiteX1" fmla="*/ 0 w 9252295"/>
              <a:gd name="connsiteY1" fmla="*/ 1217682 h 2410190"/>
              <a:gd name="connsiteX2" fmla="*/ 1107 w 9252295"/>
              <a:gd name="connsiteY2" fmla="*/ 1206703 h 2410190"/>
              <a:gd name="connsiteX3" fmla="*/ 96158 w 9252295"/>
              <a:gd name="connsiteY3" fmla="*/ 1206703 h 2410190"/>
              <a:gd name="connsiteX4" fmla="*/ 95051 w 9252295"/>
              <a:gd name="connsiteY4" fmla="*/ 1217682 h 2410190"/>
              <a:gd name="connsiteX5" fmla="*/ 1192508 w 9252295"/>
              <a:gd name="connsiteY5" fmla="*/ 2315139 h 2410190"/>
              <a:gd name="connsiteX6" fmla="*/ 2289965 w 9252295"/>
              <a:gd name="connsiteY6" fmla="*/ 1217682 h 2410190"/>
              <a:gd name="connsiteX7" fmla="*/ 2289554 w 9252295"/>
              <a:gd name="connsiteY7" fmla="*/ 1209531 h 2410190"/>
              <a:gd name="connsiteX8" fmla="*/ 2290085 w 9252295"/>
              <a:gd name="connsiteY8" fmla="*/ 1209531 h 2410190"/>
              <a:gd name="connsiteX9" fmla="*/ 2295831 w 9252295"/>
              <a:gd name="connsiteY9" fmla="*/ 1095755 h 2410190"/>
              <a:gd name="connsiteX10" fmla="*/ 3482182 w 9252295"/>
              <a:gd name="connsiteY10" fmla="*/ 25174 h 2410190"/>
              <a:gd name="connsiteX11" fmla="*/ 4668533 w 9252295"/>
              <a:gd name="connsiteY11" fmla="*/ 1095755 h 2410190"/>
              <a:gd name="connsiteX12" fmla="*/ 4674278 w 9252295"/>
              <a:gd name="connsiteY12" fmla="*/ 1209531 h 2410190"/>
              <a:gd name="connsiteX13" fmla="*/ 4673516 w 9252295"/>
              <a:gd name="connsiteY13" fmla="*/ 1209531 h 2410190"/>
              <a:gd name="connsiteX14" fmla="*/ 4678322 w 9252295"/>
              <a:gd name="connsiteY14" fmla="*/ 1304717 h 2410190"/>
              <a:gd name="connsiteX15" fmla="*/ 5770114 w 9252295"/>
              <a:gd name="connsiteY15" fmla="*/ 2289966 h 2410190"/>
              <a:gd name="connsiteX16" fmla="*/ 6861904 w 9252295"/>
              <a:gd name="connsiteY16" fmla="*/ 1304717 h 2410190"/>
              <a:gd name="connsiteX17" fmla="*/ 6867159 w 9252295"/>
              <a:gd name="connsiteY17" fmla="*/ 1200660 h 2410190"/>
              <a:gd name="connsiteX18" fmla="*/ 6867690 w 9252295"/>
              <a:gd name="connsiteY18" fmla="*/ 1200660 h 2410190"/>
              <a:gd name="connsiteX19" fmla="*/ 6867279 w 9252295"/>
              <a:gd name="connsiteY19" fmla="*/ 1192508 h 2410190"/>
              <a:gd name="connsiteX20" fmla="*/ 8059787 w 9252295"/>
              <a:gd name="connsiteY20" fmla="*/ 0 h 2410190"/>
              <a:gd name="connsiteX21" fmla="*/ 9252295 w 9252295"/>
              <a:gd name="connsiteY21" fmla="*/ 1192508 h 2410190"/>
              <a:gd name="connsiteX22" fmla="*/ 9251964 w 9252295"/>
              <a:gd name="connsiteY22" fmla="*/ 1195794 h 2410190"/>
              <a:gd name="connsiteX23" fmla="*/ 9156913 w 9252295"/>
              <a:gd name="connsiteY23" fmla="*/ 1195794 h 2410190"/>
              <a:gd name="connsiteX24" fmla="*/ 9157244 w 9252295"/>
              <a:gd name="connsiteY24" fmla="*/ 1192508 h 2410190"/>
              <a:gd name="connsiteX25" fmla="*/ 8059787 w 9252295"/>
              <a:gd name="connsiteY25" fmla="*/ 95051 h 2410190"/>
              <a:gd name="connsiteX26" fmla="*/ 6962330 w 9252295"/>
              <a:gd name="connsiteY26" fmla="*/ 1192508 h 2410190"/>
              <a:gd name="connsiteX27" fmla="*/ 6962741 w 9252295"/>
              <a:gd name="connsiteY27" fmla="*/ 1200660 h 2410190"/>
              <a:gd name="connsiteX28" fmla="*/ 6962209 w 9252295"/>
              <a:gd name="connsiteY28" fmla="*/ 1200660 h 2410190"/>
              <a:gd name="connsiteX29" fmla="*/ 6956464 w 9252295"/>
              <a:gd name="connsiteY29" fmla="*/ 1314435 h 2410190"/>
              <a:gd name="connsiteX30" fmla="*/ 5770114 w 9252295"/>
              <a:gd name="connsiteY30" fmla="*/ 2385016 h 2410190"/>
              <a:gd name="connsiteX31" fmla="*/ 4583763 w 9252295"/>
              <a:gd name="connsiteY31" fmla="*/ 1314435 h 2410190"/>
              <a:gd name="connsiteX32" fmla="*/ 4578017 w 9252295"/>
              <a:gd name="connsiteY32" fmla="*/ 1200660 h 2410190"/>
              <a:gd name="connsiteX33" fmla="*/ 4578780 w 9252295"/>
              <a:gd name="connsiteY33" fmla="*/ 1200660 h 2410190"/>
              <a:gd name="connsiteX34" fmla="*/ 4573974 w 9252295"/>
              <a:gd name="connsiteY34" fmla="*/ 1105474 h 2410190"/>
              <a:gd name="connsiteX35" fmla="*/ 3482182 w 9252295"/>
              <a:gd name="connsiteY35" fmla="*/ 120225 h 2410190"/>
              <a:gd name="connsiteX36" fmla="*/ 2390391 w 9252295"/>
              <a:gd name="connsiteY36" fmla="*/ 1105474 h 2410190"/>
              <a:gd name="connsiteX37" fmla="*/ 2385136 w 9252295"/>
              <a:gd name="connsiteY37" fmla="*/ 1209531 h 2410190"/>
              <a:gd name="connsiteX38" fmla="*/ 2384604 w 9252295"/>
              <a:gd name="connsiteY38" fmla="*/ 1209531 h 2410190"/>
              <a:gd name="connsiteX39" fmla="*/ 2385016 w 9252295"/>
              <a:gd name="connsiteY39" fmla="*/ 1217682 h 2410190"/>
              <a:gd name="connsiteX40" fmla="*/ 1192508 w 9252295"/>
              <a:gd name="connsiteY40" fmla="*/ 2410190 h 241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9252295" h="2410190">
                <a:moveTo>
                  <a:pt x="1192508" y="2410190"/>
                </a:moveTo>
                <a:cubicBezTo>
                  <a:pt x="533904" y="2410190"/>
                  <a:pt x="0" y="1876286"/>
                  <a:pt x="0" y="1217682"/>
                </a:cubicBezTo>
                <a:lnTo>
                  <a:pt x="1107" y="1206703"/>
                </a:lnTo>
                <a:lnTo>
                  <a:pt x="96158" y="1206703"/>
                </a:lnTo>
                <a:lnTo>
                  <a:pt x="95051" y="1217682"/>
                </a:lnTo>
                <a:cubicBezTo>
                  <a:pt x="95051" y="1823791"/>
                  <a:pt x="586400" y="2315139"/>
                  <a:pt x="1192508" y="2315139"/>
                </a:cubicBezTo>
                <a:cubicBezTo>
                  <a:pt x="1798616" y="2315139"/>
                  <a:pt x="2289965" y="1823791"/>
                  <a:pt x="2289965" y="1217682"/>
                </a:cubicBezTo>
                <a:lnTo>
                  <a:pt x="2289554" y="1209531"/>
                </a:lnTo>
                <a:lnTo>
                  <a:pt x="2290085" y="1209531"/>
                </a:lnTo>
                <a:lnTo>
                  <a:pt x="2295831" y="1095755"/>
                </a:lnTo>
                <a:cubicBezTo>
                  <a:pt x="2356899" y="494427"/>
                  <a:pt x="2864742" y="25174"/>
                  <a:pt x="3482182" y="25174"/>
                </a:cubicBezTo>
                <a:cubicBezTo>
                  <a:pt x="4099623" y="25174"/>
                  <a:pt x="4607465" y="494427"/>
                  <a:pt x="4668533" y="1095755"/>
                </a:cubicBezTo>
                <a:lnTo>
                  <a:pt x="4674278" y="1209531"/>
                </a:lnTo>
                <a:lnTo>
                  <a:pt x="4673516" y="1209531"/>
                </a:lnTo>
                <a:lnTo>
                  <a:pt x="4678322" y="1304717"/>
                </a:lnTo>
                <a:cubicBezTo>
                  <a:pt x="4734523" y="1858116"/>
                  <a:pt x="5201886" y="2289966"/>
                  <a:pt x="5770114" y="2289966"/>
                </a:cubicBezTo>
                <a:cubicBezTo>
                  <a:pt x="6338340" y="2289966"/>
                  <a:pt x="6805704" y="1858116"/>
                  <a:pt x="6861904" y="1304717"/>
                </a:cubicBezTo>
                <a:lnTo>
                  <a:pt x="6867159" y="1200660"/>
                </a:lnTo>
                <a:lnTo>
                  <a:pt x="6867690" y="1200660"/>
                </a:lnTo>
                <a:lnTo>
                  <a:pt x="6867279" y="1192508"/>
                </a:lnTo>
                <a:cubicBezTo>
                  <a:pt x="6867279" y="533905"/>
                  <a:pt x="7401183" y="0"/>
                  <a:pt x="8059787" y="0"/>
                </a:cubicBezTo>
                <a:cubicBezTo>
                  <a:pt x="8718390" y="0"/>
                  <a:pt x="9252295" y="533905"/>
                  <a:pt x="9252295" y="1192508"/>
                </a:cubicBezTo>
                <a:lnTo>
                  <a:pt x="9251964" y="1195794"/>
                </a:lnTo>
                <a:lnTo>
                  <a:pt x="9156913" y="1195794"/>
                </a:lnTo>
                <a:lnTo>
                  <a:pt x="9157244" y="1192508"/>
                </a:lnTo>
                <a:cubicBezTo>
                  <a:pt x="9157244" y="586400"/>
                  <a:pt x="8665895" y="95051"/>
                  <a:pt x="8059787" y="95051"/>
                </a:cubicBezTo>
                <a:cubicBezTo>
                  <a:pt x="7453679" y="95051"/>
                  <a:pt x="6962330" y="586400"/>
                  <a:pt x="6962330" y="1192508"/>
                </a:cubicBezTo>
                <a:lnTo>
                  <a:pt x="6962741" y="1200660"/>
                </a:lnTo>
                <a:lnTo>
                  <a:pt x="6962209" y="1200660"/>
                </a:lnTo>
                <a:lnTo>
                  <a:pt x="6956464" y="1314435"/>
                </a:lnTo>
                <a:cubicBezTo>
                  <a:pt x="6895396" y="1915764"/>
                  <a:pt x="6387554" y="2385016"/>
                  <a:pt x="5770114" y="2385016"/>
                </a:cubicBezTo>
                <a:cubicBezTo>
                  <a:pt x="5152672" y="2385016"/>
                  <a:pt x="4644831" y="1915764"/>
                  <a:pt x="4583763" y="1314435"/>
                </a:cubicBezTo>
                <a:lnTo>
                  <a:pt x="4578017" y="1200660"/>
                </a:lnTo>
                <a:lnTo>
                  <a:pt x="4578780" y="1200660"/>
                </a:lnTo>
                <a:lnTo>
                  <a:pt x="4573974" y="1105474"/>
                </a:lnTo>
                <a:cubicBezTo>
                  <a:pt x="4517772" y="552075"/>
                  <a:pt x="4050409" y="120225"/>
                  <a:pt x="3482182" y="120225"/>
                </a:cubicBezTo>
                <a:cubicBezTo>
                  <a:pt x="2913956" y="120225"/>
                  <a:pt x="2446592" y="552075"/>
                  <a:pt x="2390391" y="1105474"/>
                </a:cubicBezTo>
                <a:lnTo>
                  <a:pt x="2385136" y="1209531"/>
                </a:lnTo>
                <a:lnTo>
                  <a:pt x="2384604" y="1209531"/>
                </a:lnTo>
                <a:lnTo>
                  <a:pt x="2385016" y="1217682"/>
                </a:lnTo>
                <a:cubicBezTo>
                  <a:pt x="2385016" y="1876286"/>
                  <a:pt x="1851111" y="2410190"/>
                  <a:pt x="1192508" y="2410190"/>
                </a:cubicBezTo>
                <a:close/>
              </a:path>
            </a:pathLst>
          </a:custGeom>
          <a:gradFill flip="none" rotWithShape="1">
            <a:gsLst>
              <a:gs pos="61000">
                <a:srgbClr val="00B0F0"/>
              </a:gs>
              <a:gs pos="39000">
                <a:schemeClr val="accent5"/>
              </a:gs>
              <a:gs pos="18000">
                <a:schemeClr val="accent4"/>
              </a:gs>
              <a:gs pos="92000">
                <a:schemeClr val="accent3"/>
              </a:gs>
            </a:gsLst>
            <a:lin ang="10800000" scaled="0"/>
            <a:tileRect/>
          </a:gradFill>
          <a:ln w="3810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2" name="Oval 1" descr="timeline endpoints">
            <a:extLst>
              <a:ext uri="{FF2B5EF4-FFF2-40B4-BE49-F238E27FC236}">
                <a16:creationId xmlns:a16="http://schemas.microsoft.com/office/drawing/2014/main" id="{81AA7F01-98B3-49CE-A287-1B558536C306}"/>
              </a:ext>
            </a:extLst>
          </p:cNvPr>
          <p:cNvSpPr/>
          <p:nvPr/>
        </p:nvSpPr>
        <p:spPr>
          <a:xfrm>
            <a:off x="1320120" y="3149771"/>
            <a:ext cx="218092" cy="218092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 descr="timeline endpoints">
            <a:extLst>
              <a:ext uri="{FF2B5EF4-FFF2-40B4-BE49-F238E27FC236}">
                <a16:creationId xmlns:a16="http://schemas.microsoft.com/office/drawing/2014/main" id="{491CCD59-030F-4F79-9A33-EBC86A2EC9FE}"/>
              </a:ext>
            </a:extLst>
          </p:cNvPr>
          <p:cNvSpPr/>
          <p:nvPr/>
        </p:nvSpPr>
        <p:spPr>
          <a:xfrm>
            <a:off x="10480529" y="3149771"/>
            <a:ext cx="218092" cy="218092"/>
          </a:xfrm>
          <a:prstGeom prst="ellipse">
            <a:avLst/>
          </a:prstGeom>
          <a:solidFill>
            <a:srgbClr val="20A472"/>
          </a:solidFill>
          <a:ln w="76200">
            <a:solidFill>
              <a:srgbClr val="20A4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0A472"/>
              </a:solidFill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6086B1F-4F6D-4493-AE84-2520E93642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Phase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A44816B-378D-41B5-84D7-39CECE2E45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23914" y="5210962"/>
            <a:ext cx="1813567" cy="961238"/>
          </a:xfrm>
        </p:spPr>
        <p:txBody>
          <a:bodyPr/>
          <a:lstStyle/>
          <a:p>
            <a:r>
              <a:rPr lang="en-US" sz="2000" b="1" dirty="0"/>
              <a:t>Start  &amp; Legacy records</a:t>
            </a:r>
          </a:p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EFC63F8-23B1-4F22-9868-15EB446170F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Phase 2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A64E66E-DA3C-42CD-80D9-89BD3A8A40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99647" y="5210963"/>
            <a:ext cx="1944169" cy="7064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b="1" dirty="0"/>
              <a:t>Records for new </a:t>
            </a:r>
            <a:r>
              <a:rPr lang="en-US" sz="2000" b="1" dirty="0" err="1"/>
              <a:t>ebooks</a:t>
            </a:r>
            <a:endParaRPr lang="en-US" sz="2000" b="1" dirty="0"/>
          </a:p>
          <a:p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5A6A695-5271-4895-88EF-663A3F593E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Phase 3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93CA8393-83FA-4B7B-BF41-CB601BA164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000" b="1" dirty="0"/>
              <a:t>Consolidation</a:t>
            </a:r>
          </a:p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3CD04606-2C05-4AC9-9F6C-C0E9EDF1BC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Phase 4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DA3309B0-9F41-47B2-8F25-10987486418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1800" b="1" dirty="0"/>
              <a:t>Exploration: Linked Data</a:t>
            </a:r>
          </a:p>
          <a:p>
            <a:endParaRPr lang="en-US" dirty="0"/>
          </a:p>
        </p:txBody>
      </p:sp>
      <p:sp>
        <p:nvSpPr>
          <p:cNvPr id="34" name="Title 33">
            <a:extLst>
              <a:ext uri="{FF2B5EF4-FFF2-40B4-BE49-F238E27FC236}">
                <a16:creationId xmlns:a16="http://schemas.microsoft.com/office/drawing/2014/main" id="{F28D01B5-A5BC-45A3-8718-13BDC694F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 timeline</a:t>
            </a:r>
          </a:p>
        </p:txBody>
      </p:sp>
      <p:pic>
        <p:nvPicPr>
          <p:cNvPr id="26" name="Picture 2" descr="University of Manchester logo">
            <a:extLst>
              <a:ext uri="{FF2B5EF4-FFF2-40B4-BE49-F238E27FC236}">
                <a16:creationId xmlns:a16="http://schemas.microsoft.com/office/drawing/2014/main" id="{2F1CD986-9685-435C-AEE6-4F1C7CC96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89" y="234237"/>
            <a:ext cx="1351286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622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75625-68E6-9FF3-9952-EF528DE1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latin typeface="Speak Pro"/>
              </a:rPr>
              <a:t>LINKED DATA EXAMPLE</a:t>
            </a:r>
          </a:p>
        </p:txBody>
      </p:sp>
      <p:pic>
        <p:nvPicPr>
          <p:cNvPr id="4" name="Picture 4" descr="Book cover: Anti-racist Scholar Activism">
            <a:extLst>
              <a:ext uri="{FF2B5EF4-FFF2-40B4-BE49-F238E27FC236}">
                <a16:creationId xmlns:a16="http://schemas.microsoft.com/office/drawing/2014/main" id="{14996BA3-37C0-48FC-BC2A-93EA075FD1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11" y="2254103"/>
            <a:ext cx="2506246" cy="3927390"/>
          </a:xfrm>
          <a:ln w="57150">
            <a:solidFill>
              <a:schemeClr val="tx1"/>
            </a:solidFill>
          </a:ln>
        </p:spPr>
      </p:pic>
      <p:pic>
        <p:nvPicPr>
          <p:cNvPr id="8" name="Picture 8" descr="VIAF interface">
            <a:extLst>
              <a:ext uri="{FF2B5EF4-FFF2-40B4-BE49-F238E27FC236}">
                <a16:creationId xmlns:a16="http://schemas.microsoft.com/office/drawing/2014/main" id="{F2E05C3E-6367-350D-0E31-E408270AF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85" y="2429007"/>
            <a:ext cx="5805575" cy="248881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9" name="Picture 9" descr="ORCID interface">
            <a:extLst>
              <a:ext uri="{FF2B5EF4-FFF2-40B4-BE49-F238E27FC236}">
                <a16:creationId xmlns:a16="http://schemas.microsoft.com/office/drawing/2014/main" id="{4BFC9D82-A2ED-D1DF-19A6-4FC7C9F3B8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4977" y="5185205"/>
            <a:ext cx="5805576" cy="86356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6" name="Picture 2" descr="University of Manchester logo">
            <a:extLst>
              <a:ext uri="{FF2B5EF4-FFF2-40B4-BE49-F238E27FC236}">
                <a16:creationId xmlns:a16="http://schemas.microsoft.com/office/drawing/2014/main" id="{D949C07B-ECE3-4306-A7E9-81BA46D1D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89" y="234237"/>
            <a:ext cx="1351286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982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FD0F4-3137-9893-8F7A-D332C80D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Speak Pro"/>
              </a:rPr>
              <a:t>STRATEGIC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FEBF1-C2CE-5FD4-B443-0D5EEA816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b="1" dirty="0">
                <a:latin typeface="Speak Pro"/>
              </a:rPr>
              <a:t>Collaboration grew thanks to people and quality of metadata</a:t>
            </a:r>
          </a:p>
          <a:p>
            <a:r>
              <a:rPr lang="en-GB" b="1" dirty="0">
                <a:latin typeface="Speak Pro"/>
              </a:rPr>
              <a:t>Collaboration led to experiment with metadata</a:t>
            </a:r>
          </a:p>
          <a:p>
            <a:r>
              <a:rPr lang="en-GB" b="1" dirty="0">
                <a:latin typeface="Speak Pro"/>
              </a:rPr>
              <a:t>Strategic support of Open Access content</a:t>
            </a:r>
          </a:p>
          <a:p>
            <a:r>
              <a:rPr lang="en-GB" b="1" dirty="0">
                <a:latin typeface="Speak Pro"/>
              </a:rPr>
              <a:t>Strategic support of research</a:t>
            </a:r>
          </a:p>
        </p:txBody>
      </p:sp>
      <p:pic>
        <p:nvPicPr>
          <p:cNvPr id="4" name="Picture 2" descr="University of Manchester logo">
            <a:extLst>
              <a:ext uri="{FF2B5EF4-FFF2-40B4-BE49-F238E27FC236}">
                <a16:creationId xmlns:a16="http://schemas.microsoft.com/office/drawing/2014/main" id="{4F5F7F87-DD0F-4CD2-ABE2-790B1E222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89" y="234237"/>
            <a:ext cx="1351286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00030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11">
      <a:dk1>
        <a:srgbClr val="000000"/>
      </a:dk1>
      <a:lt1>
        <a:srgbClr val="FFFFFF"/>
      </a:lt1>
      <a:dk2>
        <a:srgbClr val="8439BD"/>
      </a:dk2>
      <a:lt2>
        <a:srgbClr val="EBEBEB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13DC8"/>
      </a:folHlink>
    </a:clrScheme>
    <a:fontScheme name="Custom 11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duct Timeline_WAC_LH - v2" id="{C490F22C-BCE6-4049-96E9-DC11EF4DCC46}" vid="{AA5619E9-B2EB-4B47-8E48-7B1F4A347B9C}"/>
    </a:ext>
  </a:extLst>
</a:theme>
</file>

<file path=ppt/theme/theme2.xml><?xml version="1.0" encoding="utf-8"?>
<a:theme xmlns:a="http://schemas.openxmlformats.org/drawingml/2006/main" name="ClassicFrameVTI">
  <a:themeElements>
    <a:clrScheme name="AnalogousFromDarkSeedLeftStep">
      <a:dk1>
        <a:srgbClr val="000000"/>
      </a:dk1>
      <a:lt1>
        <a:srgbClr val="FFFFFF"/>
      </a:lt1>
      <a:dk2>
        <a:srgbClr val="1B2430"/>
      </a:dk2>
      <a:lt2>
        <a:srgbClr val="F0F3F1"/>
      </a:lt2>
      <a:accent1>
        <a:srgbClr val="D63AB0"/>
      </a:accent1>
      <a:accent2>
        <a:srgbClr val="A928C4"/>
      </a:accent2>
      <a:accent3>
        <a:srgbClr val="7A3AD6"/>
      </a:accent3>
      <a:accent4>
        <a:srgbClr val="3C3DC9"/>
      </a:accent4>
      <a:accent5>
        <a:srgbClr val="3A7CD6"/>
      </a:accent5>
      <a:accent6>
        <a:srgbClr val="28ABC4"/>
      </a:accent6>
      <a:hlink>
        <a:srgbClr val="3F60BF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8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C1DAB8B-23BA-4827-9CE8-505DD4A39F0A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55BC56-8FA3-435B-ACDD-0E8E6241EF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11B2B9-8CE5-4E5A-B70F-6B056FE844E8}">
  <ds:schemaRefs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66BA265-3C9C-41FF-80C6-61A7F961C0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77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Avenir Next LT Pro Light</vt:lpstr>
      <vt:lpstr>Calibri</vt:lpstr>
      <vt:lpstr>Gill Sans MT</vt:lpstr>
      <vt:lpstr>Goudy Old Style</vt:lpstr>
      <vt:lpstr>Speak Pro</vt:lpstr>
      <vt:lpstr>2_Office Theme</vt:lpstr>
      <vt:lpstr>ClassicFrameVTI</vt:lpstr>
      <vt:lpstr>Collaboration and metadata creation: our partnership with Manchester University Press</vt:lpstr>
      <vt:lpstr>Collaboration timeline</vt:lpstr>
      <vt:lpstr>LINKED DATA EXAMPLE</vt:lpstr>
      <vt:lpstr>STRATEGIC LINKS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Veronica Pizzarotti</dc:creator>
  <cp:lastModifiedBy>Clare Liggins</cp:lastModifiedBy>
  <cp:revision>187</cp:revision>
  <dcterms:created xsi:type="dcterms:W3CDTF">2022-05-23T09:56:01Z</dcterms:created>
  <dcterms:modified xsi:type="dcterms:W3CDTF">2022-07-12T11:23:12Z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