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4" r:id="rId2"/>
    <p:sldId id="300" r:id="rId3"/>
    <p:sldId id="257" r:id="rId4"/>
    <p:sldId id="302" r:id="rId5"/>
    <p:sldId id="303" r:id="rId6"/>
    <p:sldId id="304" r:id="rId7"/>
    <p:sldId id="313" r:id="rId8"/>
    <p:sldId id="310" r:id="rId9"/>
    <p:sldId id="311" r:id="rId10"/>
    <p:sldId id="312" r:id="rId11"/>
    <p:sldId id="314" r:id="rId12"/>
    <p:sldId id="315" r:id="rId13"/>
    <p:sldId id="316" r:id="rId14"/>
  </p:sldIdLst>
  <p:sldSz cx="9144000" cy="5143500" type="screen16x9"/>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 Reed" initials="PR" lastIdx="1" clrIdx="0">
    <p:extLst>
      <p:ext uri="{19B8F6BF-5375-455C-9EA6-DF929625EA0E}">
        <p15:presenceInfo xmlns:p15="http://schemas.microsoft.com/office/powerpoint/2012/main" userId="S::Phil.Reed@manchester.ac.uk::d2f3328c-fc5a-4c20-8ffc-aa5ad14545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D99DA"/>
    <a:srgbClr val="8E5CB4"/>
    <a:srgbClr val="FFCC33"/>
    <a:srgbClr val="FFDB71"/>
    <a:srgbClr val="6D009D"/>
    <a:srgbClr val="262626"/>
    <a:srgbClr val="FFFFFF"/>
    <a:srgbClr val="D69E00"/>
    <a:srgbClr val="F6B600"/>
    <a:srgbClr val="5D0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35A865-6A67-48FA-9433-0CF980ABDA14}" v="2" dt="2022-06-14T15:43:29.437"/>
  </p1510:revLst>
</p1510:revInfo>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83479" autoAdjust="0"/>
  </p:normalViewPr>
  <p:slideViewPr>
    <p:cSldViewPr>
      <p:cViewPr varScale="1">
        <p:scale>
          <a:sx n="77" d="100"/>
          <a:sy n="77" d="100"/>
        </p:scale>
        <p:origin x="1224"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Reed" userId="d2f3328c-fc5a-4c20-8ffc-aa5ad14545d5" providerId="ADAL" clId="{9435A865-6A67-48FA-9433-0CF980ABDA14}"/>
    <pc:docChg chg="custSel addSld modSld">
      <pc:chgData name="Phil Reed" userId="d2f3328c-fc5a-4c20-8ffc-aa5ad14545d5" providerId="ADAL" clId="{9435A865-6A67-48FA-9433-0CF980ABDA14}" dt="2022-06-14T15:43:35.829" v="7" actId="14100"/>
      <pc:docMkLst>
        <pc:docMk/>
      </pc:docMkLst>
      <pc:sldChg chg="addSp delSp modSp add mod">
        <pc:chgData name="Phil Reed" userId="d2f3328c-fc5a-4c20-8ffc-aa5ad14545d5" providerId="ADAL" clId="{9435A865-6A67-48FA-9433-0CF980ABDA14}" dt="2022-06-14T15:43:35.829" v="7" actId="14100"/>
        <pc:sldMkLst>
          <pc:docMk/>
          <pc:sldMk cId="3814057524" sldId="316"/>
        </pc:sldMkLst>
        <pc:spChg chg="mod">
          <ac:chgData name="Phil Reed" userId="d2f3328c-fc5a-4c20-8ffc-aa5ad14545d5" providerId="ADAL" clId="{9435A865-6A67-48FA-9433-0CF980ABDA14}" dt="2022-06-14T15:43:03.415" v="1" actId="20577"/>
          <ac:spMkLst>
            <pc:docMk/>
            <pc:sldMk cId="3814057524" sldId="316"/>
            <ac:spMk id="2" creationId="{3B39622D-2701-A460-9648-6F144CA7DFDC}"/>
          </ac:spMkLst>
        </pc:spChg>
        <pc:picChg chg="del">
          <ac:chgData name="Phil Reed" userId="d2f3328c-fc5a-4c20-8ffc-aa5ad14545d5" providerId="ADAL" clId="{9435A865-6A67-48FA-9433-0CF980ABDA14}" dt="2022-06-14T15:43:05.349" v="2" actId="478"/>
          <ac:picMkLst>
            <pc:docMk/>
            <pc:sldMk cId="3814057524" sldId="316"/>
            <ac:picMk id="4" creationId="{9875D48F-DC5F-2A0C-4AE9-A9C0CCD17AC2}"/>
          </ac:picMkLst>
        </pc:picChg>
        <pc:picChg chg="add mod">
          <ac:chgData name="Phil Reed" userId="d2f3328c-fc5a-4c20-8ffc-aa5ad14545d5" providerId="ADAL" clId="{9435A865-6A67-48FA-9433-0CF980ABDA14}" dt="2022-06-14T15:43:35.829" v="7" actId="14100"/>
          <ac:picMkLst>
            <pc:docMk/>
            <pc:sldMk cId="3814057524" sldId="316"/>
            <ac:picMk id="5" creationId="{EFF75A61-E997-99BB-3414-A1CEE7AA7B23}"/>
          </ac:picMkLst>
        </pc:picChg>
      </pc:sldChg>
    </pc:docChg>
  </pc:docChgLst>
  <pc:docChgLst>
    <pc:chgData name="Phil Reed" userId="d2f3328c-fc5a-4c20-8ffc-aa5ad14545d5" providerId="ADAL" clId="{B630B0D6-FB73-46A0-AE1A-51D2C82CD87A}"/>
    <pc:docChg chg="undo custSel addSld delSld modSld">
      <pc:chgData name="Phil Reed" userId="d2f3328c-fc5a-4c20-8ffc-aa5ad14545d5" providerId="ADAL" clId="{B630B0D6-FB73-46A0-AE1A-51D2C82CD87A}" dt="2022-06-07T08:40:17.342" v="3133" actId="962"/>
      <pc:docMkLst>
        <pc:docMk/>
      </pc:docMkLst>
      <pc:sldChg chg="delSp modSp add mod">
        <pc:chgData name="Phil Reed" userId="d2f3328c-fc5a-4c20-8ffc-aa5ad14545d5" providerId="ADAL" clId="{B630B0D6-FB73-46A0-AE1A-51D2C82CD87A}" dt="2022-06-07T08:10:22.079" v="1785" actId="207"/>
        <pc:sldMkLst>
          <pc:docMk/>
          <pc:sldMk cId="3086314406" sldId="257"/>
        </pc:sldMkLst>
        <pc:spChg chg="mod">
          <ac:chgData name="Phil Reed" userId="d2f3328c-fc5a-4c20-8ffc-aa5ad14545d5" providerId="ADAL" clId="{B630B0D6-FB73-46A0-AE1A-51D2C82CD87A}" dt="2022-06-07T08:08:04.737" v="1782" actId="20577"/>
          <ac:spMkLst>
            <pc:docMk/>
            <pc:sldMk cId="3086314406" sldId="257"/>
            <ac:spMk id="5" creationId="{00000000-0000-0000-0000-000000000000}"/>
          </ac:spMkLst>
        </pc:spChg>
        <pc:spChg chg="mod">
          <ac:chgData name="Phil Reed" userId="d2f3328c-fc5a-4c20-8ffc-aa5ad14545d5" providerId="ADAL" clId="{B630B0D6-FB73-46A0-AE1A-51D2C82CD87A}" dt="2022-06-07T08:09:46.175" v="1783" actId="207"/>
          <ac:spMkLst>
            <pc:docMk/>
            <pc:sldMk cId="3086314406" sldId="257"/>
            <ac:spMk id="10" creationId="{00000000-0000-0000-0000-000000000000}"/>
          </ac:spMkLst>
        </pc:spChg>
        <pc:spChg chg="mod">
          <ac:chgData name="Phil Reed" userId="d2f3328c-fc5a-4c20-8ffc-aa5ad14545d5" providerId="ADAL" clId="{B630B0D6-FB73-46A0-AE1A-51D2C82CD87A}" dt="2022-06-07T08:10:22.079" v="1785" actId="207"/>
          <ac:spMkLst>
            <pc:docMk/>
            <pc:sldMk cId="3086314406" sldId="257"/>
            <ac:spMk id="38" creationId="{00000000-0000-0000-0000-000000000000}"/>
          </ac:spMkLst>
        </pc:spChg>
        <pc:spChg chg="mod">
          <ac:chgData name="Phil Reed" userId="d2f3328c-fc5a-4c20-8ffc-aa5ad14545d5" providerId="ADAL" clId="{B630B0D6-FB73-46A0-AE1A-51D2C82CD87A}" dt="2022-06-07T08:10:22.079" v="1785" actId="207"/>
          <ac:spMkLst>
            <pc:docMk/>
            <pc:sldMk cId="3086314406" sldId="257"/>
            <ac:spMk id="39" creationId="{00000000-0000-0000-0000-000000000000}"/>
          </ac:spMkLst>
        </pc:spChg>
        <pc:spChg chg="mod">
          <ac:chgData name="Phil Reed" userId="d2f3328c-fc5a-4c20-8ffc-aa5ad14545d5" providerId="ADAL" clId="{B630B0D6-FB73-46A0-AE1A-51D2C82CD87A}" dt="2022-06-07T08:10:22.079" v="1785" actId="207"/>
          <ac:spMkLst>
            <pc:docMk/>
            <pc:sldMk cId="3086314406" sldId="257"/>
            <ac:spMk id="40" creationId="{00000000-0000-0000-0000-000000000000}"/>
          </ac:spMkLst>
        </pc:spChg>
        <pc:spChg chg="mod">
          <ac:chgData name="Phil Reed" userId="d2f3328c-fc5a-4c20-8ffc-aa5ad14545d5" providerId="ADAL" clId="{B630B0D6-FB73-46A0-AE1A-51D2C82CD87A}" dt="2022-06-07T08:10:22.079" v="1785" actId="207"/>
          <ac:spMkLst>
            <pc:docMk/>
            <pc:sldMk cId="3086314406" sldId="257"/>
            <ac:spMk id="41" creationId="{00000000-0000-0000-0000-000000000000}"/>
          </ac:spMkLst>
        </pc:spChg>
        <pc:picChg chg="del">
          <ac:chgData name="Phil Reed" userId="d2f3328c-fc5a-4c20-8ffc-aa5ad14545d5" providerId="ADAL" clId="{B630B0D6-FB73-46A0-AE1A-51D2C82CD87A}" dt="2022-06-07T08:06:14.939" v="1750" actId="478"/>
          <ac:picMkLst>
            <pc:docMk/>
            <pc:sldMk cId="3086314406" sldId="257"/>
            <ac:picMk id="8" creationId="{00000000-0000-0000-0000-000000000000}"/>
          </ac:picMkLst>
        </pc:picChg>
        <pc:picChg chg="del">
          <ac:chgData name="Phil Reed" userId="d2f3328c-fc5a-4c20-8ffc-aa5ad14545d5" providerId="ADAL" clId="{B630B0D6-FB73-46A0-AE1A-51D2C82CD87A}" dt="2022-06-07T08:06:20.652" v="1752" actId="478"/>
          <ac:picMkLst>
            <pc:docMk/>
            <pc:sldMk cId="3086314406" sldId="257"/>
            <ac:picMk id="9" creationId="{00000000-0000-0000-0000-000000000000}"/>
          </ac:picMkLst>
        </pc:picChg>
      </pc:sldChg>
      <pc:sldChg chg="del">
        <pc:chgData name="Phil Reed" userId="d2f3328c-fc5a-4c20-8ffc-aa5ad14545d5" providerId="ADAL" clId="{B630B0D6-FB73-46A0-AE1A-51D2C82CD87A}" dt="2022-06-06T19:05:02.662" v="0" actId="47"/>
        <pc:sldMkLst>
          <pc:docMk/>
          <pc:sldMk cId="1848679285" sldId="262"/>
        </pc:sldMkLst>
      </pc:sldChg>
      <pc:sldChg chg="del">
        <pc:chgData name="Phil Reed" userId="d2f3328c-fc5a-4c20-8ffc-aa5ad14545d5" providerId="ADAL" clId="{B630B0D6-FB73-46A0-AE1A-51D2C82CD87A}" dt="2022-06-06T19:05:02.662" v="0" actId="47"/>
        <pc:sldMkLst>
          <pc:docMk/>
          <pc:sldMk cId="2107190139" sldId="282"/>
        </pc:sldMkLst>
      </pc:sldChg>
      <pc:sldChg chg="addSp delSp modSp mod delAnim modNotesTx">
        <pc:chgData name="Phil Reed" userId="d2f3328c-fc5a-4c20-8ffc-aa5ad14545d5" providerId="ADAL" clId="{B630B0D6-FB73-46A0-AE1A-51D2C82CD87A}" dt="2022-06-07T08:17:25.340" v="1841" actId="14100"/>
        <pc:sldMkLst>
          <pc:docMk/>
          <pc:sldMk cId="1484930042" sldId="294"/>
        </pc:sldMkLst>
        <pc:spChg chg="mod">
          <ac:chgData name="Phil Reed" userId="d2f3328c-fc5a-4c20-8ffc-aa5ad14545d5" providerId="ADAL" clId="{B630B0D6-FB73-46A0-AE1A-51D2C82CD87A}" dt="2022-06-06T19:11:03.312" v="112" actId="14100"/>
          <ac:spMkLst>
            <pc:docMk/>
            <pc:sldMk cId="1484930042" sldId="294"/>
            <ac:spMk id="2" creationId="{A53DCA87-FD68-49F5-808A-2390258BB235}"/>
          </ac:spMkLst>
        </pc:spChg>
        <pc:spChg chg="mod">
          <ac:chgData name="Phil Reed" userId="d2f3328c-fc5a-4c20-8ffc-aa5ad14545d5" providerId="ADAL" clId="{B630B0D6-FB73-46A0-AE1A-51D2C82CD87A}" dt="2022-06-06T19:10:57.646" v="111" actId="6549"/>
          <ac:spMkLst>
            <pc:docMk/>
            <pc:sldMk cId="1484930042" sldId="294"/>
            <ac:spMk id="3" creationId="{506853C3-9E2D-43CE-9F3D-5A26441E7198}"/>
          </ac:spMkLst>
        </pc:spChg>
        <pc:spChg chg="del mod">
          <ac:chgData name="Phil Reed" userId="d2f3328c-fc5a-4c20-8ffc-aa5ad14545d5" providerId="ADAL" clId="{B630B0D6-FB73-46A0-AE1A-51D2C82CD87A}" dt="2022-06-06T19:10:40.955" v="105" actId="478"/>
          <ac:spMkLst>
            <pc:docMk/>
            <pc:sldMk cId="1484930042" sldId="294"/>
            <ac:spMk id="5" creationId="{2981F21A-9DA9-4327-8EB6-AD753671E2DE}"/>
          </ac:spMkLst>
        </pc:spChg>
        <pc:spChg chg="mod">
          <ac:chgData name="Phil Reed" userId="d2f3328c-fc5a-4c20-8ffc-aa5ad14545d5" providerId="ADAL" clId="{B630B0D6-FB73-46A0-AE1A-51D2C82CD87A}" dt="2022-06-07T08:17:14.303" v="1837" actId="2085"/>
          <ac:spMkLst>
            <pc:docMk/>
            <pc:sldMk cId="1484930042" sldId="294"/>
            <ac:spMk id="6" creationId="{373B053A-3B6C-4FFB-9D79-941CC8AD6D6C}"/>
          </ac:spMkLst>
        </pc:spChg>
        <pc:spChg chg="add mod ord">
          <ac:chgData name="Phil Reed" userId="d2f3328c-fc5a-4c20-8ffc-aa5ad14545d5" providerId="ADAL" clId="{B630B0D6-FB73-46A0-AE1A-51D2C82CD87A}" dt="2022-06-07T08:17:25.340" v="1841" actId="14100"/>
          <ac:spMkLst>
            <pc:docMk/>
            <pc:sldMk cId="1484930042" sldId="294"/>
            <ac:spMk id="7" creationId="{0654C45F-1972-939E-4D2E-55BF018AEB9F}"/>
          </ac:spMkLst>
        </pc:spChg>
        <pc:spChg chg="del">
          <ac:chgData name="Phil Reed" userId="d2f3328c-fc5a-4c20-8ffc-aa5ad14545d5" providerId="ADAL" clId="{B630B0D6-FB73-46A0-AE1A-51D2C82CD87A}" dt="2022-06-06T19:07:11.489" v="57" actId="478"/>
          <ac:spMkLst>
            <pc:docMk/>
            <pc:sldMk cId="1484930042" sldId="294"/>
            <ac:spMk id="7" creationId="{DF25103B-9F9A-42AA-865A-1E370E774968}"/>
          </ac:spMkLst>
        </pc:spChg>
        <pc:spChg chg="del">
          <ac:chgData name="Phil Reed" userId="d2f3328c-fc5a-4c20-8ffc-aa5ad14545d5" providerId="ADAL" clId="{B630B0D6-FB73-46A0-AE1A-51D2C82CD87A}" dt="2022-06-06T19:07:31.350" v="65" actId="478"/>
          <ac:spMkLst>
            <pc:docMk/>
            <pc:sldMk cId="1484930042" sldId="294"/>
            <ac:spMk id="8" creationId="{7F9033A4-7782-4295-A42E-6D3378965605}"/>
          </ac:spMkLst>
        </pc:spChg>
        <pc:spChg chg="del mod">
          <ac:chgData name="Phil Reed" userId="d2f3328c-fc5a-4c20-8ffc-aa5ad14545d5" providerId="ADAL" clId="{B630B0D6-FB73-46A0-AE1A-51D2C82CD87A}" dt="2022-06-06T19:10:37.467" v="104" actId="478"/>
          <ac:spMkLst>
            <pc:docMk/>
            <pc:sldMk cId="1484930042" sldId="294"/>
            <ac:spMk id="9" creationId="{DBEDD116-2B73-43A8-861C-5B2A03D8A9E2}"/>
          </ac:spMkLst>
        </pc:spChg>
        <pc:spChg chg="del">
          <ac:chgData name="Phil Reed" userId="d2f3328c-fc5a-4c20-8ffc-aa5ad14545d5" providerId="ADAL" clId="{B630B0D6-FB73-46A0-AE1A-51D2C82CD87A}" dt="2022-06-06T19:07:33.251" v="66" actId="478"/>
          <ac:spMkLst>
            <pc:docMk/>
            <pc:sldMk cId="1484930042" sldId="294"/>
            <ac:spMk id="10" creationId="{F861AB19-A114-4410-B0E6-76003FE28AE9}"/>
          </ac:spMkLst>
        </pc:spChg>
        <pc:picChg chg="del">
          <ac:chgData name="Phil Reed" userId="d2f3328c-fc5a-4c20-8ffc-aa5ad14545d5" providerId="ADAL" clId="{B630B0D6-FB73-46A0-AE1A-51D2C82CD87A}" dt="2022-06-06T19:05:18.899" v="2" actId="478"/>
          <ac:picMkLst>
            <pc:docMk/>
            <pc:sldMk cId="1484930042" sldId="294"/>
            <ac:picMk id="13" creationId="{FE40DE80-F0DA-4B59-A61C-E2A7FDD3331C}"/>
          </ac:picMkLst>
        </pc:picChg>
      </pc:sldChg>
      <pc:sldChg chg="del">
        <pc:chgData name="Phil Reed" userId="d2f3328c-fc5a-4c20-8ffc-aa5ad14545d5" providerId="ADAL" clId="{B630B0D6-FB73-46A0-AE1A-51D2C82CD87A}" dt="2022-06-06T19:05:02.662" v="0" actId="47"/>
        <pc:sldMkLst>
          <pc:docMk/>
          <pc:sldMk cId="1734972224" sldId="295"/>
        </pc:sldMkLst>
      </pc:sldChg>
      <pc:sldChg chg="del">
        <pc:chgData name="Phil Reed" userId="d2f3328c-fc5a-4c20-8ffc-aa5ad14545d5" providerId="ADAL" clId="{B630B0D6-FB73-46A0-AE1A-51D2C82CD87A}" dt="2022-06-06T19:05:02.662" v="0" actId="47"/>
        <pc:sldMkLst>
          <pc:docMk/>
          <pc:sldMk cId="3692918257" sldId="296"/>
        </pc:sldMkLst>
      </pc:sldChg>
      <pc:sldChg chg="del">
        <pc:chgData name="Phil Reed" userId="d2f3328c-fc5a-4c20-8ffc-aa5ad14545d5" providerId="ADAL" clId="{B630B0D6-FB73-46A0-AE1A-51D2C82CD87A}" dt="2022-06-06T19:05:02.662" v="0" actId="47"/>
        <pc:sldMkLst>
          <pc:docMk/>
          <pc:sldMk cId="1020670114" sldId="297"/>
        </pc:sldMkLst>
      </pc:sldChg>
      <pc:sldChg chg="del">
        <pc:chgData name="Phil Reed" userId="d2f3328c-fc5a-4c20-8ffc-aa5ad14545d5" providerId="ADAL" clId="{B630B0D6-FB73-46A0-AE1A-51D2C82CD87A}" dt="2022-06-06T19:05:02.662" v="0" actId="47"/>
        <pc:sldMkLst>
          <pc:docMk/>
          <pc:sldMk cId="1579396215" sldId="298"/>
        </pc:sldMkLst>
      </pc:sldChg>
      <pc:sldChg chg="del">
        <pc:chgData name="Phil Reed" userId="d2f3328c-fc5a-4c20-8ffc-aa5ad14545d5" providerId="ADAL" clId="{B630B0D6-FB73-46A0-AE1A-51D2C82CD87A}" dt="2022-06-06T19:05:02.662" v="0" actId="47"/>
        <pc:sldMkLst>
          <pc:docMk/>
          <pc:sldMk cId="3358226462" sldId="299"/>
        </pc:sldMkLst>
      </pc:sldChg>
      <pc:sldChg chg="addSp delSp modSp mod delAnim modNotesTx">
        <pc:chgData name="Phil Reed" userId="d2f3328c-fc5a-4c20-8ffc-aa5ad14545d5" providerId="ADAL" clId="{B630B0D6-FB73-46A0-AE1A-51D2C82CD87A}" dt="2022-06-07T08:25:30.377" v="1844" actId="207"/>
        <pc:sldMkLst>
          <pc:docMk/>
          <pc:sldMk cId="2166207312" sldId="300"/>
        </pc:sldMkLst>
        <pc:spChg chg="mod">
          <ac:chgData name="Phil Reed" userId="d2f3328c-fc5a-4c20-8ffc-aa5ad14545d5" providerId="ADAL" clId="{B630B0D6-FB73-46A0-AE1A-51D2C82CD87A}" dt="2022-06-06T19:47:56.056" v="1696" actId="6549"/>
          <ac:spMkLst>
            <pc:docMk/>
            <pc:sldMk cId="2166207312" sldId="300"/>
            <ac:spMk id="2" creationId="{C75DE1B0-9665-4163-8D14-59C63FAF64DA}"/>
          </ac:spMkLst>
        </pc:spChg>
        <pc:spChg chg="del mod">
          <ac:chgData name="Phil Reed" userId="d2f3328c-fc5a-4c20-8ffc-aa5ad14545d5" providerId="ADAL" clId="{B630B0D6-FB73-46A0-AE1A-51D2C82CD87A}" dt="2022-06-06T19:47:27.482" v="1677" actId="478"/>
          <ac:spMkLst>
            <pc:docMk/>
            <pc:sldMk cId="2166207312" sldId="300"/>
            <ac:spMk id="4" creationId="{7D4BA5DC-AC4F-4411-BFB9-D1C46A8B682E}"/>
          </ac:spMkLst>
        </pc:spChg>
        <pc:spChg chg="mod">
          <ac:chgData name="Phil Reed" userId="d2f3328c-fc5a-4c20-8ffc-aa5ad14545d5" providerId="ADAL" clId="{B630B0D6-FB73-46A0-AE1A-51D2C82CD87A}" dt="2022-06-07T08:25:30.377" v="1844" actId="207"/>
          <ac:spMkLst>
            <pc:docMk/>
            <pc:sldMk cId="2166207312" sldId="300"/>
            <ac:spMk id="6" creationId="{902FA228-F4B3-4346-A933-E5C4D12FD4DD}"/>
          </ac:spMkLst>
        </pc:spChg>
        <pc:spChg chg="del">
          <ac:chgData name="Phil Reed" userId="d2f3328c-fc5a-4c20-8ffc-aa5ad14545d5" providerId="ADAL" clId="{B630B0D6-FB73-46A0-AE1A-51D2C82CD87A}" dt="2022-06-06T19:47:37.538" v="1681" actId="478"/>
          <ac:spMkLst>
            <pc:docMk/>
            <pc:sldMk cId="2166207312" sldId="300"/>
            <ac:spMk id="8" creationId="{13629DBF-7032-4715-8F74-518CC0197435}"/>
          </ac:spMkLst>
        </pc:spChg>
        <pc:spChg chg="add del mod">
          <ac:chgData name="Phil Reed" userId="d2f3328c-fc5a-4c20-8ffc-aa5ad14545d5" providerId="ADAL" clId="{B630B0D6-FB73-46A0-AE1A-51D2C82CD87A}" dt="2022-06-06T19:47:29.472" v="1678" actId="478"/>
          <ac:spMkLst>
            <pc:docMk/>
            <pc:sldMk cId="2166207312" sldId="300"/>
            <ac:spMk id="16" creationId="{8EF3E44B-6974-71B7-A0BC-ECDF75EEE94B}"/>
          </ac:spMkLst>
        </pc:spChg>
        <pc:grpChg chg="del">
          <ac:chgData name="Phil Reed" userId="d2f3328c-fc5a-4c20-8ffc-aa5ad14545d5" providerId="ADAL" clId="{B630B0D6-FB73-46A0-AE1A-51D2C82CD87A}" dt="2022-06-06T19:47:36.884" v="1680" actId="478"/>
          <ac:grpSpMkLst>
            <pc:docMk/>
            <pc:sldMk cId="2166207312" sldId="300"/>
            <ac:grpSpMk id="9" creationId="{F2993EAA-9568-45F5-942B-224AA3CE77CE}"/>
          </ac:grpSpMkLst>
        </pc:grpChg>
        <pc:grpChg chg="del">
          <ac:chgData name="Phil Reed" userId="d2f3328c-fc5a-4c20-8ffc-aa5ad14545d5" providerId="ADAL" clId="{B630B0D6-FB73-46A0-AE1A-51D2C82CD87A}" dt="2022-06-06T19:47:36.167" v="1679" actId="478"/>
          <ac:grpSpMkLst>
            <pc:docMk/>
            <pc:sldMk cId="2166207312" sldId="300"/>
            <ac:grpSpMk id="12" creationId="{C3478CDF-CF17-496C-9989-A79D5FC7B79C}"/>
          </ac:grpSpMkLst>
        </pc:grpChg>
        <pc:picChg chg="del">
          <ac:chgData name="Phil Reed" userId="d2f3328c-fc5a-4c20-8ffc-aa5ad14545d5" providerId="ADAL" clId="{B630B0D6-FB73-46A0-AE1A-51D2C82CD87A}" dt="2022-06-06T19:05:21.254" v="3" actId="478"/>
          <ac:picMkLst>
            <pc:docMk/>
            <pc:sldMk cId="2166207312" sldId="300"/>
            <ac:picMk id="7" creationId="{A0BC61D5-AE1C-47C9-BA6F-C1CFBBC036AB}"/>
          </ac:picMkLst>
        </pc:picChg>
        <pc:picChg chg="mod">
          <ac:chgData name="Phil Reed" userId="d2f3328c-fc5a-4c20-8ffc-aa5ad14545d5" providerId="ADAL" clId="{B630B0D6-FB73-46A0-AE1A-51D2C82CD87A}" dt="2022-06-06T19:48:13.682" v="1715" actId="1036"/>
          <ac:picMkLst>
            <pc:docMk/>
            <pc:sldMk cId="2166207312" sldId="300"/>
            <ac:picMk id="1026" creationId="{4187D607-E6CE-4E41-A1DD-5668335D013A}"/>
          </ac:picMkLst>
        </pc:picChg>
      </pc:sldChg>
      <pc:sldChg chg="del">
        <pc:chgData name="Phil Reed" userId="d2f3328c-fc5a-4c20-8ffc-aa5ad14545d5" providerId="ADAL" clId="{B630B0D6-FB73-46A0-AE1A-51D2C82CD87A}" dt="2022-06-06T19:05:09.308" v="1" actId="47"/>
        <pc:sldMkLst>
          <pc:docMk/>
          <pc:sldMk cId="2769286175" sldId="301"/>
        </pc:sldMkLst>
      </pc:sldChg>
      <pc:sldChg chg="addSp delSp modSp mod delAnim modNotesTx">
        <pc:chgData name="Phil Reed" userId="d2f3328c-fc5a-4c20-8ffc-aa5ad14545d5" providerId="ADAL" clId="{B630B0D6-FB73-46A0-AE1A-51D2C82CD87A}" dt="2022-06-07T08:37:45.087" v="2171" actId="962"/>
        <pc:sldMkLst>
          <pc:docMk/>
          <pc:sldMk cId="1466494562" sldId="302"/>
        </pc:sldMkLst>
        <pc:spChg chg="mod">
          <ac:chgData name="Phil Reed" userId="d2f3328c-fc5a-4c20-8ffc-aa5ad14545d5" providerId="ADAL" clId="{B630B0D6-FB73-46A0-AE1A-51D2C82CD87A}" dt="2022-06-06T19:27:57.777" v="853" actId="20577"/>
          <ac:spMkLst>
            <pc:docMk/>
            <pc:sldMk cId="1466494562" sldId="302"/>
            <ac:spMk id="2" creationId="{E1B8BAE6-2EC1-4220-9997-ED2C9924DB04}"/>
          </ac:spMkLst>
        </pc:spChg>
        <pc:spChg chg="add mod">
          <ac:chgData name="Phil Reed" userId="d2f3328c-fc5a-4c20-8ffc-aa5ad14545d5" providerId="ADAL" clId="{B630B0D6-FB73-46A0-AE1A-51D2C82CD87A}" dt="2022-06-07T08:37:17.410" v="1961" actId="962"/>
          <ac:spMkLst>
            <pc:docMk/>
            <pc:sldMk cId="1466494562" sldId="302"/>
            <ac:spMk id="4" creationId="{F385292E-6544-5548-1630-8140BB697076}"/>
          </ac:spMkLst>
        </pc:spChg>
        <pc:spChg chg="add mod ord">
          <ac:chgData name="Phil Reed" userId="d2f3328c-fc5a-4c20-8ffc-aa5ad14545d5" providerId="ADAL" clId="{B630B0D6-FB73-46A0-AE1A-51D2C82CD87A}" dt="2022-06-07T08:12:54.405" v="1798" actId="14100"/>
          <ac:spMkLst>
            <pc:docMk/>
            <pc:sldMk cId="1466494562" sldId="302"/>
            <ac:spMk id="5" creationId="{B2FCFA3A-23F2-B8BE-B88A-593D25629D9D}"/>
          </ac:spMkLst>
        </pc:spChg>
        <pc:spChg chg="add mod ord">
          <ac:chgData name="Phil Reed" userId="d2f3328c-fc5a-4c20-8ffc-aa5ad14545d5" providerId="ADAL" clId="{B630B0D6-FB73-46A0-AE1A-51D2C82CD87A}" dt="2022-06-07T08:13:12.169" v="1804" actId="14100"/>
          <ac:spMkLst>
            <pc:docMk/>
            <pc:sldMk cId="1466494562" sldId="302"/>
            <ac:spMk id="7" creationId="{887F3843-6A23-4283-12A6-C9EA34AD9516}"/>
          </ac:spMkLst>
        </pc:spChg>
        <pc:spChg chg="add mod ord">
          <ac:chgData name="Phil Reed" userId="d2f3328c-fc5a-4c20-8ffc-aa5ad14545d5" providerId="ADAL" clId="{B630B0D6-FB73-46A0-AE1A-51D2C82CD87A}" dt="2022-06-07T08:14:45.214" v="1827" actId="14100"/>
          <ac:spMkLst>
            <pc:docMk/>
            <pc:sldMk cId="1466494562" sldId="302"/>
            <ac:spMk id="8" creationId="{4BB1255F-C759-CD05-6887-EB7B85E298D2}"/>
          </ac:spMkLst>
        </pc:spChg>
        <pc:spChg chg="add mod">
          <ac:chgData name="Phil Reed" userId="d2f3328c-fc5a-4c20-8ffc-aa5ad14545d5" providerId="ADAL" clId="{B630B0D6-FB73-46A0-AE1A-51D2C82CD87A}" dt="2022-06-07T08:31:08.904" v="1875" actId="164"/>
          <ac:spMkLst>
            <pc:docMk/>
            <pc:sldMk cId="1466494562" sldId="302"/>
            <ac:spMk id="9" creationId="{357041EE-6C12-E60D-F19C-E1778729974B}"/>
          </ac:spMkLst>
        </pc:spChg>
        <pc:spChg chg="add mod">
          <ac:chgData name="Phil Reed" userId="d2f3328c-fc5a-4c20-8ffc-aa5ad14545d5" providerId="ADAL" clId="{B630B0D6-FB73-46A0-AE1A-51D2C82CD87A}" dt="2022-06-07T08:31:08.904" v="1875" actId="164"/>
          <ac:spMkLst>
            <pc:docMk/>
            <pc:sldMk cId="1466494562" sldId="302"/>
            <ac:spMk id="10" creationId="{2EDFBF35-264E-D373-87B3-3D987135C908}"/>
          </ac:spMkLst>
        </pc:spChg>
        <pc:spChg chg="add mod">
          <ac:chgData name="Phil Reed" userId="d2f3328c-fc5a-4c20-8ffc-aa5ad14545d5" providerId="ADAL" clId="{B630B0D6-FB73-46A0-AE1A-51D2C82CD87A}" dt="2022-06-07T08:31:08.904" v="1875" actId="164"/>
          <ac:spMkLst>
            <pc:docMk/>
            <pc:sldMk cId="1466494562" sldId="302"/>
            <ac:spMk id="11" creationId="{70E61C98-AE83-A0F2-32AB-8886009A51FB}"/>
          </ac:spMkLst>
        </pc:spChg>
        <pc:spChg chg="add mod">
          <ac:chgData name="Phil Reed" userId="d2f3328c-fc5a-4c20-8ffc-aa5ad14545d5" providerId="ADAL" clId="{B630B0D6-FB73-46A0-AE1A-51D2C82CD87A}" dt="2022-06-07T08:31:08.904" v="1875" actId="164"/>
          <ac:spMkLst>
            <pc:docMk/>
            <pc:sldMk cId="1466494562" sldId="302"/>
            <ac:spMk id="12" creationId="{98958441-61B2-054E-5FD4-B509208C2F39}"/>
          </ac:spMkLst>
        </pc:spChg>
        <pc:spChg chg="add mod">
          <ac:chgData name="Phil Reed" userId="d2f3328c-fc5a-4c20-8ffc-aa5ad14545d5" providerId="ADAL" clId="{B630B0D6-FB73-46A0-AE1A-51D2C82CD87A}" dt="2022-06-07T08:31:08.904" v="1875" actId="164"/>
          <ac:spMkLst>
            <pc:docMk/>
            <pc:sldMk cId="1466494562" sldId="302"/>
            <ac:spMk id="13" creationId="{649B5306-95B4-4C47-A297-4E4EF1FCABFE}"/>
          </ac:spMkLst>
        </pc:spChg>
        <pc:spChg chg="add mod ord">
          <ac:chgData name="Phil Reed" userId="d2f3328c-fc5a-4c20-8ffc-aa5ad14545d5" providerId="ADAL" clId="{B630B0D6-FB73-46A0-AE1A-51D2C82CD87A}" dt="2022-06-07T08:30:57.640" v="1874" actId="164"/>
          <ac:spMkLst>
            <pc:docMk/>
            <pc:sldMk cId="1466494562" sldId="302"/>
            <ac:spMk id="14" creationId="{60042809-FE01-8163-31A8-AB706CE6CBDB}"/>
          </ac:spMkLst>
        </pc:spChg>
        <pc:spChg chg="add mod">
          <ac:chgData name="Phil Reed" userId="d2f3328c-fc5a-4c20-8ffc-aa5ad14545d5" providerId="ADAL" clId="{B630B0D6-FB73-46A0-AE1A-51D2C82CD87A}" dt="2022-06-07T08:30:57.640" v="1874" actId="164"/>
          <ac:spMkLst>
            <pc:docMk/>
            <pc:sldMk cId="1466494562" sldId="302"/>
            <ac:spMk id="15" creationId="{0046182F-B8C1-55E4-825E-4FBD3C1628EC}"/>
          </ac:spMkLst>
        </pc:spChg>
        <pc:spChg chg="add mod">
          <ac:chgData name="Phil Reed" userId="d2f3328c-fc5a-4c20-8ffc-aa5ad14545d5" providerId="ADAL" clId="{B630B0D6-FB73-46A0-AE1A-51D2C82CD87A}" dt="2022-06-07T08:30:57.640" v="1874" actId="164"/>
          <ac:spMkLst>
            <pc:docMk/>
            <pc:sldMk cId="1466494562" sldId="302"/>
            <ac:spMk id="16" creationId="{1EBA7A56-41DA-0899-A8A8-F5192A83A307}"/>
          </ac:spMkLst>
        </pc:spChg>
        <pc:spChg chg="add mod">
          <ac:chgData name="Phil Reed" userId="d2f3328c-fc5a-4c20-8ffc-aa5ad14545d5" providerId="ADAL" clId="{B630B0D6-FB73-46A0-AE1A-51D2C82CD87A}" dt="2022-06-07T08:30:57.640" v="1874" actId="164"/>
          <ac:spMkLst>
            <pc:docMk/>
            <pc:sldMk cId="1466494562" sldId="302"/>
            <ac:spMk id="17" creationId="{6C4895A2-C6AA-F1E6-8FBD-B6BF081E5944}"/>
          </ac:spMkLst>
        </pc:spChg>
        <pc:spChg chg="add mod">
          <ac:chgData name="Phil Reed" userId="d2f3328c-fc5a-4c20-8ffc-aa5ad14545d5" providerId="ADAL" clId="{B630B0D6-FB73-46A0-AE1A-51D2C82CD87A}" dt="2022-06-07T08:30:57.640" v="1874" actId="164"/>
          <ac:spMkLst>
            <pc:docMk/>
            <pc:sldMk cId="1466494562" sldId="302"/>
            <ac:spMk id="18" creationId="{7CEAF22B-29AD-12D8-1E6A-60DAB5A17581}"/>
          </ac:spMkLst>
        </pc:spChg>
        <pc:spChg chg="add mod">
          <ac:chgData name="Phil Reed" userId="d2f3328c-fc5a-4c20-8ffc-aa5ad14545d5" providerId="ADAL" clId="{B630B0D6-FB73-46A0-AE1A-51D2C82CD87A}" dt="2022-06-07T08:30:57.640" v="1874" actId="164"/>
          <ac:spMkLst>
            <pc:docMk/>
            <pc:sldMk cId="1466494562" sldId="302"/>
            <ac:spMk id="19" creationId="{9C554C18-F85C-65B5-5445-4FF0FAE6FEAE}"/>
          </ac:spMkLst>
        </pc:spChg>
        <pc:grpChg chg="add mod">
          <ac:chgData name="Phil Reed" userId="d2f3328c-fc5a-4c20-8ffc-aa5ad14545d5" providerId="ADAL" clId="{B630B0D6-FB73-46A0-AE1A-51D2C82CD87A}" dt="2022-06-07T08:37:45.087" v="2171" actId="962"/>
          <ac:grpSpMkLst>
            <pc:docMk/>
            <pc:sldMk cId="1466494562" sldId="302"/>
            <ac:grpSpMk id="20" creationId="{517B91DB-E55D-8172-57D4-8371D24AE164}"/>
          </ac:grpSpMkLst>
        </pc:grpChg>
        <pc:grpChg chg="add mod">
          <ac:chgData name="Phil Reed" userId="d2f3328c-fc5a-4c20-8ffc-aa5ad14545d5" providerId="ADAL" clId="{B630B0D6-FB73-46A0-AE1A-51D2C82CD87A}" dt="2022-06-07T08:37:29.243" v="2025" actId="962"/>
          <ac:grpSpMkLst>
            <pc:docMk/>
            <pc:sldMk cId="1466494562" sldId="302"/>
            <ac:grpSpMk id="21" creationId="{5D38C44C-C7F6-2F7E-D429-925CD64456CE}"/>
          </ac:grpSpMkLst>
        </pc:grpChg>
        <pc:graphicFrameChg chg="mod modGraphic">
          <ac:chgData name="Phil Reed" userId="d2f3328c-fc5a-4c20-8ffc-aa5ad14545d5" providerId="ADAL" clId="{B630B0D6-FB73-46A0-AE1A-51D2C82CD87A}" dt="2022-06-07T08:15:54.428" v="1831" actId="1038"/>
          <ac:graphicFrameMkLst>
            <pc:docMk/>
            <pc:sldMk cId="1466494562" sldId="302"/>
            <ac:graphicFrameMk id="6" creationId="{BA9BC77E-733C-4537-B5AE-F4362F038EB9}"/>
          </ac:graphicFrameMkLst>
        </pc:graphicFrameChg>
        <pc:picChg chg="del">
          <ac:chgData name="Phil Reed" userId="d2f3328c-fc5a-4c20-8ffc-aa5ad14545d5" providerId="ADAL" clId="{B630B0D6-FB73-46A0-AE1A-51D2C82CD87A}" dt="2022-06-06T19:05:23.375" v="4" actId="478"/>
          <ac:picMkLst>
            <pc:docMk/>
            <pc:sldMk cId="1466494562" sldId="302"/>
            <ac:picMk id="4" creationId="{629FDB4E-A76A-42A3-85C5-C689C63E147B}"/>
          </ac:picMkLst>
        </pc:picChg>
      </pc:sldChg>
      <pc:sldChg chg="delSp modSp mod delAnim modNotesTx">
        <pc:chgData name="Phil Reed" userId="d2f3328c-fc5a-4c20-8ffc-aa5ad14545d5" providerId="ADAL" clId="{B630B0D6-FB73-46A0-AE1A-51D2C82CD87A}" dt="2022-06-07T07:58:35.100" v="1740" actId="20577"/>
        <pc:sldMkLst>
          <pc:docMk/>
          <pc:sldMk cId="1479731688" sldId="303"/>
        </pc:sldMkLst>
        <pc:spChg chg="mod">
          <ac:chgData name="Phil Reed" userId="d2f3328c-fc5a-4c20-8ffc-aa5ad14545d5" providerId="ADAL" clId="{B630B0D6-FB73-46A0-AE1A-51D2C82CD87A}" dt="2022-06-06T19:27:45.459" v="834" actId="6549"/>
          <ac:spMkLst>
            <pc:docMk/>
            <pc:sldMk cId="1479731688" sldId="303"/>
            <ac:spMk id="2" creationId="{E1B8BAE6-2EC1-4220-9997-ED2C9924DB04}"/>
          </ac:spMkLst>
        </pc:spChg>
        <pc:spChg chg="mod">
          <ac:chgData name="Phil Reed" userId="d2f3328c-fc5a-4c20-8ffc-aa5ad14545d5" providerId="ADAL" clId="{B630B0D6-FB73-46A0-AE1A-51D2C82CD87A}" dt="2022-06-07T07:58:35.100" v="1740" actId="20577"/>
          <ac:spMkLst>
            <pc:docMk/>
            <pc:sldMk cId="1479731688" sldId="303"/>
            <ac:spMk id="3" creationId="{DE0ED0FC-E046-489B-A025-1E9AB91161E1}"/>
          </ac:spMkLst>
        </pc:spChg>
        <pc:picChg chg="del">
          <ac:chgData name="Phil Reed" userId="d2f3328c-fc5a-4c20-8ffc-aa5ad14545d5" providerId="ADAL" clId="{B630B0D6-FB73-46A0-AE1A-51D2C82CD87A}" dt="2022-06-06T19:05:25.543" v="5" actId="478"/>
          <ac:picMkLst>
            <pc:docMk/>
            <pc:sldMk cId="1479731688" sldId="303"/>
            <ac:picMk id="4" creationId="{5171B87B-E5C4-4B69-9355-443E8F73974D}"/>
          </ac:picMkLst>
        </pc:picChg>
      </pc:sldChg>
      <pc:sldChg chg="addSp delSp modSp mod delAnim modNotesTx">
        <pc:chgData name="Phil Reed" userId="d2f3328c-fc5a-4c20-8ffc-aa5ad14545d5" providerId="ADAL" clId="{B630B0D6-FB73-46A0-AE1A-51D2C82CD87A}" dt="2022-06-07T08:00:43.471" v="1748" actId="1036"/>
        <pc:sldMkLst>
          <pc:docMk/>
          <pc:sldMk cId="1537099381" sldId="304"/>
        </pc:sldMkLst>
        <pc:spChg chg="mod">
          <ac:chgData name="Phil Reed" userId="d2f3328c-fc5a-4c20-8ffc-aa5ad14545d5" providerId="ADAL" clId="{B630B0D6-FB73-46A0-AE1A-51D2C82CD87A}" dt="2022-06-06T19:28:09.365" v="855" actId="6549"/>
          <ac:spMkLst>
            <pc:docMk/>
            <pc:sldMk cId="1537099381" sldId="304"/>
            <ac:spMk id="2" creationId="{E1B8BAE6-2EC1-4220-9997-ED2C9924DB04}"/>
          </ac:spMkLst>
        </pc:spChg>
        <pc:spChg chg="mod">
          <ac:chgData name="Phil Reed" userId="d2f3328c-fc5a-4c20-8ffc-aa5ad14545d5" providerId="ADAL" clId="{B630B0D6-FB73-46A0-AE1A-51D2C82CD87A}" dt="2022-06-06T19:14:04.327" v="154" actId="20577"/>
          <ac:spMkLst>
            <pc:docMk/>
            <pc:sldMk cId="1537099381" sldId="304"/>
            <ac:spMk id="3" creationId="{DE0ED0FC-E046-489B-A025-1E9AB91161E1}"/>
          </ac:spMkLst>
        </pc:spChg>
        <pc:spChg chg="add mod ord">
          <ac:chgData name="Phil Reed" userId="d2f3328c-fc5a-4c20-8ffc-aa5ad14545d5" providerId="ADAL" clId="{B630B0D6-FB73-46A0-AE1A-51D2C82CD87A}" dt="2022-06-07T08:00:43.471" v="1748" actId="1036"/>
          <ac:spMkLst>
            <pc:docMk/>
            <pc:sldMk cId="1537099381" sldId="304"/>
            <ac:spMk id="4" creationId="{4BEC7B96-7F4A-8AF7-CDEF-2E48FC7ECA41}"/>
          </ac:spMkLst>
        </pc:spChg>
        <pc:picChg chg="del">
          <ac:chgData name="Phil Reed" userId="d2f3328c-fc5a-4c20-8ffc-aa5ad14545d5" providerId="ADAL" clId="{B630B0D6-FB73-46A0-AE1A-51D2C82CD87A}" dt="2022-06-06T19:05:27.631" v="6" actId="478"/>
          <ac:picMkLst>
            <pc:docMk/>
            <pc:sldMk cId="1537099381" sldId="304"/>
            <ac:picMk id="5" creationId="{08B2E2FB-EF1E-4670-9165-E7BCBD755EA4}"/>
          </ac:picMkLst>
        </pc:picChg>
      </pc:sldChg>
      <pc:sldChg chg="del">
        <pc:chgData name="Phil Reed" userId="d2f3328c-fc5a-4c20-8ffc-aa5ad14545d5" providerId="ADAL" clId="{B630B0D6-FB73-46A0-AE1A-51D2C82CD87A}" dt="2022-06-06T19:05:09.308" v="1" actId="47"/>
        <pc:sldMkLst>
          <pc:docMk/>
          <pc:sldMk cId="270061203" sldId="305"/>
        </pc:sldMkLst>
      </pc:sldChg>
      <pc:sldChg chg="del">
        <pc:chgData name="Phil Reed" userId="d2f3328c-fc5a-4c20-8ffc-aa5ad14545d5" providerId="ADAL" clId="{B630B0D6-FB73-46A0-AE1A-51D2C82CD87A}" dt="2022-06-06T19:05:09.308" v="1" actId="47"/>
        <pc:sldMkLst>
          <pc:docMk/>
          <pc:sldMk cId="238206356" sldId="306"/>
        </pc:sldMkLst>
      </pc:sldChg>
      <pc:sldChg chg="del">
        <pc:chgData name="Phil Reed" userId="d2f3328c-fc5a-4c20-8ffc-aa5ad14545d5" providerId="ADAL" clId="{B630B0D6-FB73-46A0-AE1A-51D2C82CD87A}" dt="2022-06-06T19:05:09.308" v="1" actId="47"/>
        <pc:sldMkLst>
          <pc:docMk/>
          <pc:sldMk cId="2517096722" sldId="307"/>
        </pc:sldMkLst>
      </pc:sldChg>
      <pc:sldChg chg="del">
        <pc:chgData name="Phil Reed" userId="d2f3328c-fc5a-4c20-8ffc-aa5ad14545d5" providerId="ADAL" clId="{B630B0D6-FB73-46A0-AE1A-51D2C82CD87A}" dt="2022-06-06T19:05:09.308" v="1" actId="47"/>
        <pc:sldMkLst>
          <pc:docMk/>
          <pc:sldMk cId="172616486" sldId="308"/>
        </pc:sldMkLst>
      </pc:sldChg>
      <pc:sldChg chg="modSp del mod">
        <pc:chgData name="Phil Reed" userId="d2f3328c-fc5a-4c20-8ffc-aa5ad14545d5" providerId="ADAL" clId="{B630B0D6-FB73-46A0-AE1A-51D2C82CD87A}" dt="2022-06-06T19:20:58.420" v="582" actId="2696"/>
        <pc:sldMkLst>
          <pc:docMk/>
          <pc:sldMk cId="2744381531" sldId="309"/>
        </pc:sldMkLst>
        <pc:spChg chg="mod">
          <ac:chgData name="Phil Reed" userId="d2f3328c-fc5a-4c20-8ffc-aa5ad14545d5" providerId="ADAL" clId="{B630B0D6-FB73-46A0-AE1A-51D2C82CD87A}" dt="2022-06-06T19:05:51.269" v="11" actId="6549"/>
          <ac:spMkLst>
            <pc:docMk/>
            <pc:sldMk cId="2744381531" sldId="309"/>
            <ac:spMk id="3" creationId="{40FB02DA-BA5A-4630-A2C5-121207E186CC}"/>
          </ac:spMkLst>
        </pc:spChg>
      </pc:sldChg>
      <pc:sldChg chg="addSp delSp modSp new mod modNotesTx">
        <pc:chgData name="Phil Reed" userId="d2f3328c-fc5a-4c20-8ffc-aa5ad14545d5" providerId="ADAL" clId="{B630B0D6-FB73-46A0-AE1A-51D2C82CD87A}" dt="2022-06-07T08:38:44.160" v="2537" actId="962"/>
        <pc:sldMkLst>
          <pc:docMk/>
          <pc:sldMk cId="3264976982" sldId="310"/>
        </pc:sldMkLst>
        <pc:spChg chg="mod">
          <ac:chgData name="Phil Reed" userId="d2f3328c-fc5a-4c20-8ffc-aa5ad14545d5" providerId="ADAL" clId="{B630B0D6-FB73-46A0-AE1A-51D2C82CD87A}" dt="2022-06-06T19:31:12.865" v="1168" actId="20577"/>
          <ac:spMkLst>
            <pc:docMk/>
            <pc:sldMk cId="3264976982" sldId="310"/>
            <ac:spMk id="2" creationId="{9D89BA0F-EA28-849F-AC5C-A77DC2687893}"/>
          </ac:spMkLst>
        </pc:spChg>
        <pc:spChg chg="del">
          <ac:chgData name="Phil Reed" userId="d2f3328c-fc5a-4c20-8ffc-aa5ad14545d5" providerId="ADAL" clId="{B630B0D6-FB73-46A0-AE1A-51D2C82CD87A}" dt="2022-06-06T19:17:40.065" v="225" actId="478"/>
          <ac:spMkLst>
            <pc:docMk/>
            <pc:sldMk cId="3264976982" sldId="310"/>
            <ac:spMk id="3" creationId="{8344B2ED-A89C-D24C-DDA3-83A125DAD4AB}"/>
          </ac:spMkLst>
        </pc:spChg>
        <pc:picChg chg="add mod modCrop">
          <ac:chgData name="Phil Reed" userId="d2f3328c-fc5a-4c20-8ffc-aa5ad14545d5" providerId="ADAL" clId="{B630B0D6-FB73-46A0-AE1A-51D2C82CD87A}" dt="2022-06-07T08:38:44.160" v="2537" actId="962"/>
          <ac:picMkLst>
            <pc:docMk/>
            <pc:sldMk cId="3264976982" sldId="310"/>
            <ac:picMk id="5" creationId="{B720262F-CD62-F450-7840-D653D96DA6A2}"/>
          </ac:picMkLst>
        </pc:picChg>
      </pc:sldChg>
      <pc:sldChg chg="addSp delSp modSp new mod modNotesTx">
        <pc:chgData name="Phil Reed" userId="d2f3328c-fc5a-4c20-8ffc-aa5ad14545d5" providerId="ADAL" clId="{B630B0D6-FB73-46A0-AE1A-51D2C82CD87A}" dt="2022-06-07T08:39:36.553" v="2935" actId="962"/>
        <pc:sldMkLst>
          <pc:docMk/>
          <pc:sldMk cId="3679915099" sldId="311"/>
        </pc:sldMkLst>
        <pc:spChg chg="mod">
          <ac:chgData name="Phil Reed" userId="d2f3328c-fc5a-4c20-8ffc-aa5ad14545d5" providerId="ADAL" clId="{B630B0D6-FB73-46A0-AE1A-51D2C82CD87A}" dt="2022-06-06T19:26:11.426" v="830" actId="20577"/>
          <ac:spMkLst>
            <pc:docMk/>
            <pc:sldMk cId="3679915099" sldId="311"/>
            <ac:spMk id="2" creationId="{3B39622D-2701-A460-9648-6F144CA7DFDC}"/>
          </ac:spMkLst>
        </pc:spChg>
        <pc:spChg chg="del">
          <ac:chgData name="Phil Reed" userId="d2f3328c-fc5a-4c20-8ffc-aa5ad14545d5" providerId="ADAL" clId="{B630B0D6-FB73-46A0-AE1A-51D2C82CD87A}" dt="2022-06-06T19:23:14.769" v="640" actId="478"/>
          <ac:spMkLst>
            <pc:docMk/>
            <pc:sldMk cId="3679915099" sldId="311"/>
            <ac:spMk id="3" creationId="{C6353716-9754-1947-9E7C-682307090B55}"/>
          </ac:spMkLst>
        </pc:spChg>
        <pc:picChg chg="add mod">
          <ac:chgData name="Phil Reed" userId="d2f3328c-fc5a-4c20-8ffc-aa5ad14545d5" providerId="ADAL" clId="{B630B0D6-FB73-46A0-AE1A-51D2C82CD87A}" dt="2022-06-07T08:39:36.553" v="2935" actId="962"/>
          <ac:picMkLst>
            <pc:docMk/>
            <pc:sldMk cId="3679915099" sldId="311"/>
            <ac:picMk id="5" creationId="{5A7C9964-5760-4765-308A-0D52FFF13409}"/>
          </ac:picMkLst>
        </pc:picChg>
      </pc:sldChg>
      <pc:sldChg chg="addSp delSp modSp add mod">
        <pc:chgData name="Phil Reed" userId="d2f3328c-fc5a-4c20-8ffc-aa5ad14545d5" providerId="ADAL" clId="{B630B0D6-FB73-46A0-AE1A-51D2C82CD87A}" dt="2022-06-07T08:39:43.544" v="2937" actId="962"/>
        <pc:sldMkLst>
          <pc:docMk/>
          <pc:sldMk cId="2438997260" sldId="312"/>
        </pc:sldMkLst>
        <pc:spChg chg="mod">
          <ac:chgData name="Phil Reed" userId="d2f3328c-fc5a-4c20-8ffc-aa5ad14545d5" providerId="ADAL" clId="{B630B0D6-FB73-46A0-AE1A-51D2C82CD87A}" dt="2022-06-06T19:26:08.605" v="828" actId="20577"/>
          <ac:spMkLst>
            <pc:docMk/>
            <pc:sldMk cId="2438997260" sldId="312"/>
            <ac:spMk id="2" creationId="{3B39622D-2701-A460-9648-6F144CA7DFDC}"/>
          </ac:spMkLst>
        </pc:spChg>
        <pc:picChg chg="add mod modCrop">
          <ac:chgData name="Phil Reed" userId="d2f3328c-fc5a-4c20-8ffc-aa5ad14545d5" providerId="ADAL" clId="{B630B0D6-FB73-46A0-AE1A-51D2C82CD87A}" dt="2022-06-07T08:39:43.544" v="2937" actId="962"/>
          <ac:picMkLst>
            <pc:docMk/>
            <pc:sldMk cId="2438997260" sldId="312"/>
            <ac:picMk id="4" creationId="{9875D48F-DC5F-2A0C-4AE9-A9C0CCD17AC2}"/>
          </ac:picMkLst>
        </pc:picChg>
        <pc:picChg chg="del">
          <ac:chgData name="Phil Reed" userId="d2f3328c-fc5a-4c20-8ffc-aa5ad14545d5" providerId="ADAL" clId="{B630B0D6-FB73-46A0-AE1A-51D2C82CD87A}" dt="2022-06-06T19:25:49.198" v="823" actId="478"/>
          <ac:picMkLst>
            <pc:docMk/>
            <pc:sldMk cId="2438997260" sldId="312"/>
            <ac:picMk id="5" creationId="{5A7C9964-5760-4765-308A-0D52FFF13409}"/>
          </ac:picMkLst>
        </pc:picChg>
      </pc:sldChg>
      <pc:sldChg chg="addSp delSp modSp new mod">
        <pc:chgData name="Phil Reed" userId="d2f3328c-fc5a-4c20-8ffc-aa5ad14545d5" providerId="ADAL" clId="{B630B0D6-FB73-46A0-AE1A-51D2C82CD87A}" dt="2022-06-07T08:21:12.002" v="1843" actId="167"/>
        <pc:sldMkLst>
          <pc:docMk/>
          <pc:sldMk cId="1255139874" sldId="313"/>
        </pc:sldMkLst>
        <pc:spChg chg="mod">
          <ac:chgData name="Phil Reed" userId="d2f3328c-fc5a-4c20-8ffc-aa5ad14545d5" providerId="ADAL" clId="{B630B0D6-FB73-46A0-AE1A-51D2C82CD87A}" dt="2022-06-06T19:28:29.665" v="868" actId="20577"/>
          <ac:spMkLst>
            <pc:docMk/>
            <pc:sldMk cId="1255139874" sldId="313"/>
            <ac:spMk id="2" creationId="{0D3EFB3C-D599-72BD-D57E-A2AFCB90DA9F}"/>
          </ac:spMkLst>
        </pc:spChg>
        <pc:spChg chg="mod">
          <ac:chgData name="Phil Reed" userId="d2f3328c-fc5a-4c20-8ffc-aa5ad14545d5" providerId="ADAL" clId="{B630B0D6-FB73-46A0-AE1A-51D2C82CD87A}" dt="2022-06-06T19:30:32.551" v="1157" actId="20577"/>
          <ac:spMkLst>
            <pc:docMk/>
            <pc:sldMk cId="1255139874" sldId="313"/>
            <ac:spMk id="3" creationId="{993553E2-86EA-3A29-699D-2D5D7A040B49}"/>
          </ac:spMkLst>
        </pc:spChg>
        <pc:spChg chg="add mod ord">
          <ac:chgData name="Phil Reed" userId="d2f3328c-fc5a-4c20-8ffc-aa5ad14545d5" providerId="ADAL" clId="{B630B0D6-FB73-46A0-AE1A-51D2C82CD87A}" dt="2022-06-07T08:21:12.002" v="1843" actId="167"/>
          <ac:spMkLst>
            <pc:docMk/>
            <pc:sldMk cId="1255139874" sldId="313"/>
            <ac:spMk id="5" creationId="{E3B6328B-378A-BDFF-6154-AF1DDD3D7D4E}"/>
          </ac:spMkLst>
        </pc:spChg>
        <pc:spChg chg="add mod ord">
          <ac:chgData name="Phil Reed" userId="d2f3328c-fc5a-4c20-8ffc-aa5ad14545d5" providerId="ADAL" clId="{B630B0D6-FB73-46A0-AE1A-51D2C82CD87A}" dt="2022-06-07T08:21:12.002" v="1843" actId="167"/>
          <ac:spMkLst>
            <pc:docMk/>
            <pc:sldMk cId="1255139874" sldId="313"/>
            <ac:spMk id="6" creationId="{3E9190A1-C860-284B-605F-0516F0FE7D0D}"/>
          </ac:spMkLst>
        </pc:spChg>
        <pc:spChg chg="add mod ord">
          <ac:chgData name="Phil Reed" userId="d2f3328c-fc5a-4c20-8ffc-aa5ad14545d5" providerId="ADAL" clId="{B630B0D6-FB73-46A0-AE1A-51D2C82CD87A}" dt="2022-06-07T08:21:12.002" v="1843" actId="167"/>
          <ac:spMkLst>
            <pc:docMk/>
            <pc:sldMk cId="1255139874" sldId="313"/>
            <ac:spMk id="7" creationId="{47C3A459-F1B1-9AC9-1E3A-BD679D2B0DD4}"/>
          </ac:spMkLst>
        </pc:spChg>
        <pc:graphicFrameChg chg="add del modGraphic">
          <ac:chgData name="Phil Reed" userId="d2f3328c-fc5a-4c20-8ffc-aa5ad14545d5" providerId="ADAL" clId="{B630B0D6-FB73-46A0-AE1A-51D2C82CD87A}" dt="2022-06-06T19:42:18.549" v="1598" actId="478"/>
          <ac:graphicFrameMkLst>
            <pc:docMk/>
            <pc:sldMk cId="1255139874" sldId="313"/>
            <ac:graphicFrameMk id="4" creationId="{E7D2B58C-9C4E-02A9-27E7-92D5793F2EFA}"/>
          </ac:graphicFrameMkLst>
        </pc:graphicFrameChg>
      </pc:sldChg>
      <pc:sldChg chg="addSp delSp modSp new mod">
        <pc:chgData name="Phil Reed" userId="d2f3328c-fc5a-4c20-8ffc-aa5ad14545d5" providerId="ADAL" clId="{B630B0D6-FB73-46A0-AE1A-51D2C82CD87A}" dt="2022-06-07T08:40:17.342" v="3133" actId="962"/>
        <pc:sldMkLst>
          <pc:docMk/>
          <pc:sldMk cId="2921785713" sldId="314"/>
        </pc:sldMkLst>
        <pc:spChg chg="mod">
          <ac:chgData name="Phil Reed" userId="d2f3328c-fc5a-4c20-8ffc-aa5ad14545d5" providerId="ADAL" clId="{B630B0D6-FB73-46A0-AE1A-51D2C82CD87A}" dt="2022-06-06T19:31:41.351" v="1213" actId="20577"/>
          <ac:spMkLst>
            <pc:docMk/>
            <pc:sldMk cId="2921785713" sldId="314"/>
            <ac:spMk id="2" creationId="{24A53FBE-1338-2884-A78C-46D37980A976}"/>
          </ac:spMkLst>
        </pc:spChg>
        <pc:spChg chg="del">
          <ac:chgData name="Phil Reed" userId="d2f3328c-fc5a-4c20-8ffc-aa5ad14545d5" providerId="ADAL" clId="{B630B0D6-FB73-46A0-AE1A-51D2C82CD87A}" dt="2022-06-06T19:37:40.790" v="1221" actId="478"/>
          <ac:spMkLst>
            <pc:docMk/>
            <pc:sldMk cId="2921785713" sldId="314"/>
            <ac:spMk id="3" creationId="{740DFF4C-3647-52E4-8B2A-B36D599444FD}"/>
          </ac:spMkLst>
        </pc:spChg>
        <pc:spChg chg="add mod">
          <ac:chgData name="Phil Reed" userId="d2f3328c-fc5a-4c20-8ffc-aa5ad14545d5" providerId="ADAL" clId="{B630B0D6-FB73-46A0-AE1A-51D2C82CD87A}" dt="2022-06-06T19:36:03.198" v="1220" actId="1076"/>
          <ac:spMkLst>
            <pc:docMk/>
            <pc:sldMk cId="2921785713" sldId="314"/>
            <ac:spMk id="5" creationId="{62F532E0-1CCC-7FFC-B0BE-272C11BF2781}"/>
          </ac:spMkLst>
        </pc:spChg>
        <pc:picChg chg="add mod">
          <ac:chgData name="Phil Reed" userId="d2f3328c-fc5a-4c20-8ffc-aa5ad14545d5" providerId="ADAL" clId="{B630B0D6-FB73-46A0-AE1A-51D2C82CD87A}" dt="2022-06-07T08:40:17.342" v="3133" actId="962"/>
          <ac:picMkLst>
            <pc:docMk/>
            <pc:sldMk cId="2921785713" sldId="314"/>
            <ac:picMk id="7" creationId="{FECF93EC-6D75-1EB6-030E-EB4E73989671}"/>
          </ac:picMkLst>
        </pc:picChg>
      </pc:sldChg>
      <pc:sldChg chg="addSp modSp new mod">
        <pc:chgData name="Phil Reed" userId="d2f3328c-fc5a-4c20-8ffc-aa5ad14545d5" providerId="ADAL" clId="{B630B0D6-FB73-46A0-AE1A-51D2C82CD87A}" dt="2022-06-06T19:52:34.908" v="1727" actId="14100"/>
        <pc:sldMkLst>
          <pc:docMk/>
          <pc:sldMk cId="2097313901" sldId="315"/>
        </pc:sldMkLst>
        <pc:spChg chg="mod">
          <ac:chgData name="Phil Reed" userId="d2f3328c-fc5a-4c20-8ffc-aa5ad14545d5" providerId="ADAL" clId="{B630B0D6-FB73-46A0-AE1A-51D2C82CD87A}" dt="2022-06-06T19:38:35.579" v="1240" actId="5793"/>
          <ac:spMkLst>
            <pc:docMk/>
            <pc:sldMk cId="2097313901" sldId="315"/>
            <ac:spMk id="2" creationId="{8A9FAA66-F2F8-FBC1-8BDD-A5BBAE3BB9F9}"/>
          </ac:spMkLst>
        </pc:spChg>
        <pc:spChg chg="mod">
          <ac:chgData name="Phil Reed" userId="d2f3328c-fc5a-4c20-8ffc-aa5ad14545d5" providerId="ADAL" clId="{B630B0D6-FB73-46A0-AE1A-51D2C82CD87A}" dt="2022-06-06T19:46:10.180" v="1648" actId="20577"/>
          <ac:spMkLst>
            <pc:docMk/>
            <pc:sldMk cId="2097313901" sldId="315"/>
            <ac:spMk id="3" creationId="{46E915C4-E4EF-B834-9097-0BFF8A07D5A2}"/>
          </ac:spMkLst>
        </pc:spChg>
        <pc:spChg chg="add mod ord">
          <ac:chgData name="Phil Reed" userId="d2f3328c-fc5a-4c20-8ffc-aa5ad14545d5" providerId="ADAL" clId="{B630B0D6-FB73-46A0-AE1A-51D2C82CD87A}" dt="2022-06-06T19:52:34.908" v="1727" actId="14100"/>
          <ac:spMkLst>
            <pc:docMk/>
            <pc:sldMk cId="2097313901" sldId="315"/>
            <ac:spMk id="4" creationId="{898BA982-1EDD-DA68-6B92-A5B927B134AB}"/>
          </ac:spMkLst>
        </pc:spChg>
        <pc:spChg chg="add mod">
          <ac:chgData name="Phil Reed" userId="d2f3328c-fc5a-4c20-8ffc-aa5ad14545d5" providerId="ADAL" clId="{B630B0D6-FB73-46A0-AE1A-51D2C82CD87A}" dt="2022-06-06T19:51:59.181" v="1726" actId="14100"/>
          <ac:spMkLst>
            <pc:docMk/>
            <pc:sldMk cId="2097313901" sldId="315"/>
            <ac:spMk id="5" creationId="{6B0D85D6-5771-65F5-43C2-D8FECEB4C3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4637FE4C-7006-43B2-B49F-53E14ECB8401}" type="datetimeFigureOut">
              <a:rPr lang="en-GB" smtClean="0"/>
              <a:t>14/06/2022</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D1EE6EF-40EA-4F3A-B6BA-0CF69EAEBC8D}" type="slidenum">
              <a:rPr lang="en-GB" smtClean="0"/>
              <a:t>‹#›</a:t>
            </a:fld>
            <a:endParaRPr lang="en-GB"/>
          </a:p>
        </p:txBody>
      </p:sp>
    </p:spTree>
    <p:extLst>
      <p:ext uri="{BB962C8B-B14F-4D97-AF65-F5344CB8AC3E}">
        <p14:creationId xmlns:p14="http://schemas.microsoft.com/office/powerpoint/2010/main" val="1197813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Within the Specialist Library Support (SLS) service, colleagues support one or more specialist library areas, however they may not initially have any relevant expertise. Phil has built an active induction model as part of his PGCert coursework to define, measure and encourage colleagues as they learn new areas so that they can better support students and researchers. In this session, practice using a sample of the framework and consider how it might be adapted to work with your team.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0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D1EE6EF-40EA-4F3A-B6BA-0CF69EAEBC8D}" type="slidenum">
              <a:rPr lang="en-GB" smtClean="0"/>
              <a:t>1</a:t>
            </a:fld>
            <a:endParaRPr lang="en-GB"/>
          </a:p>
        </p:txBody>
      </p:sp>
    </p:spTree>
    <p:extLst>
      <p:ext uri="{BB962C8B-B14F-4D97-AF65-F5344CB8AC3E}">
        <p14:creationId xmlns:p14="http://schemas.microsoft.com/office/powerpoint/2010/main" val="1386544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1EE6EF-40EA-4F3A-B6BA-0CF69EAEBC8D}" type="slidenum">
              <a:rPr lang="en-GB" smtClean="0"/>
              <a:t>11</a:t>
            </a:fld>
            <a:endParaRPr lang="en-GB"/>
          </a:p>
        </p:txBody>
      </p:sp>
    </p:spTree>
    <p:extLst>
      <p:ext uri="{BB962C8B-B14F-4D97-AF65-F5344CB8AC3E}">
        <p14:creationId xmlns:p14="http://schemas.microsoft.com/office/powerpoint/2010/main" val="2015499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competency is listed. An individual may be assigned one or more areas.</a:t>
            </a:r>
          </a:p>
          <a:p>
            <a:r>
              <a:rPr lang="en-GB" dirty="0"/>
              <a:t>Agree actions next to each competency. </a:t>
            </a:r>
          </a:p>
          <a:p>
            <a:r>
              <a:rPr lang="en-GB" dirty="0"/>
              <a:t>Prioritise with a RAG status.</a:t>
            </a:r>
          </a:p>
          <a:p>
            <a:endParaRPr lang="en-GB" dirty="0"/>
          </a:p>
        </p:txBody>
      </p:sp>
      <p:sp>
        <p:nvSpPr>
          <p:cNvPr id="4" name="Slide Number Placeholder 3"/>
          <p:cNvSpPr>
            <a:spLocks noGrp="1"/>
          </p:cNvSpPr>
          <p:nvPr>
            <p:ph type="sldNum" sz="quarter" idx="5"/>
          </p:nvPr>
        </p:nvSpPr>
        <p:spPr/>
        <p:txBody>
          <a:bodyPr/>
          <a:lstStyle/>
          <a:p>
            <a:fld id="{1D1EE6EF-40EA-4F3A-B6BA-0CF69EAEBC8D}" type="slidenum">
              <a:rPr lang="en-GB" smtClean="0"/>
              <a:t>13</a:t>
            </a:fld>
            <a:endParaRPr lang="en-GB"/>
          </a:p>
        </p:txBody>
      </p:sp>
    </p:spTree>
    <p:extLst>
      <p:ext uri="{BB962C8B-B14F-4D97-AF65-F5344CB8AC3E}">
        <p14:creationId xmlns:p14="http://schemas.microsoft.com/office/powerpoint/2010/main" val="1810658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r>
              <a:rPr lang="en-GB" sz="2000" dirty="0">
                <a:latin typeface="Calibri" panose="020F0502020204030204" pitchFamily="34" charset="0"/>
                <a:ea typeface="Times New Roman" panose="02020603050405020304" pitchFamily="18" charset="0"/>
              </a:rPr>
              <a:t>I will talk about my development of a competency and induction framework for staff in the Specialist Library Support team.</a:t>
            </a:r>
            <a:endParaRPr lang="en-GB" sz="2000" dirty="0">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D1EE6EF-40EA-4F3A-B6BA-0CF69EAEBC8D}" type="slidenum">
              <a:rPr lang="en-GB" smtClean="0"/>
              <a:t>2</a:t>
            </a:fld>
            <a:endParaRPr lang="en-GB"/>
          </a:p>
        </p:txBody>
      </p:sp>
    </p:spTree>
    <p:extLst>
      <p:ext uri="{BB962C8B-B14F-4D97-AF65-F5344CB8AC3E}">
        <p14:creationId xmlns:p14="http://schemas.microsoft.com/office/powerpoint/2010/main" val="3206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GB" dirty="0"/>
              <a:t>The Specialist Learning</a:t>
            </a:r>
            <a:r>
              <a:rPr lang="en-GB" baseline="0" dirty="0"/>
              <a:t> Service was launched in September 2018, within the Teaching, Learning and Students division of The University </a:t>
            </a:r>
            <a:r>
              <a:rPr lang="en-GB" baseline="0"/>
              <a:t>of Manchester Library</a:t>
            </a:r>
            <a:endParaRPr lang="en-GB" dirty="0"/>
          </a:p>
        </p:txBody>
      </p:sp>
      <p:sp>
        <p:nvSpPr>
          <p:cNvPr id="4" name="Slide Number Placeholder 3"/>
          <p:cNvSpPr>
            <a:spLocks noGrp="1"/>
          </p:cNvSpPr>
          <p:nvPr>
            <p:ph type="sldNum" sz="quarter" idx="10"/>
          </p:nvPr>
        </p:nvSpPr>
        <p:spPr/>
        <p:txBody>
          <a:bodyPr/>
          <a:lstStyle/>
          <a:p>
            <a:fld id="{65752D30-3823-494B-99BE-A766012E255F}" type="slidenum">
              <a:rPr lang="en-GB" smtClean="0"/>
              <a:t>3</a:t>
            </a:fld>
            <a:endParaRPr lang="en-GB"/>
          </a:p>
        </p:txBody>
      </p:sp>
    </p:spTree>
    <p:extLst>
      <p:ext uri="{BB962C8B-B14F-4D97-AF65-F5344CB8AC3E}">
        <p14:creationId xmlns:p14="http://schemas.microsoft.com/office/powerpoint/2010/main" val="316779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Calibri" panose="020F0502020204030204" pitchFamily="34" charset="0"/>
                <a:ea typeface="Times New Roman" panose="02020603050405020304" pitchFamily="18" charset="0"/>
              </a:rPr>
              <a:t>I shall start by explaining what this is and where it has come from.</a:t>
            </a:r>
            <a:endParaRPr lang="en-GB" sz="2000" dirty="0">
              <a:latin typeface="Times New Roman" panose="02020603050405020304" pitchFamily="18" charset="0"/>
              <a:ea typeface="Times New Roman" panose="02020603050405020304" pitchFamily="18" charset="0"/>
            </a:endParaRPr>
          </a:p>
          <a:p>
            <a:pPr marL="371532" indent="-371532" fontAlgn="ctr">
              <a:lnSpc>
                <a:spcPct val="107000"/>
              </a:lnSpc>
              <a:spcAft>
                <a:spcPts val="867"/>
              </a:spcAft>
              <a:buSzPts val="1000"/>
              <a:buFont typeface="Symbol" panose="05050102010706020507" pitchFamily="18" charset="2"/>
              <a:buChar char=""/>
              <a:tabLst>
                <a:tab pos="495376" algn="l"/>
              </a:tabLst>
            </a:pPr>
            <a:r>
              <a:rPr lang="en-GB" sz="2000" dirty="0">
                <a:latin typeface="Calibri" panose="020F0502020204030204" pitchFamily="34" charset="0"/>
                <a:ea typeface="Calibri" panose="020F0502020204030204" pitchFamily="34" charset="0"/>
                <a:cs typeface="Calibri" panose="020F0502020204030204" pitchFamily="34" charset="0"/>
              </a:rPr>
              <a:t>My framework is an interpretation of Chartered Institute of Personnel and Development (or CIPD) paper titled ‘Competence and competency frameworks’. I have applied it to the roles and requirements within the Specialist Library Support (or SLS) service.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fontAlgn="ctr">
              <a:lnSpc>
                <a:spcPct val="107000"/>
              </a:lnSpc>
              <a:spcAft>
                <a:spcPts val="867"/>
              </a:spcAft>
              <a:buSzPts val="1000"/>
              <a:buFont typeface="Symbol" panose="05050102010706020507" pitchFamily="18" charset="2"/>
              <a:buChar char=""/>
              <a:tabLst>
                <a:tab pos="495376" algn="l"/>
              </a:tabLst>
            </a:pPr>
            <a:r>
              <a:rPr lang="en-GB" sz="2000" dirty="0">
                <a:latin typeface="Calibri" panose="020F0502020204030204" pitchFamily="34" charset="0"/>
                <a:ea typeface="Calibri" panose="020F0502020204030204" pitchFamily="34" charset="0"/>
                <a:cs typeface="Calibri" panose="020F0502020204030204" pitchFamily="34" charset="0"/>
              </a:rPr>
              <a:t>I listed out the responsibilities for the baseline and each specialism. I am working with the service leads to complete these responsibilities. For example, in the baseline, we would expect everyone to be able to find the titles of all the referencing service workshops and recognise enquiries which need to be triaged to referencing team members. For referencing service members, we would expect them to be able to deliver all of those workshops and answer all but the most expert referencing enquiries.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fontAlgn="ctr">
              <a:lnSpc>
                <a:spcPct val="107000"/>
              </a:lnSpc>
              <a:spcAft>
                <a:spcPts val="867"/>
              </a:spcAft>
              <a:buSzPts val="1000"/>
              <a:buFont typeface="Symbol" panose="05050102010706020507" pitchFamily="18" charset="2"/>
              <a:buChar char=""/>
              <a:tabLst>
                <a:tab pos="495376" algn="l"/>
              </a:tabLst>
            </a:pPr>
            <a:r>
              <a:rPr lang="en-GB" sz="2000" dirty="0">
                <a:latin typeface="Calibri" panose="020F0502020204030204" pitchFamily="34" charset="0"/>
                <a:ea typeface="Calibri" panose="020F0502020204030204" pitchFamily="34" charset="0"/>
                <a:cs typeface="Calibri" panose="020F0502020204030204" pitchFamily="34" charset="0"/>
              </a:rPr>
              <a:t>The idea is that each new person joining the SLS team would know if they were part of a specialist area, and all of them would be part of the baseline. They could then work through the framework and assess for themselves how confident they were at each of the points. Following on, they could build up a personal development plan with their line manager, if required.</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D1EE6EF-40EA-4F3A-B6BA-0CF69EAEBC8D}" type="slidenum">
              <a:rPr lang="en-GB" smtClean="0"/>
              <a:t>4</a:t>
            </a:fld>
            <a:endParaRPr lang="en-GB"/>
          </a:p>
        </p:txBody>
      </p:sp>
    </p:spTree>
    <p:extLst>
      <p:ext uri="{BB962C8B-B14F-4D97-AF65-F5344CB8AC3E}">
        <p14:creationId xmlns:p14="http://schemas.microsoft.com/office/powerpoint/2010/main" val="188516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Calibri" panose="020F0502020204030204" pitchFamily="34" charset="0"/>
                <a:ea typeface="Times New Roman" panose="02020603050405020304" pitchFamily="18" charset="0"/>
              </a:rPr>
              <a:t>So, why have I been working it, and why have I done it this way?</a:t>
            </a:r>
            <a:endParaRPr lang="en-GB" sz="2000" dirty="0">
              <a:latin typeface="Times New Roman" panose="02020603050405020304" pitchFamily="18" charset="0"/>
              <a:ea typeface="Times New Roman" panose="02020603050405020304" pitchFamily="18" charset="0"/>
            </a:endParaRPr>
          </a:p>
          <a:p>
            <a:pPr marL="371532" indent="-371532" fontAlgn="ctr">
              <a:lnSpc>
                <a:spcPct val="107000"/>
              </a:lnSpc>
              <a:spcAft>
                <a:spcPts val="867"/>
              </a:spcAft>
              <a:buSzPts val="1000"/>
              <a:buFont typeface="Symbol" panose="05050102010706020507" pitchFamily="18" charset="2"/>
              <a:buChar char=""/>
              <a:tabLst>
                <a:tab pos="495376" algn="l"/>
              </a:tabLst>
            </a:pPr>
            <a:r>
              <a:rPr lang="en-GB" sz="2000" dirty="0">
                <a:latin typeface="Calibri" panose="020F0502020204030204" pitchFamily="34" charset="0"/>
                <a:ea typeface="Calibri" panose="020F0502020204030204" pitchFamily="34" charset="0"/>
                <a:cs typeface="Calibri" panose="020F0502020204030204" pitchFamily="34" charset="0"/>
              </a:rPr>
              <a:t>For years, there have been complaints from staff joining SLS that that there is no clear path to learn what is required of them. The approach of shadowing, or observing then delivering a workshop does not provide adequate development opportunities.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fontAlgn="ctr">
              <a:lnSpc>
                <a:spcPct val="107000"/>
              </a:lnSpc>
              <a:spcAft>
                <a:spcPts val="867"/>
              </a:spcAft>
              <a:buSzPts val="1000"/>
              <a:buFont typeface="Symbol" panose="05050102010706020507" pitchFamily="18" charset="2"/>
              <a:buChar char=""/>
              <a:tabLst>
                <a:tab pos="495376" algn="l"/>
              </a:tabLst>
            </a:pPr>
            <a:r>
              <a:rPr lang="en-GB" sz="2000" dirty="0">
                <a:latin typeface="Calibri" panose="020F0502020204030204" pitchFamily="34" charset="0"/>
                <a:ea typeface="Calibri" panose="020F0502020204030204" pitchFamily="34" charset="0"/>
                <a:cs typeface="Calibri" panose="020F0502020204030204" pitchFamily="34" charset="0"/>
              </a:rPr>
              <a:t>There have been similar complaints from service leads that staff joining them who don’t have experience in that specialist area. The joining staff are not dedicated to any one service area so they need more structure and support to learn. For example, when I started in the Library, I was working just in the business data field. The immersion and focus offered would be enough for me to learn what I needed. In recent years, the team does not work that way.</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Bef>
                <a:spcPts val="433"/>
              </a:spcBef>
            </a:pPr>
            <a:r>
              <a:rPr lang="en-GB" sz="2000" dirty="0">
                <a:solidFill>
                  <a:srgbClr val="262626"/>
                </a:solidFill>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371532" indent="-371532" fontAlgn="ctr">
              <a:lnSpc>
                <a:spcPct val="107000"/>
              </a:lnSpc>
              <a:spcBef>
                <a:spcPts val="433"/>
              </a:spcBef>
              <a:spcAft>
                <a:spcPts val="867"/>
              </a:spcAft>
              <a:buSzPts val="1000"/>
              <a:buFont typeface="Symbol" panose="05050102010706020507" pitchFamily="18" charset="2"/>
              <a:buChar char=""/>
              <a:tabLst>
                <a:tab pos="495376" algn="l"/>
              </a:tabLst>
            </a:pPr>
            <a:r>
              <a:rPr lang="en-GB" sz="2000" dirty="0">
                <a:solidFill>
                  <a:srgbClr val="262626"/>
                </a:solidFill>
                <a:latin typeface="Calibri" panose="020F0502020204030204" pitchFamily="34" charset="0"/>
                <a:ea typeface="Calibri" panose="020F0502020204030204" pitchFamily="34" charset="0"/>
                <a:cs typeface="Calibri" panose="020F0502020204030204" pitchFamily="34" charset="0"/>
              </a:rPr>
              <a:t>I took the Local Academic Culture and Reflective Practice module as part of my PGCert in HE course. As part of my assignment, I applied an approach of initial reflection, practitioner research data collection, then further reflection to create a plan of action.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fontAlgn="ctr">
              <a:lnSpc>
                <a:spcPct val="107000"/>
              </a:lnSpc>
              <a:spcAft>
                <a:spcPts val="867"/>
              </a:spcAft>
              <a:buSzPts val="1000"/>
              <a:buFont typeface="Symbol" panose="05050102010706020507" pitchFamily="18" charset="2"/>
              <a:buChar char=""/>
              <a:tabLst>
                <a:tab pos="495376" algn="l"/>
              </a:tabLst>
            </a:pPr>
            <a:r>
              <a:rPr lang="en-GB" sz="2000" dirty="0">
                <a:solidFill>
                  <a:srgbClr val="262626"/>
                </a:solidFill>
                <a:latin typeface="Calibri" panose="020F0502020204030204" pitchFamily="34" charset="0"/>
                <a:ea typeface="Calibri" panose="020F0502020204030204" pitchFamily="34" charset="0"/>
                <a:cs typeface="Calibri" panose="020F0502020204030204" pitchFamily="34" charset="0"/>
              </a:rPr>
              <a:t>For my method of data collection, I chose to use interviewing as it is a valuable source of data (described in Hammersley and Atkinson, 2007), combined with a selection of meeting notes (from Cohen et al., 2011). I looked at some work that the team had done before regarding team staff development.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fontAlgn="ctr">
              <a:lnSpc>
                <a:spcPct val="107000"/>
              </a:lnSpc>
              <a:spcAft>
                <a:spcPts val="867"/>
              </a:spcAft>
              <a:buSzPts val="1000"/>
              <a:buFont typeface="Symbol" panose="05050102010706020507" pitchFamily="18" charset="2"/>
              <a:buChar char=""/>
              <a:tabLst>
                <a:tab pos="495376" algn="l"/>
              </a:tabLst>
            </a:pPr>
            <a:r>
              <a:rPr lang="en-GB" sz="2000" dirty="0">
                <a:solidFill>
                  <a:srgbClr val="262626"/>
                </a:solidFill>
                <a:latin typeface="Calibri" panose="020F0502020204030204" pitchFamily="34" charset="0"/>
                <a:ea typeface="Calibri" panose="020F0502020204030204" pitchFamily="34" charset="0"/>
                <a:cs typeface="Calibri" panose="020F0502020204030204" pitchFamily="34" charset="0"/>
              </a:rPr>
              <a:t>After summarising the data and further reflection, I came up with some recommendations, including ‘design a competency framework following CIPD guidance, with consultation from colleagues’.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fontAlgn="ctr">
              <a:lnSpc>
                <a:spcPct val="107000"/>
              </a:lnSpc>
              <a:spcAft>
                <a:spcPts val="867"/>
              </a:spcAft>
              <a:buSzPts val="1000"/>
              <a:buFont typeface="Symbol" panose="05050102010706020507" pitchFamily="18" charset="2"/>
              <a:buChar char=""/>
              <a:tabLst>
                <a:tab pos="495376" algn="l"/>
              </a:tabLst>
            </a:pPr>
            <a:r>
              <a:rPr lang="en-GB" sz="2000" dirty="0">
                <a:solidFill>
                  <a:srgbClr val="262626"/>
                </a:solidFill>
                <a:latin typeface="Calibri" panose="020F0502020204030204" pitchFamily="34" charset="0"/>
                <a:ea typeface="Calibri" panose="020F0502020204030204" pitchFamily="34" charset="0"/>
                <a:cs typeface="Calibri" panose="020F0502020204030204" pitchFamily="34" charset="0"/>
              </a:rPr>
              <a:t>Over the following 12 months, I have started to build the framework. I have updated some of the details following further discussions with managers.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Bef>
                <a:spcPts val="433"/>
              </a:spcBef>
            </a:pPr>
            <a:r>
              <a:rPr lang="en-GB" sz="2000" dirty="0">
                <a:solidFill>
                  <a:srgbClr val="262626"/>
                </a:solidFill>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D1EE6EF-40EA-4F3A-B6BA-0CF69EAEBC8D}" type="slidenum">
              <a:rPr lang="en-GB" smtClean="0"/>
              <a:t>5</a:t>
            </a:fld>
            <a:endParaRPr lang="en-GB"/>
          </a:p>
        </p:txBody>
      </p:sp>
    </p:spTree>
    <p:extLst>
      <p:ext uri="{BB962C8B-B14F-4D97-AF65-F5344CB8AC3E}">
        <p14:creationId xmlns:p14="http://schemas.microsoft.com/office/powerpoint/2010/main" val="250147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latin typeface="Calibri" panose="020F0502020204030204" pitchFamily="34" charset="0"/>
                <a:ea typeface="Times New Roman" panose="02020603050405020304" pitchFamily="18" charset="0"/>
              </a:rPr>
              <a:t>What we hope to achieve from developing and implementing this framework?</a:t>
            </a:r>
            <a:endParaRPr lang="en-GB" sz="2000" dirty="0">
              <a:latin typeface="Times New Roman" panose="02020603050405020304" pitchFamily="18" charset="0"/>
              <a:ea typeface="Times New Roman" panose="02020603050405020304" pitchFamily="18" charset="0"/>
            </a:endParaRPr>
          </a:p>
          <a:p>
            <a:pPr marL="371532" indent="-371532" fontAlgn="ctr">
              <a:lnSpc>
                <a:spcPct val="107000"/>
              </a:lnSpc>
              <a:spcAft>
                <a:spcPts val="867"/>
              </a:spcAft>
              <a:buSzPts val="1000"/>
              <a:buFont typeface="Symbol" panose="05050102010706020507" pitchFamily="18" charset="2"/>
              <a:buChar char=""/>
              <a:tabLst>
                <a:tab pos="495376" algn="l"/>
              </a:tabLst>
            </a:pPr>
            <a:r>
              <a:rPr lang="en-GB" sz="2000" dirty="0">
                <a:latin typeface="Calibri" panose="020F0502020204030204" pitchFamily="34" charset="0"/>
                <a:ea typeface="Calibri" panose="020F0502020204030204" pitchFamily="34" charset="0"/>
                <a:cs typeface="Calibri" panose="020F0502020204030204" pitchFamily="34" charset="0"/>
              </a:rPr>
              <a:t>We will be able to clearly describe the development requirements for SLS staff and managers, something which is especially important following the ongoing Library Reshaping Project (or restructure).</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fontAlgn="ctr">
              <a:lnSpc>
                <a:spcPct val="107000"/>
              </a:lnSpc>
              <a:spcAft>
                <a:spcPts val="867"/>
              </a:spcAft>
              <a:buSzPts val="1000"/>
              <a:buFont typeface="Symbol" panose="05050102010706020507" pitchFamily="18" charset="2"/>
              <a:buChar char=""/>
              <a:tabLst>
                <a:tab pos="495376" algn="l"/>
              </a:tabLst>
            </a:pPr>
            <a:r>
              <a:rPr lang="en-GB" sz="2000" dirty="0">
                <a:latin typeface="Calibri" panose="020F0502020204030204" pitchFamily="34" charset="0"/>
                <a:ea typeface="Calibri" panose="020F0502020204030204" pitchFamily="34" charset="0"/>
                <a:cs typeface="Calibri" panose="020F0502020204030204" pitchFamily="34" charset="0"/>
              </a:rPr>
              <a:t>Colleagues will be able to improve their confidence at completing regular and less regular tasks as part of their work. They will feel more engaged, and hopefully this means the retainment of newer staff.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fontAlgn="ctr">
              <a:lnSpc>
                <a:spcPct val="107000"/>
              </a:lnSpc>
              <a:spcAft>
                <a:spcPts val="867"/>
              </a:spcAft>
              <a:buSzPts val="1000"/>
              <a:buFont typeface="Symbol" panose="05050102010706020507" pitchFamily="18" charset="2"/>
              <a:buChar char=""/>
              <a:tabLst>
                <a:tab pos="495376" algn="l"/>
              </a:tabLst>
            </a:pPr>
            <a:r>
              <a:rPr lang="en-GB" sz="2000" dirty="0">
                <a:latin typeface="Calibri" panose="020F0502020204030204" pitchFamily="34" charset="0"/>
                <a:ea typeface="Calibri" panose="020F0502020204030204" pitchFamily="34" charset="0"/>
                <a:cs typeface="Calibri" panose="020F0502020204030204" pitchFamily="34" charset="0"/>
              </a:rPr>
              <a:t>Thinking further afield, colleagues will be able to adapt and apply the approach in other teams in Library; that is where you come in.</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pPr marL="371532" indent="-371532" fontAlgn="ctr">
              <a:lnSpc>
                <a:spcPct val="107000"/>
              </a:lnSpc>
              <a:spcAft>
                <a:spcPts val="867"/>
              </a:spcAft>
              <a:buSzPts val="1000"/>
              <a:buFont typeface="Symbol" panose="05050102010706020507" pitchFamily="18" charset="2"/>
              <a:buChar char=""/>
              <a:tabLst>
                <a:tab pos="495376" algn="l"/>
              </a:tabLst>
            </a:pPr>
            <a:r>
              <a:rPr lang="en-GB" sz="2000" dirty="0">
                <a:latin typeface="Calibri" panose="020F0502020204030204" pitchFamily="34" charset="0"/>
                <a:ea typeface="Calibri" panose="020F0502020204030204" pitchFamily="34" charset="0"/>
                <a:cs typeface="Calibri" panose="020F0502020204030204" pitchFamily="34" charset="0"/>
              </a:rPr>
              <a:t>I will be monitoring the effectiveness of the framework and continually improve it..</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371532" indent="-371532" fontAlgn="ctr">
              <a:lnSpc>
                <a:spcPct val="107000"/>
              </a:lnSpc>
              <a:spcAft>
                <a:spcPts val="867"/>
              </a:spcAft>
              <a:buSzPts val="1000"/>
              <a:buFont typeface="Symbol" panose="05050102010706020507" pitchFamily="18" charset="2"/>
              <a:buChar char=""/>
              <a:tabLst>
                <a:tab pos="495376" algn="l"/>
              </a:tabLst>
            </a:pPr>
            <a:r>
              <a:rPr lang="en-GB" sz="2000" dirty="0">
                <a:latin typeface="Calibri" panose="020F0502020204030204" pitchFamily="34" charset="0"/>
                <a:ea typeface="Calibri" panose="020F0502020204030204" pitchFamily="34" charset="0"/>
                <a:cs typeface="Calibri" panose="020F0502020204030204" pitchFamily="34" charset="0"/>
              </a:rPr>
              <a:t>These evaluations will be done in conjunction with colleagues working in the various specialist areas, particularly the area leads. So, in my capacity as business data lead, I will be planning and delivering the relevant induction programmes for new staff in that area. </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latin typeface="Calibri" panose="020F0502020204030204" pitchFamily="34" charset="0"/>
                <a:ea typeface="Times New Roman" panose="02020603050405020304" pitchFamily="18" charset="0"/>
              </a:rPr>
              <a:t> </a:t>
            </a:r>
            <a:endParaRPr lang="en-GB" sz="2000" dirty="0">
              <a:latin typeface="Times New Roman" panose="02020603050405020304" pitchFamily="18" charset="0"/>
              <a:ea typeface="Times New Roman" panose="02020603050405020304" pitchFamily="18" charset="0"/>
            </a:endParaRPr>
          </a:p>
          <a:p>
            <a:r>
              <a:rPr lang="en-GB" sz="2000" dirty="0">
                <a:latin typeface="Calibri" panose="020F0502020204030204" pitchFamily="34" charset="0"/>
                <a:ea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fld id="{1D1EE6EF-40EA-4F3A-B6BA-0CF69EAEBC8D}" type="slidenum">
              <a:rPr lang="en-GB" smtClean="0"/>
              <a:t>6</a:t>
            </a:fld>
            <a:endParaRPr lang="en-GB"/>
          </a:p>
        </p:txBody>
      </p:sp>
    </p:spTree>
    <p:extLst>
      <p:ext uri="{BB962C8B-B14F-4D97-AF65-F5344CB8AC3E}">
        <p14:creationId xmlns:p14="http://schemas.microsoft.com/office/powerpoint/2010/main" val="4061681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Several sheets</a:t>
            </a:r>
          </a:p>
          <a:p>
            <a:r>
              <a:rPr lang="en-GB" dirty="0"/>
              <a:t>Each sheet has columns: (A) systems/topics, (B) baseline, (C onwards) each specialist area.</a:t>
            </a:r>
          </a:p>
          <a:p>
            <a:r>
              <a:rPr lang="en-GB" dirty="0"/>
              <a:t>Each row contains competencies: knowledge or tasks.</a:t>
            </a:r>
          </a:p>
          <a:p>
            <a:r>
              <a:rPr lang="en-GB" dirty="0"/>
              <a:t>The rows may be grouped.</a:t>
            </a:r>
          </a:p>
          <a:p>
            <a:r>
              <a:rPr lang="en-GB" dirty="0"/>
              <a:t>There are common competencies across the team (baseline) and area-specific ones. </a:t>
            </a:r>
          </a:p>
        </p:txBody>
      </p:sp>
      <p:sp>
        <p:nvSpPr>
          <p:cNvPr id="4" name="Slide Number Placeholder 3"/>
          <p:cNvSpPr>
            <a:spLocks noGrp="1"/>
          </p:cNvSpPr>
          <p:nvPr>
            <p:ph type="sldNum" sz="quarter" idx="5"/>
          </p:nvPr>
        </p:nvSpPr>
        <p:spPr/>
        <p:txBody>
          <a:bodyPr/>
          <a:lstStyle/>
          <a:p>
            <a:fld id="{1D1EE6EF-40EA-4F3A-B6BA-0CF69EAEBC8D}" type="slidenum">
              <a:rPr lang="en-GB" smtClean="0"/>
              <a:t>8</a:t>
            </a:fld>
            <a:endParaRPr lang="en-GB"/>
          </a:p>
        </p:txBody>
      </p:sp>
    </p:spTree>
    <p:extLst>
      <p:ext uri="{BB962C8B-B14F-4D97-AF65-F5344CB8AC3E}">
        <p14:creationId xmlns:p14="http://schemas.microsoft.com/office/powerpoint/2010/main" val="1854604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competency is listed. An individual may be assigned one or more areas.</a:t>
            </a:r>
          </a:p>
          <a:p>
            <a:r>
              <a:rPr lang="en-GB" dirty="0"/>
              <a:t>Agree actions next to each competency. </a:t>
            </a:r>
          </a:p>
          <a:p>
            <a:r>
              <a:rPr lang="en-GB" dirty="0"/>
              <a:t>Prioritise with a RAG status.</a:t>
            </a:r>
          </a:p>
          <a:p>
            <a:endParaRPr lang="en-GB" dirty="0"/>
          </a:p>
        </p:txBody>
      </p:sp>
      <p:sp>
        <p:nvSpPr>
          <p:cNvPr id="4" name="Slide Number Placeholder 3"/>
          <p:cNvSpPr>
            <a:spLocks noGrp="1"/>
          </p:cNvSpPr>
          <p:nvPr>
            <p:ph type="sldNum" sz="quarter" idx="5"/>
          </p:nvPr>
        </p:nvSpPr>
        <p:spPr/>
        <p:txBody>
          <a:bodyPr/>
          <a:lstStyle/>
          <a:p>
            <a:fld id="{1D1EE6EF-40EA-4F3A-B6BA-0CF69EAEBC8D}" type="slidenum">
              <a:rPr lang="en-GB" smtClean="0"/>
              <a:t>9</a:t>
            </a:fld>
            <a:endParaRPr lang="en-GB"/>
          </a:p>
        </p:txBody>
      </p:sp>
    </p:spTree>
    <p:extLst>
      <p:ext uri="{BB962C8B-B14F-4D97-AF65-F5344CB8AC3E}">
        <p14:creationId xmlns:p14="http://schemas.microsoft.com/office/powerpoint/2010/main" val="3089940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competency is listed. An individual may be assigned one or more areas.</a:t>
            </a:r>
          </a:p>
          <a:p>
            <a:r>
              <a:rPr lang="en-GB" dirty="0"/>
              <a:t>Agree actions next to each competency. </a:t>
            </a:r>
          </a:p>
          <a:p>
            <a:r>
              <a:rPr lang="en-GB" dirty="0"/>
              <a:t>Prioritise with a RAG status.</a:t>
            </a:r>
          </a:p>
          <a:p>
            <a:endParaRPr lang="en-GB" dirty="0"/>
          </a:p>
        </p:txBody>
      </p:sp>
      <p:sp>
        <p:nvSpPr>
          <p:cNvPr id="4" name="Slide Number Placeholder 3"/>
          <p:cNvSpPr>
            <a:spLocks noGrp="1"/>
          </p:cNvSpPr>
          <p:nvPr>
            <p:ph type="sldNum" sz="quarter" idx="5"/>
          </p:nvPr>
        </p:nvSpPr>
        <p:spPr/>
        <p:txBody>
          <a:bodyPr/>
          <a:lstStyle/>
          <a:p>
            <a:fld id="{1D1EE6EF-40EA-4F3A-B6BA-0CF69EAEBC8D}" type="slidenum">
              <a:rPr lang="en-GB" smtClean="0"/>
              <a:t>10</a:t>
            </a:fld>
            <a:endParaRPr lang="en-GB"/>
          </a:p>
        </p:txBody>
      </p:sp>
    </p:spTree>
    <p:extLst>
      <p:ext uri="{BB962C8B-B14F-4D97-AF65-F5344CB8AC3E}">
        <p14:creationId xmlns:p14="http://schemas.microsoft.com/office/powerpoint/2010/main" val="86599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5" y="123478"/>
            <a:ext cx="1080120" cy="457509"/>
          </a:xfrm>
          <a:prstGeom prst="rect">
            <a:avLst/>
          </a:prstGeom>
        </p:spPr>
      </p:pic>
      <p:sp>
        <p:nvSpPr>
          <p:cNvPr id="8" name="TextBox 7"/>
          <p:cNvSpPr txBox="1"/>
          <p:nvPr userDrawn="1"/>
        </p:nvSpPr>
        <p:spPr>
          <a:xfrm>
            <a:off x="6300192" y="195486"/>
            <a:ext cx="2664296" cy="369332"/>
          </a:xfrm>
          <a:prstGeom prst="rect">
            <a:avLst/>
          </a:prstGeom>
          <a:noFill/>
        </p:spPr>
        <p:txBody>
          <a:bodyPr wrap="square" rtlCol="0">
            <a:spAutoFit/>
          </a:bodyPr>
          <a:lstStyle/>
          <a:p>
            <a:r>
              <a:rPr lang="en-GB" dirty="0">
                <a:solidFill>
                  <a:srgbClr val="6D009D"/>
                </a:solidFill>
              </a:rPr>
              <a:t>Specialist Library </a:t>
            </a:r>
            <a:r>
              <a:rPr lang="en-GB" dirty="0"/>
              <a:t>Support</a:t>
            </a:r>
          </a:p>
        </p:txBody>
      </p:sp>
      <p:sp>
        <p:nvSpPr>
          <p:cNvPr id="15" name="Text Placeholder 14"/>
          <p:cNvSpPr>
            <a:spLocks noGrp="1"/>
          </p:cNvSpPr>
          <p:nvPr>
            <p:ph type="body" sz="quarter" idx="11" hasCustomPrompt="1"/>
          </p:nvPr>
        </p:nvSpPr>
        <p:spPr>
          <a:xfrm>
            <a:off x="251520" y="4083918"/>
            <a:ext cx="7850188" cy="720725"/>
          </a:xfrm>
          <a:prstGeom prst="rect">
            <a:avLst/>
          </a:prstGeom>
        </p:spPr>
        <p:txBody>
          <a:bodyPr/>
          <a:lstStyle>
            <a:lvl1pPr marL="0" indent="0">
              <a:buNone/>
              <a:defRPr baseline="0">
                <a:solidFill>
                  <a:schemeClr val="tx1">
                    <a:lumMod val="75000"/>
                    <a:lumOff val="25000"/>
                  </a:schemeClr>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dirty="0"/>
              <a:t>Enter resource title here…</a:t>
            </a:r>
            <a:endParaRPr lang="en-GB" dirty="0"/>
          </a:p>
        </p:txBody>
      </p:sp>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17969" t="19827" r="20063" b="34752"/>
          <a:stretch/>
        </p:blipFill>
        <p:spPr>
          <a:xfrm>
            <a:off x="-20236" y="843558"/>
            <a:ext cx="9217025" cy="3096344"/>
          </a:xfrm>
          <a:prstGeom prst="rect">
            <a:avLst/>
          </a:prstGeom>
        </p:spPr>
      </p:pic>
      <p:sp>
        <p:nvSpPr>
          <p:cNvPr id="4" name="Rectangle 3"/>
          <p:cNvSpPr/>
          <p:nvPr userDrawn="1"/>
        </p:nvSpPr>
        <p:spPr>
          <a:xfrm>
            <a:off x="-36512" y="859727"/>
            <a:ext cx="9180513" cy="3080175"/>
          </a:xfrm>
          <a:prstGeom prst="rect">
            <a:avLst/>
          </a:prstGeom>
          <a:solidFill>
            <a:srgbClr val="6D009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603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grpSp>
        <p:nvGrpSpPr>
          <p:cNvPr id="16" name="Group 15"/>
          <p:cNvGrpSpPr/>
          <p:nvPr userDrawn="1"/>
        </p:nvGrpSpPr>
        <p:grpSpPr>
          <a:xfrm rot="151601">
            <a:off x="-508066" y="3867376"/>
            <a:ext cx="10540505" cy="1280716"/>
            <a:chOff x="-479914" y="3611272"/>
            <a:chExt cx="10540505" cy="1621817"/>
          </a:xfrm>
        </p:grpSpPr>
        <p:grpSp>
          <p:nvGrpSpPr>
            <p:cNvPr id="12" name="Group 14"/>
            <p:cNvGrpSpPr/>
            <p:nvPr userDrawn="1"/>
          </p:nvGrpSpPr>
          <p:grpSpPr>
            <a:xfrm rot="21338441">
              <a:off x="-289414" y="3611272"/>
              <a:ext cx="10350005" cy="1318287"/>
              <a:chOff x="0" y="0"/>
              <a:chExt cx="4486905" cy="571500"/>
            </a:xfrm>
          </p:grpSpPr>
          <p:sp>
            <p:nvSpPr>
              <p:cNvPr id="13" name="Freeform 15"/>
              <p:cNvSpPr/>
              <p:nvPr/>
            </p:nvSpPr>
            <p:spPr>
              <a:xfrm>
                <a:off x="0" y="255270"/>
                <a:ext cx="4486905" cy="69850"/>
              </a:xfrm>
              <a:custGeom>
                <a:avLst/>
                <a:gdLst/>
                <a:ahLst/>
                <a:cxnLst/>
                <a:rect l="l" t="t" r="r" b="b"/>
                <a:pathLst>
                  <a:path w="4486905" h="69850">
                    <a:moveTo>
                      <a:pt x="4196075" y="0"/>
                    </a:moveTo>
                    <a:lnTo>
                      <a:pt x="0" y="0"/>
                    </a:lnTo>
                    <a:lnTo>
                      <a:pt x="0" y="69850"/>
                    </a:lnTo>
                    <a:lnTo>
                      <a:pt x="4486905" y="69850"/>
                    </a:lnTo>
                    <a:lnTo>
                      <a:pt x="4486905" y="0"/>
                    </a:lnTo>
                    <a:close/>
                  </a:path>
                </a:pathLst>
              </a:custGeom>
              <a:solidFill>
                <a:srgbClr val="8100A2">
                  <a:alpha val="40000"/>
                </a:srgbClr>
              </a:solidFill>
            </p:spPr>
          </p:sp>
        </p:grpSp>
        <p:grpSp>
          <p:nvGrpSpPr>
            <p:cNvPr id="14" name="Group 2"/>
            <p:cNvGrpSpPr/>
            <p:nvPr userDrawn="1"/>
          </p:nvGrpSpPr>
          <p:grpSpPr>
            <a:xfrm rot="21338441">
              <a:off x="-479914" y="3914802"/>
              <a:ext cx="10350005" cy="1318287"/>
              <a:chOff x="0" y="0"/>
              <a:chExt cx="4486905" cy="571500"/>
            </a:xfrm>
          </p:grpSpPr>
          <p:sp>
            <p:nvSpPr>
              <p:cNvPr id="15" name="Freeform 3"/>
              <p:cNvSpPr/>
              <p:nvPr/>
            </p:nvSpPr>
            <p:spPr>
              <a:xfrm>
                <a:off x="0" y="255270"/>
                <a:ext cx="4486905" cy="69850"/>
              </a:xfrm>
              <a:custGeom>
                <a:avLst/>
                <a:gdLst/>
                <a:ahLst/>
                <a:cxnLst/>
                <a:rect l="l" t="t" r="r" b="b"/>
                <a:pathLst>
                  <a:path w="4486905" h="69850">
                    <a:moveTo>
                      <a:pt x="4196075" y="0"/>
                    </a:moveTo>
                    <a:lnTo>
                      <a:pt x="0" y="0"/>
                    </a:lnTo>
                    <a:lnTo>
                      <a:pt x="0" y="69850"/>
                    </a:lnTo>
                    <a:lnTo>
                      <a:pt x="4486905" y="69850"/>
                    </a:lnTo>
                    <a:lnTo>
                      <a:pt x="4486905" y="0"/>
                    </a:lnTo>
                    <a:close/>
                  </a:path>
                </a:pathLst>
              </a:custGeom>
              <a:solidFill>
                <a:srgbClr val="FFCC33">
                  <a:alpha val="69803"/>
                </a:srgbClr>
              </a:solidFill>
            </p:spPr>
          </p:sp>
        </p:grpSp>
      </p:grpSp>
      <p:pic>
        <p:nvPicPr>
          <p:cNvPr id="17" name="Picture 6" title="Bullet point"/>
          <p:cNvPicPr>
            <a:picLocks noChangeAspect="1"/>
          </p:cNvPicPr>
          <p:nvPr userDrawn="1"/>
        </p:nvPicPr>
        <p:blipFill>
          <a:blip r:embed="rId2">
            <a:alphaModFix amt="40000"/>
          </a:blip>
          <a:srcRect/>
          <a:stretch>
            <a:fillRect/>
          </a:stretch>
        </p:blipFill>
        <p:spPr>
          <a:xfrm>
            <a:off x="179512" y="915566"/>
            <a:ext cx="454843" cy="454843"/>
          </a:xfrm>
          <a:prstGeom prst="rect">
            <a:avLst/>
          </a:prstGeom>
        </p:spPr>
      </p:pic>
      <p:pic>
        <p:nvPicPr>
          <p:cNvPr id="18" name="Picture 6" title="Bullet point"/>
          <p:cNvPicPr>
            <a:picLocks noChangeAspect="1"/>
          </p:cNvPicPr>
          <p:nvPr userDrawn="1"/>
        </p:nvPicPr>
        <p:blipFill>
          <a:blip r:embed="rId2">
            <a:alphaModFix amt="40000"/>
          </a:blip>
          <a:srcRect/>
          <a:stretch>
            <a:fillRect/>
          </a:stretch>
        </p:blipFill>
        <p:spPr>
          <a:xfrm>
            <a:off x="179512" y="1563638"/>
            <a:ext cx="454843" cy="454843"/>
          </a:xfrm>
          <a:prstGeom prst="rect">
            <a:avLst/>
          </a:prstGeom>
        </p:spPr>
      </p:pic>
      <p:pic>
        <p:nvPicPr>
          <p:cNvPr id="19" name="Picture 6" title="Bullet point"/>
          <p:cNvPicPr>
            <a:picLocks noChangeAspect="1"/>
          </p:cNvPicPr>
          <p:nvPr userDrawn="1"/>
        </p:nvPicPr>
        <p:blipFill>
          <a:blip r:embed="rId2">
            <a:alphaModFix amt="40000"/>
          </a:blip>
          <a:srcRect/>
          <a:stretch>
            <a:fillRect/>
          </a:stretch>
        </p:blipFill>
        <p:spPr>
          <a:xfrm>
            <a:off x="179512" y="2211710"/>
            <a:ext cx="454843" cy="454843"/>
          </a:xfrm>
          <a:prstGeom prst="rect">
            <a:avLst/>
          </a:prstGeom>
        </p:spPr>
      </p:pic>
      <p:pic>
        <p:nvPicPr>
          <p:cNvPr id="20" name="Picture 6" title="Bullet point"/>
          <p:cNvPicPr>
            <a:picLocks noChangeAspect="1"/>
          </p:cNvPicPr>
          <p:nvPr userDrawn="1"/>
        </p:nvPicPr>
        <p:blipFill>
          <a:blip r:embed="rId2">
            <a:alphaModFix amt="40000"/>
          </a:blip>
          <a:srcRect/>
          <a:stretch>
            <a:fillRect/>
          </a:stretch>
        </p:blipFill>
        <p:spPr>
          <a:xfrm>
            <a:off x="179512" y="2859782"/>
            <a:ext cx="454843" cy="454843"/>
          </a:xfrm>
          <a:prstGeom prst="rect">
            <a:avLst/>
          </a:prstGeom>
        </p:spPr>
      </p:pic>
      <p:pic>
        <p:nvPicPr>
          <p:cNvPr id="21" name="Picture 6" title="Bullet point"/>
          <p:cNvPicPr>
            <a:picLocks noChangeAspect="1"/>
          </p:cNvPicPr>
          <p:nvPr userDrawn="1"/>
        </p:nvPicPr>
        <p:blipFill>
          <a:blip r:embed="rId2">
            <a:alphaModFix amt="40000"/>
          </a:blip>
          <a:srcRect/>
          <a:stretch>
            <a:fillRect/>
          </a:stretch>
        </p:blipFill>
        <p:spPr>
          <a:xfrm>
            <a:off x="179512" y="3507854"/>
            <a:ext cx="454843" cy="454843"/>
          </a:xfrm>
          <a:prstGeom prst="rect">
            <a:avLst/>
          </a:prstGeom>
        </p:spPr>
      </p:pic>
      <p:sp>
        <p:nvSpPr>
          <p:cNvPr id="22" name="Text Placeholder 9"/>
          <p:cNvSpPr>
            <a:spLocks noGrp="1"/>
          </p:cNvSpPr>
          <p:nvPr>
            <p:ph type="body" sz="quarter" idx="11" hasCustomPrompt="1"/>
          </p:nvPr>
        </p:nvSpPr>
        <p:spPr>
          <a:xfrm>
            <a:off x="251520" y="123478"/>
            <a:ext cx="7127875" cy="503709"/>
          </a:xfrm>
          <a:prstGeom prst="rect">
            <a:avLst/>
          </a:prstGeom>
        </p:spPr>
        <p:txBody>
          <a:bodyPr/>
          <a:lstStyle>
            <a:lvl1pPr marL="0" indent="0">
              <a:buNone/>
              <a:defRPr sz="2400">
                <a:solidFill>
                  <a:schemeClr val="tx1">
                    <a:lumMod val="85000"/>
                    <a:lumOff val="15000"/>
                  </a:schemeClr>
                </a:solidFill>
              </a:defRPr>
            </a:lvl1pPr>
            <a:lvl2pPr marL="457200" indent="0">
              <a:buNone/>
              <a:defRPr>
                <a:solidFill>
                  <a:schemeClr val="tx1">
                    <a:lumMod val="85000"/>
                    <a:lumOff val="15000"/>
                  </a:schemeClr>
                </a:solidFill>
              </a:defRPr>
            </a:lvl2pPr>
            <a:lvl3pPr marL="914400" indent="0">
              <a:buNone/>
              <a:defRPr>
                <a:solidFill>
                  <a:schemeClr val="tx1">
                    <a:lumMod val="85000"/>
                    <a:lumOff val="15000"/>
                  </a:schemeClr>
                </a:solidFill>
              </a:defRPr>
            </a:lvl3pPr>
            <a:lvl4pPr marL="1371600" indent="0">
              <a:buNone/>
              <a:defRPr>
                <a:solidFill>
                  <a:schemeClr val="tx1">
                    <a:lumMod val="85000"/>
                    <a:lumOff val="15000"/>
                  </a:schemeClr>
                </a:solidFill>
              </a:defRPr>
            </a:lvl4pPr>
            <a:lvl5pPr marL="1828800" indent="0">
              <a:buNone/>
              <a:defRPr>
                <a:solidFill>
                  <a:schemeClr val="tx1">
                    <a:lumMod val="85000"/>
                    <a:lumOff val="15000"/>
                  </a:schemeClr>
                </a:solidFill>
              </a:defRPr>
            </a:lvl5pPr>
          </a:lstStyle>
          <a:p>
            <a:pPr lvl="0"/>
            <a:r>
              <a:rPr lang="en-US" dirty="0"/>
              <a:t>Slide title</a:t>
            </a:r>
          </a:p>
        </p:txBody>
      </p:sp>
      <p:sp>
        <p:nvSpPr>
          <p:cNvPr id="23" name="Text Placeholder 11"/>
          <p:cNvSpPr>
            <a:spLocks noGrp="1"/>
          </p:cNvSpPr>
          <p:nvPr>
            <p:ph type="body" sz="quarter" idx="12" hasCustomPrompt="1"/>
          </p:nvPr>
        </p:nvSpPr>
        <p:spPr>
          <a:xfrm>
            <a:off x="899592" y="915566"/>
            <a:ext cx="7992888" cy="3528864"/>
          </a:xfrm>
          <a:prstGeom prst="rect">
            <a:avLst/>
          </a:prstGeom>
        </p:spPr>
        <p:txBody>
          <a:bodyPr/>
          <a:lstStyle>
            <a:lvl1pPr marL="0" indent="0">
              <a:buNone/>
              <a:defRPr sz="2000">
                <a:solidFill>
                  <a:schemeClr val="tx1">
                    <a:lumMod val="85000"/>
                    <a:lumOff val="15000"/>
                  </a:schemeClr>
                </a:solidFill>
              </a:defRPr>
            </a:lvl1pPr>
          </a:lstStyle>
          <a:p>
            <a:pPr lvl="0"/>
            <a:r>
              <a:rPr lang="en-US" dirty="0"/>
              <a:t>Enter text here</a:t>
            </a:r>
            <a:endParaRPr lang="en-GB" dirty="0"/>
          </a:p>
        </p:txBody>
      </p:sp>
      <p:sp>
        <p:nvSpPr>
          <p:cNvPr id="24" name="TextBox 23"/>
          <p:cNvSpPr txBox="1"/>
          <p:nvPr userDrawn="1"/>
        </p:nvSpPr>
        <p:spPr>
          <a:xfrm>
            <a:off x="6228184" y="4659982"/>
            <a:ext cx="2664296" cy="369332"/>
          </a:xfrm>
          <a:prstGeom prst="rect">
            <a:avLst/>
          </a:prstGeom>
          <a:noFill/>
        </p:spPr>
        <p:txBody>
          <a:bodyPr wrap="square" rtlCol="0">
            <a:spAutoFit/>
          </a:bodyPr>
          <a:lstStyle/>
          <a:p>
            <a:r>
              <a:rPr lang="en-GB" dirty="0">
                <a:solidFill>
                  <a:srgbClr val="6D009D"/>
                </a:solidFill>
              </a:rPr>
              <a:t>Specialist Library </a:t>
            </a:r>
            <a:r>
              <a:rPr lang="en-GB" dirty="0"/>
              <a:t>Support</a:t>
            </a:r>
          </a:p>
        </p:txBody>
      </p:sp>
    </p:spTree>
    <p:extLst>
      <p:ext uri="{BB962C8B-B14F-4D97-AF65-F5344CB8AC3E}">
        <p14:creationId xmlns:p14="http://schemas.microsoft.com/office/powerpoint/2010/main" val="287524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16" name="Group 15"/>
          <p:cNvGrpSpPr/>
          <p:nvPr userDrawn="1"/>
        </p:nvGrpSpPr>
        <p:grpSpPr>
          <a:xfrm rot="151601">
            <a:off x="-508066" y="3867376"/>
            <a:ext cx="10540505" cy="1280716"/>
            <a:chOff x="-479914" y="3611272"/>
            <a:chExt cx="10540505" cy="1621817"/>
          </a:xfrm>
        </p:grpSpPr>
        <p:grpSp>
          <p:nvGrpSpPr>
            <p:cNvPr id="12" name="Group 14"/>
            <p:cNvGrpSpPr/>
            <p:nvPr userDrawn="1"/>
          </p:nvGrpSpPr>
          <p:grpSpPr>
            <a:xfrm rot="21338441">
              <a:off x="-289414" y="3611272"/>
              <a:ext cx="10350005" cy="1318287"/>
              <a:chOff x="0" y="0"/>
              <a:chExt cx="4486905" cy="571500"/>
            </a:xfrm>
          </p:grpSpPr>
          <p:sp>
            <p:nvSpPr>
              <p:cNvPr id="13" name="Freeform 15"/>
              <p:cNvSpPr/>
              <p:nvPr/>
            </p:nvSpPr>
            <p:spPr>
              <a:xfrm>
                <a:off x="0" y="255270"/>
                <a:ext cx="4486905" cy="69850"/>
              </a:xfrm>
              <a:custGeom>
                <a:avLst/>
                <a:gdLst/>
                <a:ahLst/>
                <a:cxnLst/>
                <a:rect l="l" t="t" r="r" b="b"/>
                <a:pathLst>
                  <a:path w="4486905" h="69850">
                    <a:moveTo>
                      <a:pt x="4196075" y="0"/>
                    </a:moveTo>
                    <a:lnTo>
                      <a:pt x="0" y="0"/>
                    </a:lnTo>
                    <a:lnTo>
                      <a:pt x="0" y="69850"/>
                    </a:lnTo>
                    <a:lnTo>
                      <a:pt x="4486905" y="69850"/>
                    </a:lnTo>
                    <a:lnTo>
                      <a:pt x="4486905" y="0"/>
                    </a:lnTo>
                    <a:close/>
                  </a:path>
                </a:pathLst>
              </a:custGeom>
              <a:solidFill>
                <a:srgbClr val="8100A2">
                  <a:alpha val="40000"/>
                </a:srgbClr>
              </a:solidFill>
            </p:spPr>
          </p:sp>
        </p:grpSp>
        <p:grpSp>
          <p:nvGrpSpPr>
            <p:cNvPr id="14" name="Group 2"/>
            <p:cNvGrpSpPr/>
            <p:nvPr userDrawn="1"/>
          </p:nvGrpSpPr>
          <p:grpSpPr>
            <a:xfrm rot="21338441">
              <a:off x="-479914" y="3914802"/>
              <a:ext cx="10350005" cy="1318287"/>
              <a:chOff x="0" y="0"/>
              <a:chExt cx="4486905" cy="571500"/>
            </a:xfrm>
          </p:grpSpPr>
          <p:sp>
            <p:nvSpPr>
              <p:cNvPr id="15" name="Freeform 3"/>
              <p:cNvSpPr/>
              <p:nvPr/>
            </p:nvSpPr>
            <p:spPr>
              <a:xfrm>
                <a:off x="0" y="255270"/>
                <a:ext cx="4486905" cy="69850"/>
              </a:xfrm>
              <a:custGeom>
                <a:avLst/>
                <a:gdLst/>
                <a:ahLst/>
                <a:cxnLst/>
                <a:rect l="l" t="t" r="r" b="b"/>
                <a:pathLst>
                  <a:path w="4486905" h="69850">
                    <a:moveTo>
                      <a:pt x="4196075" y="0"/>
                    </a:moveTo>
                    <a:lnTo>
                      <a:pt x="0" y="0"/>
                    </a:lnTo>
                    <a:lnTo>
                      <a:pt x="0" y="69850"/>
                    </a:lnTo>
                    <a:lnTo>
                      <a:pt x="4486905" y="69850"/>
                    </a:lnTo>
                    <a:lnTo>
                      <a:pt x="4486905" y="0"/>
                    </a:lnTo>
                    <a:close/>
                  </a:path>
                </a:pathLst>
              </a:custGeom>
              <a:solidFill>
                <a:srgbClr val="FFCC33">
                  <a:alpha val="69803"/>
                </a:srgbClr>
              </a:solidFill>
            </p:spPr>
          </p:sp>
        </p:grpSp>
      </p:grpSp>
      <p:sp>
        <p:nvSpPr>
          <p:cNvPr id="22" name="Text Placeholder 9"/>
          <p:cNvSpPr>
            <a:spLocks noGrp="1"/>
          </p:cNvSpPr>
          <p:nvPr>
            <p:ph type="body" sz="quarter" idx="11" hasCustomPrompt="1"/>
          </p:nvPr>
        </p:nvSpPr>
        <p:spPr>
          <a:xfrm>
            <a:off x="251520" y="123478"/>
            <a:ext cx="7127875" cy="503709"/>
          </a:xfrm>
          <a:prstGeom prst="rect">
            <a:avLst/>
          </a:prstGeom>
        </p:spPr>
        <p:txBody>
          <a:bodyPr/>
          <a:lstStyle>
            <a:lvl1pPr marL="0" indent="0">
              <a:buNone/>
              <a:defRPr sz="2400">
                <a:solidFill>
                  <a:schemeClr val="tx1">
                    <a:lumMod val="85000"/>
                    <a:lumOff val="15000"/>
                  </a:schemeClr>
                </a:solidFill>
              </a:defRPr>
            </a:lvl1pPr>
            <a:lvl2pPr marL="457200" indent="0">
              <a:buNone/>
              <a:defRPr>
                <a:solidFill>
                  <a:schemeClr val="tx1">
                    <a:lumMod val="85000"/>
                    <a:lumOff val="15000"/>
                  </a:schemeClr>
                </a:solidFill>
              </a:defRPr>
            </a:lvl2pPr>
            <a:lvl3pPr marL="914400" indent="0">
              <a:buNone/>
              <a:defRPr>
                <a:solidFill>
                  <a:schemeClr val="tx1">
                    <a:lumMod val="85000"/>
                    <a:lumOff val="15000"/>
                  </a:schemeClr>
                </a:solidFill>
              </a:defRPr>
            </a:lvl3pPr>
            <a:lvl4pPr marL="1371600" indent="0">
              <a:buNone/>
              <a:defRPr>
                <a:solidFill>
                  <a:schemeClr val="tx1">
                    <a:lumMod val="85000"/>
                    <a:lumOff val="15000"/>
                  </a:schemeClr>
                </a:solidFill>
              </a:defRPr>
            </a:lvl4pPr>
            <a:lvl5pPr marL="1828800" indent="0">
              <a:buNone/>
              <a:defRPr>
                <a:solidFill>
                  <a:schemeClr val="tx1">
                    <a:lumMod val="85000"/>
                    <a:lumOff val="15000"/>
                  </a:schemeClr>
                </a:solidFill>
              </a:defRPr>
            </a:lvl5pPr>
          </a:lstStyle>
          <a:p>
            <a:pPr lvl="0"/>
            <a:r>
              <a:rPr lang="en-US" dirty="0"/>
              <a:t>Slide title</a:t>
            </a:r>
          </a:p>
        </p:txBody>
      </p:sp>
      <p:sp>
        <p:nvSpPr>
          <p:cNvPr id="24" name="TextBox 23"/>
          <p:cNvSpPr txBox="1"/>
          <p:nvPr userDrawn="1"/>
        </p:nvSpPr>
        <p:spPr>
          <a:xfrm>
            <a:off x="6228184" y="4659982"/>
            <a:ext cx="2664296" cy="369332"/>
          </a:xfrm>
          <a:prstGeom prst="rect">
            <a:avLst/>
          </a:prstGeom>
          <a:noFill/>
        </p:spPr>
        <p:txBody>
          <a:bodyPr wrap="square" rtlCol="0">
            <a:spAutoFit/>
          </a:bodyPr>
          <a:lstStyle/>
          <a:p>
            <a:r>
              <a:rPr lang="en-GB" dirty="0">
                <a:solidFill>
                  <a:srgbClr val="6D009D"/>
                </a:solidFill>
              </a:rPr>
              <a:t>Specialist Library </a:t>
            </a:r>
            <a:r>
              <a:rPr lang="en-GB" dirty="0"/>
              <a:t>Support</a:t>
            </a:r>
          </a:p>
        </p:txBody>
      </p:sp>
      <p:sp>
        <p:nvSpPr>
          <p:cNvPr id="3" name="Chart Placeholder 2"/>
          <p:cNvSpPr>
            <a:spLocks noGrp="1"/>
          </p:cNvSpPr>
          <p:nvPr>
            <p:ph type="chart" sz="quarter" idx="12" hasCustomPrompt="1"/>
          </p:nvPr>
        </p:nvSpPr>
        <p:spPr>
          <a:xfrm>
            <a:off x="250825" y="915988"/>
            <a:ext cx="8642350" cy="3240087"/>
          </a:xfrm>
          <a:prstGeom prst="rect">
            <a:avLst/>
          </a:prstGeom>
        </p:spPr>
        <p:txBody>
          <a:bodyPr/>
          <a:lstStyle>
            <a:lvl1pPr marL="0" indent="0">
              <a:buNone/>
              <a:defRPr sz="2000" baseline="0">
                <a:solidFill>
                  <a:schemeClr val="tx1">
                    <a:lumMod val="85000"/>
                    <a:lumOff val="15000"/>
                  </a:schemeClr>
                </a:solidFill>
              </a:defRPr>
            </a:lvl1pPr>
          </a:lstStyle>
          <a:p>
            <a:r>
              <a:rPr lang="en-GB" dirty="0"/>
              <a:t>Click to insert chart here</a:t>
            </a:r>
          </a:p>
        </p:txBody>
      </p:sp>
    </p:spTree>
    <p:extLst>
      <p:ext uri="{BB962C8B-B14F-4D97-AF65-F5344CB8AC3E}">
        <p14:creationId xmlns:p14="http://schemas.microsoft.com/office/powerpoint/2010/main" val="1695592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grpSp>
        <p:nvGrpSpPr>
          <p:cNvPr id="16" name="Group 15"/>
          <p:cNvGrpSpPr/>
          <p:nvPr userDrawn="1"/>
        </p:nvGrpSpPr>
        <p:grpSpPr>
          <a:xfrm rot="151601">
            <a:off x="-508066" y="3867376"/>
            <a:ext cx="10540505" cy="1280716"/>
            <a:chOff x="-479914" y="3611272"/>
            <a:chExt cx="10540505" cy="1621817"/>
          </a:xfrm>
        </p:grpSpPr>
        <p:grpSp>
          <p:nvGrpSpPr>
            <p:cNvPr id="12" name="Group 14"/>
            <p:cNvGrpSpPr/>
            <p:nvPr userDrawn="1"/>
          </p:nvGrpSpPr>
          <p:grpSpPr>
            <a:xfrm rot="21338441">
              <a:off x="-289414" y="3611272"/>
              <a:ext cx="10350005" cy="1318287"/>
              <a:chOff x="0" y="0"/>
              <a:chExt cx="4486905" cy="571500"/>
            </a:xfrm>
          </p:grpSpPr>
          <p:sp>
            <p:nvSpPr>
              <p:cNvPr id="13" name="Freeform 15"/>
              <p:cNvSpPr/>
              <p:nvPr/>
            </p:nvSpPr>
            <p:spPr>
              <a:xfrm>
                <a:off x="0" y="255270"/>
                <a:ext cx="4486905" cy="69850"/>
              </a:xfrm>
              <a:custGeom>
                <a:avLst/>
                <a:gdLst/>
                <a:ahLst/>
                <a:cxnLst/>
                <a:rect l="l" t="t" r="r" b="b"/>
                <a:pathLst>
                  <a:path w="4486905" h="69850">
                    <a:moveTo>
                      <a:pt x="4196075" y="0"/>
                    </a:moveTo>
                    <a:lnTo>
                      <a:pt x="0" y="0"/>
                    </a:lnTo>
                    <a:lnTo>
                      <a:pt x="0" y="69850"/>
                    </a:lnTo>
                    <a:lnTo>
                      <a:pt x="4486905" y="69850"/>
                    </a:lnTo>
                    <a:lnTo>
                      <a:pt x="4486905" y="0"/>
                    </a:lnTo>
                    <a:close/>
                  </a:path>
                </a:pathLst>
              </a:custGeom>
              <a:solidFill>
                <a:srgbClr val="8100A2">
                  <a:alpha val="40000"/>
                </a:srgbClr>
              </a:solidFill>
            </p:spPr>
          </p:sp>
        </p:grpSp>
        <p:grpSp>
          <p:nvGrpSpPr>
            <p:cNvPr id="14" name="Group 2"/>
            <p:cNvGrpSpPr/>
            <p:nvPr userDrawn="1"/>
          </p:nvGrpSpPr>
          <p:grpSpPr>
            <a:xfrm rot="21338441">
              <a:off x="-479914" y="3914802"/>
              <a:ext cx="10350005" cy="1318287"/>
              <a:chOff x="0" y="0"/>
              <a:chExt cx="4486905" cy="571500"/>
            </a:xfrm>
          </p:grpSpPr>
          <p:sp>
            <p:nvSpPr>
              <p:cNvPr id="15" name="Freeform 3"/>
              <p:cNvSpPr/>
              <p:nvPr/>
            </p:nvSpPr>
            <p:spPr>
              <a:xfrm>
                <a:off x="0" y="255270"/>
                <a:ext cx="4486905" cy="69850"/>
              </a:xfrm>
              <a:custGeom>
                <a:avLst/>
                <a:gdLst/>
                <a:ahLst/>
                <a:cxnLst/>
                <a:rect l="l" t="t" r="r" b="b"/>
                <a:pathLst>
                  <a:path w="4486905" h="69850">
                    <a:moveTo>
                      <a:pt x="4196075" y="0"/>
                    </a:moveTo>
                    <a:lnTo>
                      <a:pt x="0" y="0"/>
                    </a:lnTo>
                    <a:lnTo>
                      <a:pt x="0" y="69850"/>
                    </a:lnTo>
                    <a:lnTo>
                      <a:pt x="4486905" y="69850"/>
                    </a:lnTo>
                    <a:lnTo>
                      <a:pt x="4486905" y="0"/>
                    </a:lnTo>
                    <a:close/>
                  </a:path>
                </a:pathLst>
              </a:custGeom>
              <a:solidFill>
                <a:srgbClr val="FFCC33">
                  <a:alpha val="69803"/>
                </a:srgbClr>
              </a:solidFill>
            </p:spPr>
          </p:sp>
        </p:grpSp>
      </p:grpSp>
      <p:sp>
        <p:nvSpPr>
          <p:cNvPr id="22" name="Text Placeholder 9"/>
          <p:cNvSpPr>
            <a:spLocks noGrp="1"/>
          </p:cNvSpPr>
          <p:nvPr>
            <p:ph type="body" sz="quarter" idx="11" hasCustomPrompt="1"/>
          </p:nvPr>
        </p:nvSpPr>
        <p:spPr>
          <a:xfrm>
            <a:off x="251520" y="123478"/>
            <a:ext cx="7127875" cy="503709"/>
          </a:xfrm>
          <a:prstGeom prst="rect">
            <a:avLst/>
          </a:prstGeom>
        </p:spPr>
        <p:txBody>
          <a:bodyPr/>
          <a:lstStyle>
            <a:lvl1pPr marL="0" indent="0">
              <a:buNone/>
              <a:defRPr sz="2400">
                <a:solidFill>
                  <a:schemeClr val="tx1">
                    <a:lumMod val="85000"/>
                    <a:lumOff val="15000"/>
                  </a:schemeClr>
                </a:solidFill>
              </a:defRPr>
            </a:lvl1pPr>
            <a:lvl2pPr marL="457200" indent="0">
              <a:buNone/>
              <a:defRPr>
                <a:solidFill>
                  <a:schemeClr val="tx1">
                    <a:lumMod val="85000"/>
                    <a:lumOff val="15000"/>
                  </a:schemeClr>
                </a:solidFill>
              </a:defRPr>
            </a:lvl2pPr>
            <a:lvl3pPr marL="914400" indent="0">
              <a:buNone/>
              <a:defRPr>
                <a:solidFill>
                  <a:schemeClr val="tx1">
                    <a:lumMod val="85000"/>
                    <a:lumOff val="15000"/>
                  </a:schemeClr>
                </a:solidFill>
              </a:defRPr>
            </a:lvl3pPr>
            <a:lvl4pPr marL="1371600" indent="0">
              <a:buNone/>
              <a:defRPr>
                <a:solidFill>
                  <a:schemeClr val="tx1">
                    <a:lumMod val="85000"/>
                    <a:lumOff val="15000"/>
                  </a:schemeClr>
                </a:solidFill>
              </a:defRPr>
            </a:lvl4pPr>
            <a:lvl5pPr marL="1828800" indent="0">
              <a:buNone/>
              <a:defRPr>
                <a:solidFill>
                  <a:schemeClr val="tx1">
                    <a:lumMod val="85000"/>
                    <a:lumOff val="15000"/>
                  </a:schemeClr>
                </a:solidFill>
              </a:defRPr>
            </a:lvl5pPr>
          </a:lstStyle>
          <a:p>
            <a:pPr lvl="0"/>
            <a:r>
              <a:rPr lang="en-US" dirty="0"/>
              <a:t>Slide title</a:t>
            </a:r>
          </a:p>
        </p:txBody>
      </p:sp>
      <p:sp>
        <p:nvSpPr>
          <p:cNvPr id="24" name="TextBox 23"/>
          <p:cNvSpPr txBox="1"/>
          <p:nvPr userDrawn="1"/>
        </p:nvSpPr>
        <p:spPr>
          <a:xfrm>
            <a:off x="6228184" y="4659982"/>
            <a:ext cx="2664296" cy="369332"/>
          </a:xfrm>
          <a:prstGeom prst="rect">
            <a:avLst/>
          </a:prstGeom>
          <a:noFill/>
        </p:spPr>
        <p:txBody>
          <a:bodyPr wrap="square" rtlCol="0">
            <a:spAutoFit/>
          </a:bodyPr>
          <a:lstStyle/>
          <a:p>
            <a:r>
              <a:rPr lang="en-GB" dirty="0">
                <a:solidFill>
                  <a:srgbClr val="6D009D"/>
                </a:solidFill>
              </a:rPr>
              <a:t>Specialist Library </a:t>
            </a:r>
            <a:r>
              <a:rPr lang="en-GB" dirty="0"/>
              <a:t>Support</a:t>
            </a:r>
          </a:p>
        </p:txBody>
      </p:sp>
      <p:sp>
        <p:nvSpPr>
          <p:cNvPr id="4" name="Table Placeholder 3"/>
          <p:cNvSpPr>
            <a:spLocks noGrp="1"/>
          </p:cNvSpPr>
          <p:nvPr>
            <p:ph type="tbl" sz="quarter" idx="12" hasCustomPrompt="1"/>
          </p:nvPr>
        </p:nvSpPr>
        <p:spPr>
          <a:xfrm>
            <a:off x="250825" y="987425"/>
            <a:ext cx="8642350" cy="3097213"/>
          </a:xfrm>
          <a:prstGeom prst="rect">
            <a:avLst/>
          </a:prstGeom>
        </p:spPr>
        <p:txBody>
          <a:bodyPr/>
          <a:lstStyle>
            <a:lvl1pPr marL="0" indent="0">
              <a:buNone/>
              <a:defRPr sz="2000">
                <a:solidFill>
                  <a:schemeClr val="tx1">
                    <a:lumMod val="85000"/>
                    <a:lumOff val="15000"/>
                  </a:schemeClr>
                </a:solidFill>
              </a:defRPr>
            </a:lvl1pPr>
          </a:lstStyle>
          <a:p>
            <a:r>
              <a:rPr lang="en-GB" dirty="0"/>
              <a:t>Click to insert table here</a:t>
            </a:r>
          </a:p>
        </p:txBody>
      </p:sp>
    </p:spTree>
    <p:extLst>
      <p:ext uri="{BB962C8B-B14F-4D97-AF65-F5344CB8AC3E}">
        <p14:creationId xmlns:p14="http://schemas.microsoft.com/office/powerpoint/2010/main" val="77833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123478"/>
            <a:ext cx="1360013" cy="576064"/>
          </a:xfrm>
          <a:prstGeom prst="rect">
            <a:avLst/>
          </a:prstGeom>
        </p:spPr>
      </p:pic>
      <p:sp>
        <p:nvSpPr>
          <p:cNvPr id="9" name="TextBox 8"/>
          <p:cNvSpPr txBox="1"/>
          <p:nvPr userDrawn="1"/>
        </p:nvSpPr>
        <p:spPr>
          <a:xfrm>
            <a:off x="251520" y="4659982"/>
            <a:ext cx="2664296" cy="369332"/>
          </a:xfrm>
          <a:prstGeom prst="rect">
            <a:avLst/>
          </a:prstGeom>
          <a:noFill/>
        </p:spPr>
        <p:txBody>
          <a:bodyPr wrap="square" rtlCol="0">
            <a:spAutoFit/>
          </a:bodyPr>
          <a:lstStyle/>
          <a:p>
            <a:r>
              <a:rPr lang="en-GB" dirty="0">
                <a:solidFill>
                  <a:srgbClr val="6D009D"/>
                </a:solidFill>
              </a:rPr>
              <a:t>Specialist Library </a:t>
            </a:r>
            <a:r>
              <a:rPr lang="en-GB" dirty="0"/>
              <a:t>Support</a:t>
            </a:r>
          </a:p>
        </p:txBody>
      </p:sp>
      <p:cxnSp>
        <p:nvCxnSpPr>
          <p:cNvPr id="11" name="Straight Connector 10"/>
          <p:cNvCxnSpPr/>
          <p:nvPr userDrawn="1"/>
        </p:nvCxnSpPr>
        <p:spPr>
          <a:xfrm>
            <a:off x="0" y="4659982"/>
            <a:ext cx="9144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843558"/>
            <a:ext cx="9144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820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_time">
    <p:spTree>
      <p:nvGrpSpPr>
        <p:cNvPr id="1" name=""/>
        <p:cNvGrpSpPr/>
        <p:nvPr/>
      </p:nvGrpSpPr>
      <p:grpSpPr>
        <a:xfrm>
          <a:off x="0" y="0"/>
          <a:ext cx="0" cy="0"/>
          <a:chOff x="0" y="0"/>
          <a:chExt cx="0" cy="0"/>
        </a:xfrm>
      </p:grpSpPr>
      <p:sp>
        <p:nvSpPr>
          <p:cNvPr id="8" name="Text Placeholder 8"/>
          <p:cNvSpPr>
            <a:spLocks noGrp="1"/>
          </p:cNvSpPr>
          <p:nvPr>
            <p:ph type="body" sz="quarter" idx="10"/>
          </p:nvPr>
        </p:nvSpPr>
        <p:spPr>
          <a:xfrm>
            <a:off x="179389" y="141480"/>
            <a:ext cx="7488237" cy="755824"/>
          </a:xfrm>
          <a:prstGeom prst="rect">
            <a:avLst/>
          </a:prstGeom>
        </p:spPr>
        <p:txBody>
          <a:bodyPr tIns="288000"/>
          <a:lstStyle>
            <a:lvl1pPr marL="162000" indent="0">
              <a:lnSpc>
                <a:spcPct val="150000"/>
              </a:lnSpc>
              <a:spcBef>
                <a:spcPts val="1350"/>
              </a:spcBef>
              <a:spcAft>
                <a:spcPts val="1350"/>
              </a:spcAft>
              <a:buNone/>
              <a:defRPr kumimoji="0" lang="en-US" sz="2400" b="0" i="0" u="none" strike="noStrike" kern="1200" cap="none" spc="0" normalizeH="0" baseline="0" dirty="0" smtClean="0">
                <a:ln>
                  <a:noFill/>
                </a:ln>
                <a:solidFill>
                  <a:srgbClr val="7A1F7F"/>
                </a:solidFill>
                <a:effectLst/>
                <a:uLnTx/>
                <a:uFillTx/>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pic>
        <p:nvPicPr>
          <p:cNvPr id="7" name="Picture 6" title="gold li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20" y="897565"/>
            <a:ext cx="6200432" cy="41153"/>
          </a:xfrm>
          <a:prstGeom prst="rect">
            <a:avLst/>
          </a:prstGeom>
        </p:spPr>
      </p:pic>
      <p:pic>
        <p:nvPicPr>
          <p:cNvPr id="1027" name="Picture 3" title="clock icon"/>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244408" y="4461960"/>
            <a:ext cx="601460" cy="45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able Placeholder 2"/>
          <p:cNvSpPr>
            <a:spLocks noGrp="1"/>
          </p:cNvSpPr>
          <p:nvPr>
            <p:ph type="tbl" sz="quarter" idx="14"/>
          </p:nvPr>
        </p:nvSpPr>
        <p:spPr>
          <a:xfrm>
            <a:off x="539552" y="1167594"/>
            <a:ext cx="8064896" cy="3024336"/>
          </a:xfrm>
          <a:prstGeom prst="rect">
            <a:avLst/>
          </a:prstGeo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Tree>
    <p:extLst>
      <p:ext uri="{BB962C8B-B14F-4D97-AF65-F5344CB8AC3E}">
        <p14:creationId xmlns:p14="http://schemas.microsoft.com/office/powerpoint/2010/main" val="2120931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2F1FE-CEBA-44E0-B0D5-FCC40C9A370C}" type="datetimeFigureOut">
              <a:rPr lang="en-GB" smtClean="0"/>
              <a:t>14/06/2022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4FA7EE-3C17-425F-9740-75C297D17B1D}" type="slidenum">
              <a:rPr lang="en-GB" smtClean="0"/>
              <a:t>‹#›</a:t>
            </a:fld>
            <a:endParaRPr lang="en-GB"/>
          </a:p>
        </p:txBody>
      </p:sp>
    </p:spTree>
    <p:extLst>
      <p:ext uri="{BB962C8B-B14F-4D97-AF65-F5344CB8AC3E}">
        <p14:creationId xmlns:p14="http://schemas.microsoft.com/office/powerpoint/2010/main" val="326622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5" y="123478"/>
            <a:ext cx="1080120" cy="457509"/>
          </a:xfrm>
          <a:prstGeom prst="rect">
            <a:avLst/>
          </a:prstGeom>
        </p:spPr>
      </p:pic>
      <p:sp>
        <p:nvSpPr>
          <p:cNvPr id="8" name="TextBox 7"/>
          <p:cNvSpPr txBox="1"/>
          <p:nvPr userDrawn="1"/>
        </p:nvSpPr>
        <p:spPr>
          <a:xfrm>
            <a:off x="6300192" y="195486"/>
            <a:ext cx="2664296" cy="369332"/>
          </a:xfrm>
          <a:prstGeom prst="rect">
            <a:avLst/>
          </a:prstGeom>
          <a:noFill/>
        </p:spPr>
        <p:txBody>
          <a:bodyPr wrap="square" rtlCol="0">
            <a:spAutoFit/>
          </a:bodyPr>
          <a:lstStyle/>
          <a:p>
            <a:r>
              <a:rPr lang="en-GB" dirty="0">
                <a:solidFill>
                  <a:srgbClr val="6D009D"/>
                </a:solidFill>
              </a:rPr>
              <a:t>Specialist Library </a:t>
            </a:r>
            <a:r>
              <a:rPr lang="en-GB" dirty="0"/>
              <a:t>Support</a:t>
            </a:r>
          </a:p>
        </p:txBody>
      </p:sp>
      <p:sp>
        <p:nvSpPr>
          <p:cNvPr id="15" name="Text Placeholder 14"/>
          <p:cNvSpPr>
            <a:spLocks noGrp="1"/>
          </p:cNvSpPr>
          <p:nvPr>
            <p:ph type="body" sz="quarter" idx="11" hasCustomPrompt="1"/>
          </p:nvPr>
        </p:nvSpPr>
        <p:spPr>
          <a:xfrm>
            <a:off x="251520" y="4083918"/>
            <a:ext cx="7850188" cy="720725"/>
          </a:xfrm>
          <a:prstGeom prst="rect">
            <a:avLst/>
          </a:prstGeom>
        </p:spPr>
        <p:txBody>
          <a:bodyPr/>
          <a:lstStyle>
            <a:lvl1pPr marL="0" indent="0">
              <a:buNone/>
              <a:defRPr baseline="0">
                <a:solidFill>
                  <a:schemeClr val="tx1">
                    <a:lumMod val="75000"/>
                    <a:lumOff val="25000"/>
                  </a:schemeClr>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dirty="0"/>
              <a:t>Enter resource title here…</a:t>
            </a:r>
            <a:endParaRPr lang="en-GB" dirty="0"/>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t="10483" b="15637"/>
          <a:stretch/>
        </p:blipFill>
        <p:spPr>
          <a:xfrm>
            <a:off x="0" y="915566"/>
            <a:ext cx="9144000" cy="3096344"/>
          </a:xfrm>
          <a:prstGeom prst="rect">
            <a:avLst/>
          </a:prstGeom>
        </p:spPr>
      </p:pic>
    </p:spTree>
    <p:extLst>
      <p:ext uri="{BB962C8B-B14F-4D97-AF65-F5344CB8AC3E}">
        <p14:creationId xmlns:p14="http://schemas.microsoft.com/office/powerpoint/2010/main" val="399622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5" y="123478"/>
            <a:ext cx="1080120" cy="457509"/>
          </a:xfrm>
          <a:prstGeom prst="rect">
            <a:avLst/>
          </a:prstGeom>
        </p:spPr>
      </p:pic>
      <p:sp>
        <p:nvSpPr>
          <p:cNvPr id="8" name="TextBox 7"/>
          <p:cNvSpPr txBox="1"/>
          <p:nvPr userDrawn="1"/>
        </p:nvSpPr>
        <p:spPr>
          <a:xfrm>
            <a:off x="6300192" y="195486"/>
            <a:ext cx="2664296" cy="369332"/>
          </a:xfrm>
          <a:prstGeom prst="rect">
            <a:avLst/>
          </a:prstGeom>
          <a:noFill/>
        </p:spPr>
        <p:txBody>
          <a:bodyPr wrap="square" rtlCol="0">
            <a:spAutoFit/>
          </a:bodyPr>
          <a:lstStyle/>
          <a:p>
            <a:r>
              <a:rPr lang="en-GB" dirty="0">
                <a:solidFill>
                  <a:srgbClr val="6D009D"/>
                </a:solidFill>
              </a:rPr>
              <a:t>Specialist Library </a:t>
            </a:r>
            <a:r>
              <a:rPr lang="en-GB" dirty="0"/>
              <a:t>Support</a:t>
            </a:r>
          </a:p>
        </p:txBody>
      </p:sp>
      <p:sp>
        <p:nvSpPr>
          <p:cNvPr id="15" name="Text Placeholder 14"/>
          <p:cNvSpPr>
            <a:spLocks noGrp="1"/>
          </p:cNvSpPr>
          <p:nvPr>
            <p:ph type="body" sz="quarter" idx="11" hasCustomPrompt="1"/>
          </p:nvPr>
        </p:nvSpPr>
        <p:spPr>
          <a:xfrm>
            <a:off x="251520" y="4083918"/>
            <a:ext cx="7850188" cy="720725"/>
          </a:xfrm>
          <a:prstGeom prst="rect">
            <a:avLst/>
          </a:prstGeom>
        </p:spPr>
        <p:txBody>
          <a:bodyPr/>
          <a:lstStyle>
            <a:lvl1pPr marL="0" indent="0">
              <a:buNone/>
              <a:defRPr baseline="0">
                <a:solidFill>
                  <a:schemeClr val="tx1">
                    <a:lumMod val="75000"/>
                    <a:lumOff val="25000"/>
                  </a:schemeClr>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dirty="0"/>
              <a:t>Enter resource title here…</a:t>
            </a:r>
            <a:endParaRPr lang="en-GB" dirty="0"/>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r="13167"/>
          <a:stretch/>
        </p:blipFill>
        <p:spPr>
          <a:xfrm>
            <a:off x="0" y="809988"/>
            <a:ext cx="9180513" cy="3044928"/>
          </a:xfrm>
          <a:prstGeom prst="rect">
            <a:avLst/>
          </a:prstGeom>
        </p:spPr>
      </p:pic>
    </p:spTree>
    <p:extLst>
      <p:ext uri="{BB962C8B-B14F-4D97-AF65-F5344CB8AC3E}">
        <p14:creationId xmlns:p14="http://schemas.microsoft.com/office/powerpoint/2010/main" val="230926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5" y="123478"/>
            <a:ext cx="1080120" cy="457509"/>
          </a:xfrm>
          <a:prstGeom prst="rect">
            <a:avLst/>
          </a:prstGeom>
        </p:spPr>
      </p:pic>
      <p:sp>
        <p:nvSpPr>
          <p:cNvPr id="8" name="TextBox 7"/>
          <p:cNvSpPr txBox="1"/>
          <p:nvPr userDrawn="1"/>
        </p:nvSpPr>
        <p:spPr>
          <a:xfrm>
            <a:off x="6300192" y="195486"/>
            <a:ext cx="2664296" cy="369332"/>
          </a:xfrm>
          <a:prstGeom prst="rect">
            <a:avLst/>
          </a:prstGeom>
          <a:noFill/>
        </p:spPr>
        <p:txBody>
          <a:bodyPr wrap="square" rtlCol="0">
            <a:spAutoFit/>
          </a:bodyPr>
          <a:lstStyle/>
          <a:p>
            <a:r>
              <a:rPr lang="en-GB" dirty="0">
                <a:solidFill>
                  <a:srgbClr val="6D009D"/>
                </a:solidFill>
              </a:rPr>
              <a:t>Specialist Library </a:t>
            </a:r>
            <a:r>
              <a:rPr lang="en-GB" dirty="0"/>
              <a:t>Support</a:t>
            </a:r>
          </a:p>
        </p:txBody>
      </p:sp>
      <p:sp>
        <p:nvSpPr>
          <p:cNvPr id="15" name="Text Placeholder 14"/>
          <p:cNvSpPr>
            <a:spLocks noGrp="1"/>
          </p:cNvSpPr>
          <p:nvPr>
            <p:ph type="body" sz="quarter" idx="11" hasCustomPrompt="1"/>
          </p:nvPr>
        </p:nvSpPr>
        <p:spPr>
          <a:xfrm>
            <a:off x="251520" y="4083918"/>
            <a:ext cx="7850188" cy="720725"/>
          </a:xfrm>
          <a:prstGeom prst="rect">
            <a:avLst/>
          </a:prstGeom>
        </p:spPr>
        <p:txBody>
          <a:bodyPr/>
          <a:lstStyle>
            <a:lvl1pPr marL="0" indent="0">
              <a:buNone/>
              <a:defRPr baseline="0">
                <a:solidFill>
                  <a:schemeClr val="tx1">
                    <a:lumMod val="75000"/>
                    <a:lumOff val="25000"/>
                  </a:schemeClr>
                </a:solidFill>
              </a:defRPr>
            </a:lvl1pPr>
            <a:lvl2pPr marL="457200" indent="0">
              <a:buNone/>
              <a:defRPr>
                <a:solidFill>
                  <a:schemeClr val="tx1">
                    <a:lumMod val="75000"/>
                    <a:lumOff val="25000"/>
                  </a:schemeClr>
                </a:solidFill>
              </a:defRPr>
            </a:lvl2pPr>
            <a:lvl3pPr marL="914400" indent="0">
              <a:buNone/>
              <a:defRPr>
                <a:solidFill>
                  <a:schemeClr val="tx1">
                    <a:lumMod val="75000"/>
                    <a:lumOff val="25000"/>
                  </a:schemeClr>
                </a:solidFill>
              </a:defRPr>
            </a:lvl3pPr>
            <a:lvl4pPr marL="1371600" indent="0">
              <a:buNone/>
              <a:defRPr>
                <a:solidFill>
                  <a:schemeClr val="tx1">
                    <a:lumMod val="75000"/>
                    <a:lumOff val="25000"/>
                  </a:schemeClr>
                </a:solidFill>
              </a:defRPr>
            </a:lvl4pPr>
            <a:lvl5pPr marL="1828800" indent="0">
              <a:buNone/>
              <a:defRPr>
                <a:solidFill>
                  <a:schemeClr val="tx1">
                    <a:lumMod val="75000"/>
                    <a:lumOff val="25000"/>
                  </a:schemeClr>
                </a:solidFill>
              </a:defRPr>
            </a:lvl5pPr>
          </a:lstStyle>
          <a:p>
            <a:pPr lvl="0"/>
            <a:r>
              <a:rPr lang="en-US" dirty="0"/>
              <a:t>Enter resource title here…</a:t>
            </a:r>
            <a:endParaRPr lang="en-GB" dirty="0"/>
          </a:p>
        </p:txBody>
      </p:sp>
      <p:pic>
        <p:nvPicPr>
          <p:cNvPr id="3" name="Picture 2"/>
          <p:cNvPicPr>
            <a:picLocks noChangeAspect="1"/>
          </p:cNvPicPr>
          <p:nvPr userDrawn="1"/>
        </p:nvPicPr>
        <p:blipFill rotWithShape="1">
          <a:blip r:embed="rId3" cstate="print">
            <a:extLst>
              <a:ext uri="{BEBA8EAE-BF5A-486C-A8C5-ECC9F3942E4B}">
                <a14:imgProps xmlns:a14="http://schemas.microsoft.com/office/drawing/2010/main">
                  <a14:imgLayer r:embed="rId4">
                    <a14:imgEffect>
                      <a14:colorTemperature colorTemp="6200"/>
                    </a14:imgEffect>
                  </a14:imgLayer>
                </a14:imgProps>
              </a:ext>
              <a:ext uri="{28A0092B-C50C-407E-A947-70E740481C1C}">
                <a14:useLocalDpi xmlns:a14="http://schemas.microsoft.com/office/drawing/2010/main" val="0"/>
              </a:ext>
            </a:extLst>
          </a:blip>
          <a:srcRect t="25985" r="396" b="25088"/>
          <a:stretch/>
        </p:blipFill>
        <p:spPr>
          <a:xfrm>
            <a:off x="0" y="771550"/>
            <a:ext cx="9144000" cy="3006442"/>
          </a:xfrm>
          <a:prstGeom prst="rect">
            <a:avLst/>
          </a:prstGeom>
        </p:spPr>
      </p:pic>
    </p:spTree>
    <p:extLst>
      <p:ext uri="{BB962C8B-B14F-4D97-AF65-F5344CB8AC3E}">
        <p14:creationId xmlns:p14="http://schemas.microsoft.com/office/powerpoint/2010/main" val="149048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rot="21423031">
            <a:off x="-271532" y="-297407"/>
            <a:ext cx="9400101" cy="841772"/>
          </a:xfrm>
          <a:prstGeom prst="rect">
            <a:avLst/>
          </a:prstGeom>
          <a:solidFill>
            <a:srgbClr val="7030A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a:xfrm>
            <a:off x="251520" y="123479"/>
            <a:ext cx="4320480" cy="576064"/>
          </a:xfrm>
          <a:prstGeom prst="rect">
            <a:avLst/>
          </a:prstGeom>
        </p:spPr>
        <p:txBody>
          <a:bodyPr/>
          <a:lstStyle>
            <a:lvl1pPr marL="0" indent="0">
              <a:buNone/>
              <a:defRPr lang="en-GB" sz="2400" kern="1200" dirty="0">
                <a:solidFill>
                  <a:schemeClr val="bg1"/>
                </a:solidFill>
                <a:latin typeface="+mn-lt"/>
                <a:ea typeface="+mn-ea"/>
                <a:cs typeface="+mn-cs"/>
              </a:defRPr>
            </a:lvl1pPr>
          </a:lstStyle>
          <a:p>
            <a:pPr lvl="0"/>
            <a:r>
              <a:rPr lang="en-US" dirty="0"/>
              <a:t>Slide title</a:t>
            </a:r>
            <a:endParaRPr lang="en-GB" dirty="0"/>
          </a:p>
        </p:txBody>
      </p:sp>
      <p:sp>
        <p:nvSpPr>
          <p:cNvPr id="12" name="Text Placeholder 11"/>
          <p:cNvSpPr>
            <a:spLocks noGrp="1"/>
          </p:cNvSpPr>
          <p:nvPr>
            <p:ph type="body" sz="quarter" idx="11" hasCustomPrompt="1"/>
          </p:nvPr>
        </p:nvSpPr>
        <p:spPr>
          <a:xfrm>
            <a:off x="250825" y="987574"/>
            <a:ext cx="8641655" cy="3528864"/>
          </a:xfrm>
          <a:prstGeom prst="rect">
            <a:avLst/>
          </a:prstGeom>
        </p:spPr>
        <p:txBody>
          <a:bodyPr/>
          <a:lstStyle>
            <a:lvl1pPr>
              <a:defRPr sz="2000">
                <a:solidFill>
                  <a:schemeClr val="tx1">
                    <a:lumMod val="85000"/>
                    <a:lumOff val="15000"/>
                  </a:schemeClr>
                </a:solidFill>
              </a:defRPr>
            </a:lvl1pPr>
          </a:lstStyle>
          <a:p>
            <a:pPr lvl="0"/>
            <a:r>
              <a:rPr lang="en-US" dirty="0"/>
              <a:t>Enter text here</a:t>
            </a:r>
            <a:endParaRPr lang="en-GB" dirty="0"/>
          </a:p>
        </p:txBody>
      </p:sp>
      <p:sp>
        <p:nvSpPr>
          <p:cNvPr id="13" name="TextBox 12"/>
          <p:cNvSpPr txBox="1"/>
          <p:nvPr userDrawn="1"/>
        </p:nvSpPr>
        <p:spPr>
          <a:xfrm>
            <a:off x="251520" y="4731990"/>
            <a:ext cx="2664296" cy="369332"/>
          </a:xfrm>
          <a:prstGeom prst="rect">
            <a:avLst/>
          </a:prstGeom>
          <a:noFill/>
        </p:spPr>
        <p:txBody>
          <a:bodyPr wrap="square" rtlCol="0">
            <a:spAutoFit/>
          </a:bodyPr>
          <a:lstStyle/>
          <a:p>
            <a:r>
              <a:rPr lang="en-GB" dirty="0">
                <a:solidFill>
                  <a:srgbClr val="6D009D"/>
                </a:solidFill>
              </a:rPr>
              <a:t>Specialist Library </a:t>
            </a:r>
            <a:r>
              <a:rPr lang="en-GB" dirty="0"/>
              <a:t>Support</a:t>
            </a:r>
          </a:p>
        </p:txBody>
      </p:sp>
    </p:spTree>
    <p:extLst>
      <p:ext uri="{BB962C8B-B14F-4D97-AF65-F5344CB8AC3E}">
        <p14:creationId xmlns:p14="http://schemas.microsoft.com/office/powerpoint/2010/main" val="398713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rot="21423031">
            <a:off x="-125908" y="-239278"/>
            <a:ext cx="9400101" cy="1082480"/>
          </a:xfrm>
          <a:prstGeom prst="rect">
            <a:avLst/>
          </a:prstGeom>
          <a:solidFill>
            <a:srgbClr val="7030A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a:xfrm>
            <a:off x="251520" y="123479"/>
            <a:ext cx="4320480" cy="576064"/>
          </a:xfrm>
          <a:prstGeom prst="rect">
            <a:avLst/>
          </a:prstGeom>
        </p:spPr>
        <p:txBody>
          <a:bodyPr/>
          <a:lstStyle>
            <a:lvl1pPr marL="0" indent="0">
              <a:buNone/>
              <a:defRPr lang="en-GB" sz="2400" kern="1200" dirty="0">
                <a:solidFill>
                  <a:schemeClr val="bg1"/>
                </a:solidFill>
                <a:latin typeface="+mn-lt"/>
                <a:ea typeface="+mn-ea"/>
                <a:cs typeface="+mn-cs"/>
              </a:defRPr>
            </a:lvl1pPr>
          </a:lstStyle>
          <a:p>
            <a:pPr lvl="0"/>
            <a:r>
              <a:rPr lang="en-US" dirty="0"/>
              <a:t>Slide title</a:t>
            </a:r>
            <a:endParaRPr lang="en-GB" dirty="0"/>
          </a:p>
        </p:txBody>
      </p:sp>
      <p:sp>
        <p:nvSpPr>
          <p:cNvPr id="12" name="Text Placeholder 11"/>
          <p:cNvSpPr>
            <a:spLocks noGrp="1"/>
          </p:cNvSpPr>
          <p:nvPr>
            <p:ph type="body" sz="quarter" idx="11" hasCustomPrompt="1"/>
          </p:nvPr>
        </p:nvSpPr>
        <p:spPr>
          <a:xfrm>
            <a:off x="250825" y="987574"/>
            <a:ext cx="8641655" cy="3528864"/>
          </a:xfrm>
          <a:prstGeom prst="rect">
            <a:avLst/>
          </a:prstGeom>
        </p:spPr>
        <p:txBody>
          <a:bodyPr/>
          <a:lstStyle>
            <a:lvl1pPr>
              <a:defRPr sz="2000">
                <a:solidFill>
                  <a:schemeClr val="tx1">
                    <a:lumMod val="85000"/>
                    <a:lumOff val="15000"/>
                  </a:schemeClr>
                </a:solidFill>
              </a:defRPr>
            </a:lvl1pPr>
          </a:lstStyle>
          <a:p>
            <a:pPr lvl="0"/>
            <a:r>
              <a:rPr lang="en-US" dirty="0"/>
              <a:t>Enter text here</a:t>
            </a:r>
            <a:endParaRPr lang="en-GB" dirty="0"/>
          </a:p>
        </p:txBody>
      </p:sp>
      <p:sp>
        <p:nvSpPr>
          <p:cNvPr id="13" name="TextBox 12"/>
          <p:cNvSpPr txBox="1"/>
          <p:nvPr userDrawn="1"/>
        </p:nvSpPr>
        <p:spPr>
          <a:xfrm>
            <a:off x="251520" y="4731990"/>
            <a:ext cx="2664296" cy="369332"/>
          </a:xfrm>
          <a:prstGeom prst="rect">
            <a:avLst/>
          </a:prstGeom>
          <a:noFill/>
        </p:spPr>
        <p:txBody>
          <a:bodyPr wrap="square" rtlCol="0">
            <a:spAutoFit/>
          </a:bodyPr>
          <a:lstStyle/>
          <a:p>
            <a:r>
              <a:rPr lang="en-GB" dirty="0">
                <a:solidFill>
                  <a:srgbClr val="6D009D"/>
                </a:solidFill>
              </a:rPr>
              <a:t>Specialist Library </a:t>
            </a:r>
            <a:r>
              <a:rPr lang="en-GB" dirty="0"/>
              <a:t>Support</a:t>
            </a:r>
          </a:p>
        </p:txBody>
      </p:sp>
      <p:sp>
        <p:nvSpPr>
          <p:cNvPr id="6" name="Rectangle 5"/>
          <p:cNvSpPr/>
          <p:nvPr userDrawn="1"/>
        </p:nvSpPr>
        <p:spPr>
          <a:xfrm>
            <a:off x="0" y="4659982"/>
            <a:ext cx="9144000" cy="72008"/>
          </a:xfrm>
          <a:prstGeom prst="rect">
            <a:avLst/>
          </a:prstGeom>
          <a:solidFill>
            <a:srgbClr val="7030A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505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rot="16542147">
            <a:off x="-2375554" y="2009083"/>
            <a:ext cx="5337098" cy="1111141"/>
          </a:xfrm>
          <a:prstGeom prst="rect">
            <a:avLst/>
          </a:prstGeom>
          <a:solidFill>
            <a:srgbClr val="7030A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9"/>
          <p:cNvSpPr>
            <a:spLocks noGrp="1"/>
          </p:cNvSpPr>
          <p:nvPr>
            <p:ph type="body" sz="quarter" idx="10" hasCustomPrompt="1"/>
          </p:nvPr>
        </p:nvSpPr>
        <p:spPr>
          <a:xfrm rot="16200000">
            <a:off x="-1836712" y="2499742"/>
            <a:ext cx="4320480" cy="576064"/>
          </a:xfrm>
          <a:prstGeom prst="rect">
            <a:avLst/>
          </a:prstGeom>
        </p:spPr>
        <p:txBody>
          <a:bodyPr/>
          <a:lstStyle>
            <a:lvl1pPr marL="0" indent="0">
              <a:buNone/>
              <a:defRPr lang="en-GB" sz="2400" kern="1200" baseline="0" dirty="0">
                <a:solidFill>
                  <a:schemeClr val="bg1"/>
                </a:solidFill>
                <a:latin typeface="+mn-lt"/>
                <a:ea typeface="+mn-ea"/>
                <a:cs typeface="+mn-cs"/>
              </a:defRPr>
            </a:lvl1pPr>
          </a:lstStyle>
          <a:p>
            <a:pPr lvl="0"/>
            <a:r>
              <a:rPr lang="en-US" dirty="0"/>
              <a:t>Workshop title</a:t>
            </a:r>
            <a:endParaRPr lang="en-GB" dirty="0"/>
          </a:p>
        </p:txBody>
      </p:sp>
      <p:sp>
        <p:nvSpPr>
          <p:cNvPr id="10" name="Text Placeholder 9"/>
          <p:cNvSpPr>
            <a:spLocks noGrp="1"/>
          </p:cNvSpPr>
          <p:nvPr>
            <p:ph type="body" sz="quarter" idx="11" hasCustomPrompt="1"/>
          </p:nvPr>
        </p:nvSpPr>
        <p:spPr>
          <a:xfrm>
            <a:off x="1116013" y="123825"/>
            <a:ext cx="7127875" cy="503709"/>
          </a:xfrm>
          <a:prstGeom prst="rect">
            <a:avLst/>
          </a:prstGeom>
        </p:spPr>
        <p:txBody>
          <a:bodyPr/>
          <a:lstStyle>
            <a:lvl1pPr marL="0" indent="0">
              <a:buNone/>
              <a:defRPr sz="2400">
                <a:solidFill>
                  <a:schemeClr val="tx1">
                    <a:lumMod val="85000"/>
                    <a:lumOff val="15000"/>
                  </a:schemeClr>
                </a:solidFill>
              </a:defRPr>
            </a:lvl1pPr>
            <a:lvl2pPr marL="457200" indent="0">
              <a:buNone/>
              <a:defRPr>
                <a:solidFill>
                  <a:schemeClr val="tx1">
                    <a:lumMod val="85000"/>
                    <a:lumOff val="15000"/>
                  </a:schemeClr>
                </a:solidFill>
              </a:defRPr>
            </a:lvl2pPr>
            <a:lvl3pPr marL="914400" indent="0">
              <a:buNone/>
              <a:defRPr>
                <a:solidFill>
                  <a:schemeClr val="tx1">
                    <a:lumMod val="85000"/>
                    <a:lumOff val="15000"/>
                  </a:schemeClr>
                </a:solidFill>
              </a:defRPr>
            </a:lvl3pPr>
            <a:lvl4pPr marL="1371600" indent="0">
              <a:buNone/>
              <a:defRPr>
                <a:solidFill>
                  <a:schemeClr val="tx1">
                    <a:lumMod val="85000"/>
                    <a:lumOff val="15000"/>
                  </a:schemeClr>
                </a:solidFill>
              </a:defRPr>
            </a:lvl4pPr>
            <a:lvl5pPr marL="1828800" indent="0">
              <a:buNone/>
              <a:defRPr>
                <a:solidFill>
                  <a:schemeClr val="tx1">
                    <a:lumMod val="85000"/>
                    <a:lumOff val="15000"/>
                  </a:schemeClr>
                </a:solidFill>
              </a:defRPr>
            </a:lvl5pPr>
          </a:lstStyle>
          <a:p>
            <a:pPr lvl="0"/>
            <a:r>
              <a:rPr lang="en-US" dirty="0"/>
              <a:t>Slide title</a:t>
            </a:r>
          </a:p>
        </p:txBody>
      </p:sp>
      <p:sp>
        <p:nvSpPr>
          <p:cNvPr id="11" name="Text Placeholder 11"/>
          <p:cNvSpPr>
            <a:spLocks noGrp="1"/>
          </p:cNvSpPr>
          <p:nvPr>
            <p:ph type="body" sz="quarter" idx="12" hasCustomPrompt="1"/>
          </p:nvPr>
        </p:nvSpPr>
        <p:spPr>
          <a:xfrm>
            <a:off x="1043608" y="987574"/>
            <a:ext cx="7848872" cy="3528864"/>
          </a:xfrm>
          <a:prstGeom prst="rect">
            <a:avLst/>
          </a:prstGeom>
        </p:spPr>
        <p:txBody>
          <a:bodyPr/>
          <a:lstStyle>
            <a:lvl1pPr>
              <a:defRPr sz="2000">
                <a:solidFill>
                  <a:schemeClr val="tx1">
                    <a:lumMod val="85000"/>
                    <a:lumOff val="15000"/>
                  </a:schemeClr>
                </a:solidFill>
              </a:defRPr>
            </a:lvl1pPr>
          </a:lstStyle>
          <a:p>
            <a:pPr lvl="0"/>
            <a:r>
              <a:rPr lang="en-US" dirty="0"/>
              <a:t>Enter text here</a:t>
            </a:r>
            <a:endParaRPr lang="en-GB" dirty="0"/>
          </a:p>
        </p:txBody>
      </p:sp>
      <p:sp>
        <p:nvSpPr>
          <p:cNvPr id="12" name="TextBox 11"/>
          <p:cNvSpPr txBox="1"/>
          <p:nvPr userDrawn="1"/>
        </p:nvSpPr>
        <p:spPr>
          <a:xfrm>
            <a:off x="6228184" y="4659982"/>
            <a:ext cx="2664296" cy="369332"/>
          </a:xfrm>
          <a:prstGeom prst="rect">
            <a:avLst/>
          </a:prstGeom>
          <a:noFill/>
        </p:spPr>
        <p:txBody>
          <a:bodyPr wrap="square" rtlCol="0">
            <a:spAutoFit/>
          </a:bodyPr>
          <a:lstStyle/>
          <a:p>
            <a:r>
              <a:rPr lang="en-GB" dirty="0">
                <a:solidFill>
                  <a:srgbClr val="6D009D"/>
                </a:solidFill>
              </a:rPr>
              <a:t>Specialist Library </a:t>
            </a:r>
            <a:r>
              <a:rPr lang="en-GB" dirty="0"/>
              <a:t>Support</a:t>
            </a:r>
          </a:p>
        </p:txBody>
      </p:sp>
    </p:spTree>
    <p:extLst>
      <p:ext uri="{BB962C8B-B14F-4D97-AF65-F5344CB8AC3E}">
        <p14:creationId xmlns:p14="http://schemas.microsoft.com/office/powerpoint/2010/main" val="344529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reenshopt_layout 1">
    <p:spTree>
      <p:nvGrpSpPr>
        <p:cNvPr id="1" name=""/>
        <p:cNvGrpSpPr/>
        <p:nvPr/>
      </p:nvGrpSpPr>
      <p:grpSpPr>
        <a:xfrm>
          <a:off x="0" y="0"/>
          <a:ext cx="0" cy="0"/>
          <a:chOff x="0" y="0"/>
          <a:chExt cx="0" cy="0"/>
        </a:xfrm>
      </p:grpSpPr>
      <p:sp>
        <p:nvSpPr>
          <p:cNvPr id="7" name="Rectangle 6"/>
          <p:cNvSpPr/>
          <p:nvPr userDrawn="1"/>
        </p:nvSpPr>
        <p:spPr>
          <a:xfrm rot="16542147">
            <a:off x="-2320293" y="1931186"/>
            <a:ext cx="5356651" cy="1236600"/>
          </a:xfrm>
          <a:custGeom>
            <a:avLst/>
            <a:gdLst>
              <a:gd name="connsiteX0" fmla="*/ 0 w 5337098"/>
              <a:gd name="connsiteY0" fmla="*/ 0 h 1111141"/>
              <a:gd name="connsiteX1" fmla="*/ 5337098 w 5337098"/>
              <a:gd name="connsiteY1" fmla="*/ 0 h 1111141"/>
              <a:gd name="connsiteX2" fmla="*/ 5337098 w 5337098"/>
              <a:gd name="connsiteY2" fmla="*/ 1111141 h 1111141"/>
              <a:gd name="connsiteX3" fmla="*/ 0 w 5337098"/>
              <a:gd name="connsiteY3" fmla="*/ 1111141 h 1111141"/>
              <a:gd name="connsiteX4" fmla="*/ 0 w 5337098"/>
              <a:gd name="connsiteY4" fmla="*/ 0 h 1111141"/>
              <a:gd name="connsiteX0" fmla="*/ 0 w 5337098"/>
              <a:gd name="connsiteY0" fmla="*/ 125459 h 1236600"/>
              <a:gd name="connsiteX1" fmla="*/ 5147345 w 5337098"/>
              <a:gd name="connsiteY1" fmla="*/ 0 h 1236600"/>
              <a:gd name="connsiteX2" fmla="*/ 5337098 w 5337098"/>
              <a:gd name="connsiteY2" fmla="*/ 1236600 h 1236600"/>
              <a:gd name="connsiteX3" fmla="*/ 0 w 5337098"/>
              <a:gd name="connsiteY3" fmla="*/ 1236600 h 1236600"/>
              <a:gd name="connsiteX4" fmla="*/ 0 w 5337098"/>
              <a:gd name="connsiteY4" fmla="*/ 125459 h 1236600"/>
              <a:gd name="connsiteX0" fmla="*/ 0 w 5356651"/>
              <a:gd name="connsiteY0" fmla="*/ 521247 h 1236600"/>
              <a:gd name="connsiteX1" fmla="*/ 5166898 w 5356651"/>
              <a:gd name="connsiteY1" fmla="*/ 0 h 1236600"/>
              <a:gd name="connsiteX2" fmla="*/ 5356651 w 5356651"/>
              <a:gd name="connsiteY2" fmla="*/ 1236600 h 1236600"/>
              <a:gd name="connsiteX3" fmla="*/ 19553 w 5356651"/>
              <a:gd name="connsiteY3" fmla="*/ 1236600 h 1236600"/>
              <a:gd name="connsiteX4" fmla="*/ 0 w 5356651"/>
              <a:gd name="connsiteY4" fmla="*/ 521247 h 1236600"/>
              <a:gd name="connsiteX0" fmla="*/ 0 w 5356651"/>
              <a:gd name="connsiteY0" fmla="*/ 521247 h 1236600"/>
              <a:gd name="connsiteX1" fmla="*/ 5166898 w 5356651"/>
              <a:gd name="connsiteY1" fmla="*/ 0 h 1236600"/>
              <a:gd name="connsiteX2" fmla="*/ 5356651 w 5356651"/>
              <a:gd name="connsiteY2" fmla="*/ 1236600 h 1236600"/>
              <a:gd name="connsiteX3" fmla="*/ 104691 w 5356651"/>
              <a:gd name="connsiteY3" fmla="*/ 1234662 h 1236600"/>
              <a:gd name="connsiteX4" fmla="*/ 0 w 5356651"/>
              <a:gd name="connsiteY4" fmla="*/ 521247 h 12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6651" h="1236600">
                <a:moveTo>
                  <a:pt x="0" y="521247"/>
                </a:moveTo>
                <a:lnTo>
                  <a:pt x="5166898" y="0"/>
                </a:lnTo>
                <a:lnTo>
                  <a:pt x="5356651" y="1236600"/>
                </a:lnTo>
                <a:lnTo>
                  <a:pt x="104691" y="1234662"/>
                </a:lnTo>
                <a:lnTo>
                  <a:pt x="0" y="521247"/>
                </a:lnTo>
                <a:close/>
              </a:path>
            </a:pathLst>
          </a:custGeom>
          <a:solidFill>
            <a:srgbClr val="7030A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9"/>
          <p:cNvSpPr>
            <a:spLocks noGrp="1"/>
          </p:cNvSpPr>
          <p:nvPr>
            <p:ph type="body" sz="quarter" idx="10" hasCustomPrompt="1"/>
          </p:nvPr>
        </p:nvSpPr>
        <p:spPr>
          <a:xfrm rot="16200000">
            <a:off x="-1836712" y="2499742"/>
            <a:ext cx="4320480" cy="576064"/>
          </a:xfrm>
          <a:prstGeom prst="rect">
            <a:avLst/>
          </a:prstGeom>
        </p:spPr>
        <p:txBody>
          <a:bodyPr/>
          <a:lstStyle>
            <a:lvl1pPr marL="0" indent="0">
              <a:buNone/>
              <a:defRPr lang="en-GB" sz="2400" kern="1200" baseline="0" dirty="0">
                <a:solidFill>
                  <a:schemeClr val="bg1"/>
                </a:solidFill>
                <a:latin typeface="+mn-lt"/>
                <a:ea typeface="+mn-ea"/>
                <a:cs typeface="+mn-cs"/>
              </a:defRPr>
            </a:lvl1pPr>
          </a:lstStyle>
          <a:p>
            <a:pPr lvl="0"/>
            <a:r>
              <a:rPr lang="en-US" dirty="0"/>
              <a:t>Workshop title</a:t>
            </a:r>
            <a:endParaRPr lang="en-GB" dirty="0"/>
          </a:p>
        </p:txBody>
      </p:sp>
      <p:sp>
        <p:nvSpPr>
          <p:cNvPr id="10" name="Text Placeholder 9"/>
          <p:cNvSpPr>
            <a:spLocks noGrp="1"/>
          </p:cNvSpPr>
          <p:nvPr>
            <p:ph type="body" sz="quarter" idx="11" hasCustomPrompt="1"/>
          </p:nvPr>
        </p:nvSpPr>
        <p:spPr>
          <a:xfrm>
            <a:off x="1116013" y="123825"/>
            <a:ext cx="7127875" cy="503709"/>
          </a:xfrm>
          <a:prstGeom prst="rect">
            <a:avLst/>
          </a:prstGeom>
        </p:spPr>
        <p:txBody>
          <a:bodyPr/>
          <a:lstStyle>
            <a:lvl1pPr marL="0" indent="0">
              <a:buNone/>
              <a:defRPr sz="2400">
                <a:solidFill>
                  <a:schemeClr val="tx1">
                    <a:lumMod val="85000"/>
                    <a:lumOff val="15000"/>
                  </a:schemeClr>
                </a:solidFill>
              </a:defRPr>
            </a:lvl1pPr>
            <a:lvl2pPr marL="457200" indent="0">
              <a:buNone/>
              <a:defRPr>
                <a:solidFill>
                  <a:schemeClr val="tx1">
                    <a:lumMod val="85000"/>
                    <a:lumOff val="15000"/>
                  </a:schemeClr>
                </a:solidFill>
              </a:defRPr>
            </a:lvl2pPr>
            <a:lvl3pPr marL="914400" indent="0">
              <a:buNone/>
              <a:defRPr>
                <a:solidFill>
                  <a:schemeClr val="tx1">
                    <a:lumMod val="85000"/>
                    <a:lumOff val="15000"/>
                  </a:schemeClr>
                </a:solidFill>
              </a:defRPr>
            </a:lvl3pPr>
            <a:lvl4pPr marL="1371600" indent="0">
              <a:buNone/>
              <a:defRPr>
                <a:solidFill>
                  <a:schemeClr val="tx1">
                    <a:lumMod val="85000"/>
                    <a:lumOff val="15000"/>
                  </a:schemeClr>
                </a:solidFill>
              </a:defRPr>
            </a:lvl4pPr>
            <a:lvl5pPr marL="1828800" indent="0">
              <a:buNone/>
              <a:defRPr>
                <a:solidFill>
                  <a:schemeClr val="tx1">
                    <a:lumMod val="85000"/>
                    <a:lumOff val="15000"/>
                  </a:schemeClr>
                </a:solidFill>
              </a:defRPr>
            </a:lvl5pPr>
          </a:lstStyle>
          <a:p>
            <a:pPr lvl="0"/>
            <a:r>
              <a:rPr lang="en-US" dirty="0"/>
              <a:t>Slide title</a:t>
            </a:r>
          </a:p>
        </p:txBody>
      </p:sp>
      <p:sp>
        <p:nvSpPr>
          <p:cNvPr id="3" name="Picture Placeholder 2"/>
          <p:cNvSpPr>
            <a:spLocks noGrp="1"/>
          </p:cNvSpPr>
          <p:nvPr>
            <p:ph type="pic" sz="quarter" idx="12" hasCustomPrompt="1"/>
          </p:nvPr>
        </p:nvSpPr>
        <p:spPr>
          <a:xfrm>
            <a:off x="1115616" y="771550"/>
            <a:ext cx="7777162" cy="4176713"/>
          </a:xfrm>
          <a:prstGeom prst="rect">
            <a:avLst/>
          </a:prstGeom>
        </p:spPr>
        <p:txBody>
          <a:bodyPr/>
          <a:lstStyle>
            <a:lvl1pPr marL="0" indent="0">
              <a:buNone/>
              <a:defRPr sz="2000">
                <a:solidFill>
                  <a:schemeClr val="tx1">
                    <a:lumMod val="85000"/>
                    <a:lumOff val="15000"/>
                  </a:schemeClr>
                </a:solidFill>
              </a:defRPr>
            </a:lvl1pPr>
          </a:lstStyle>
          <a:p>
            <a:r>
              <a:rPr lang="en-GB" dirty="0"/>
              <a:t>Click to insert picture…</a:t>
            </a:r>
          </a:p>
        </p:txBody>
      </p:sp>
    </p:spTree>
    <p:extLst>
      <p:ext uri="{BB962C8B-B14F-4D97-AF65-F5344CB8AC3E}">
        <p14:creationId xmlns:p14="http://schemas.microsoft.com/office/powerpoint/2010/main" val="171321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6" name="Group 15"/>
          <p:cNvGrpSpPr/>
          <p:nvPr userDrawn="1"/>
        </p:nvGrpSpPr>
        <p:grpSpPr>
          <a:xfrm rot="151601">
            <a:off x="-508066" y="3867376"/>
            <a:ext cx="10540505" cy="1280716"/>
            <a:chOff x="-479914" y="3611272"/>
            <a:chExt cx="10540505" cy="1621817"/>
          </a:xfrm>
        </p:grpSpPr>
        <p:grpSp>
          <p:nvGrpSpPr>
            <p:cNvPr id="12" name="Group 14"/>
            <p:cNvGrpSpPr/>
            <p:nvPr userDrawn="1"/>
          </p:nvGrpSpPr>
          <p:grpSpPr>
            <a:xfrm rot="21338441">
              <a:off x="-289414" y="3611272"/>
              <a:ext cx="10350005" cy="1318287"/>
              <a:chOff x="0" y="0"/>
              <a:chExt cx="4486905" cy="571500"/>
            </a:xfrm>
          </p:grpSpPr>
          <p:sp>
            <p:nvSpPr>
              <p:cNvPr id="13" name="Freeform 15"/>
              <p:cNvSpPr/>
              <p:nvPr/>
            </p:nvSpPr>
            <p:spPr>
              <a:xfrm>
                <a:off x="0" y="255270"/>
                <a:ext cx="4486905" cy="69850"/>
              </a:xfrm>
              <a:custGeom>
                <a:avLst/>
                <a:gdLst/>
                <a:ahLst/>
                <a:cxnLst/>
                <a:rect l="l" t="t" r="r" b="b"/>
                <a:pathLst>
                  <a:path w="4486905" h="69850">
                    <a:moveTo>
                      <a:pt x="4196075" y="0"/>
                    </a:moveTo>
                    <a:lnTo>
                      <a:pt x="0" y="0"/>
                    </a:lnTo>
                    <a:lnTo>
                      <a:pt x="0" y="69850"/>
                    </a:lnTo>
                    <a:lnTo>
                      <a:pt x="4486905" y="69850"/>
                    </a:lnTo>
                    <a:lnTo>
                      <a:pt x="4486905" y="0"/>
                    </a:lnTo>
                    <a:close/>
                  </a:path>
                </a:pathLst>
              </a:custGeom>
              <a:solidFill>
                <a:srgbClr val="8100A2">
                  <a:alpha val="40000"/>
                </a:srgbClr>
              </a:solidFill>
            </p:spPr>
          </p:sp>
        </p:grpSp>
        <p:grpSp>
          <p:nvGrpSpPr>
            <p:cNvPr id="14" name="Group 2"/>
            <p:cNvGrpSpPr/>
            <p:nvPr userDrawn="1"/>
          </p:nvGrpSpPr>
          <p:grpSpPr>
            <a:xfrm rot="21338441">
              <a:off x="-479914" y="3914802"/>
              <a:ext cx="10350005" cy="1318287"/>
              <a:chOff x="0" y="0"/>
              <a:chExt cx="4486905" cy="571500"/>
            </a:xfrm>
          </p:grpSpPr>
          <p:sp>
            <p:nvSpPr>
              <p:cNvPr id="15" name="Freeform 3"/>
              <p:cNvSpPr/>
              <p:nvPr/>
            </p:nvSpPr>
            <p:spPr>
              <a:xfrm>
                <a:off x="0" y="255270"/>
                <a:ext cx="4486905" cy="69850"/>
              </a:xfrm>
              <a:custGeom>
                <a:avLst/>
                <a:gdLst/>
                <a:ahLst/>
                <a:cxnLst/>
                <a:rect l="l" t="t" r="r" b="b"/>
                <a:pathLst>
                  <a:path w="4486905" h="69850">
                    <a:moveTo>
                      <a:pt x="4196075" y="0"/>
                    </a:moveTo>
                    <a:lnTo>
                      <a:pt x="0" y="0"/>
                    </a:lnTo>
                    <a:lnTo>
                      <a:pt x="0" y="69850"/>
                    </a:lnTo>
                    <a:lnTo>
                      <a:pt x="4486905" y="69850"/>
                    </a:lnTo>
                    <a:lnTo>
                      <a:pt x="4486905" y="0"/>
                    </a:lnTo>
                    <a:close/>
                  </a:path>
                </a:pathLst>
              </a:custGeom>
              <a:solidFill>
                <a:srgbClr val="FFCC33">
                  <a:alpha val="69803"/>
                </a:srgbClr>
              </a:solidFill>
            </p:spPr>
          </p:sp>
        </p:grpSp>
      </p:grpSp>
      <p:sp>
        <p:nvSpPr>
          <p:cNvPr id="22" name="Text Placeholder 9"/>
          <p:cNvSpPr>
            <a:spLocks noGrp="1"/>
          </p:cNvSpPr>
          <p:nvPr>
            <p:ph type="body" sz="quarter" idx="11" hasCustomPrompt="1"/>
          </p:nvPr>
        </p:nvSpPr>
        <p:spPr>
          <a:xfrm>
            <a:off x="251520" y="123478"/>
            <a:ext cx="7127875" cy="503709"/>
          </a:xfrm>
          <a:prstGeom prst="rect">
            <a:avLst/>
          </a:prstGeom>
        </p:spPr>
        <p:txBody>
          <a:bodyPr/>
          <a:lstStyle>
            <a:lvl1pPr marL="0" indent="0">
              <a:buNone/>
              <a:defRPr sz="2400">
                <a:solidFill>
                  <a:schemeClr val="tx1">
                    <a:lumMod val="85000"/>
                    <a:lumOff val="15000"/>
                  </a:schemeClr>
                </a:solidFill>
              </a:defRPr>
            </a:lvl1pPr>
            <a:lvl2pPr marL="457200" indent="0">
              <a:buNone/>
              <a:defRPr>
                <a:solidFill>
                  <a:schemeClr val="tx1">
                    <a:lumMod val="85000"/>
                    <a:lumOff val="15000"/>
                  </a:schemeClr>
                </a:solidFill>
              </a:defRPr>
            </a:lvl2pPr>
            <a:lvl3pPr marL="914400" indent="0">
              <a:buNone/>
              <a:defRPr>
                <a:solidFill>
                  <a:schemeClr val="tx1">
                    <a:lumMod val="85000"/>
                    <a:lumOff val="15000"/>
                  </a:schemeClr>
                </a:solidFill>
              </a:defRPr>
            </a:lvl3pPr>
            <a:lvl4pPr marL="1371600" indent="0">
              <a:buNone/>
              <a:defRPr>
                <a:solidFill>
                  <a:schemeClr val="tx1">
                    <a:lumMod val="85000"/>
                    <a:lumOff val="15000"/>
                  </a:schemeClr>
                </a:solidFill>
              </a:defRPr>
            </a:lvl4pPr>
            <a:lvl5pPr marL="1828800" indent="0">
              <a:buNone/>
              <a:defRPr>
                <a:solidFill>
                  <a:schemeClr val="tx1">
                    <a:lumMod val="85000"/>
                    <a:lumOff val="15000"/>
                  </a:schemeClr>
                </a:solidFill>
              </a:defRPr>
            </a:lvl5pPr>
          </a:lstStyle>
          <a:p>
            <a:pPr lvl="0"/>
            <a:r>
              <a:rPr lang="en-US" dirty="0"/>
              <a:t>Slide title</a:t>
            </a:r>
          </a:p>
        </p:txBody>
      </p:sp>
      <p:sp>
        <p:nvSpPr>
          <p:cNvPr id="23" name="Text Placeholder 11"/>
          <p:cNvSpPr>
            <a:spLocks noGrp="1"/>
          </p:cNvSpPr>
          <p:nvPr>
            <p:ph type="body" sz="quarter" idx="12" hasCustomPrompt="1"/>
          </p:nvPr>
        </p:nvSpPr>
        <p:spPr>
          <a:xfrm>
            <a:off x="899592" y="915566"/>
            <a:ext cx="7992888" cy="3528864"/>
          </a:xfrm>
          <a:prstGeom prst="rect">
            <a:avLst/>
          </a:prstGeom>
        </p:spPr>
        <p:txBody>
          <a:bodyPr/>
          <a:lstStyle>
            <a:lvl1pPr marL="0" indent="0">
              <a:buNone/>
              <a:defRPr sz="2000">
                <a:solidFill>
                  <a:schemeClr val="tx1">
                    <a:lumMod val="85000"/>
                    <a:lumOff val="15000"/>
                  </a:schemeClr>
                </a:solidFill>
              </a:defRPr>
            </a:lvl1pPr>
          </a:lstStyle>
          <a:p>
            <a:pPr lvl="0"/>
            <a:r>
              <a:rPr lang="en-US" dirty="0"/>
              <a:t>Enter text here</a:t>
            </a:r>
            <a:endParaRPr lang="en-GB" dirty="0"/>
          </a:p>
        </p:txBody>
      </p:sp>
      <p:sp>
        <p:nvSpPr>
          <p:cNvPr id="24" name="TextBox 23"/>
          <p:cNvSpPr txBox="1"/>
          <p:nvPr userDrawn="1"/>
        </p:nvSpPr>
        <p:spPr>
          <a:xfrm>
            <a:off x="6228184" y="4659982"/>
            <a:ext cx="2664296" cy="369332"/>
          </a:xfrm>
          <a:prstGeom prst="rect">
            <a:avLst/>
          </a:prstGeom>
          <a:noFill/>
        </p:spPr>
        <p:txBody>
          <a:bodyPr wrap="square" rtlCol="0">
            <a:spAutoFit/>
          </a:bodyPr>
          <a:lstStyle/>
          <a:p>
            <a:r>
              <a:rPr lang="en-GB" dirty="0">
                <a:solidFill>
                  <a:srgbClr val="6D009D"/>
                </a:solidFill>
              </a:rPr>
              <a:t>Specialist Library </a:t>
            </a:r>
            <a:r>
              <a:rPr lang="en-GB" dirty="0"/>
              <a:t>Support</a:t>
            </a:r>
          </a:p>
        </p:txBody>
      </p:sp>
    </p:spTree>
    <p:extLst>
      <p:ext uri="{BB962C8B-B14F-4D97-AF65-F5344CB8AC3E}">
        <p14:creationId xmlns:p14="http://schemas.microsoft.com/office/powerpoint/2010/main" val="38395075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913044"/>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49" r:id="rId3"/>
    <p:sldLayoutId id="2147483665" r:id="rId4"/>
    <p:sldLayoutId id="2147483650" r:id="rId5"/>
    <p:sldLayoutId id="2147483660" r:id="rId6"/>
    <p:sldLayoutId id="2147483651" r:id="rId7"/>
    <p:sldLayoutId id="2147483661" r:id="rId8"/>
    <p:sldLayoutId id="2147483653" r:id="rId9"/>
    <p:sldLayoutId id="2147483667" r:id="rId10"/>
    <p:sldLayoutId id="2147483662" r:id="rId11"/>
    <p:sldLayoutId id="2147483663" r:id="rId12"/>
    <p:sldLayoutId id="2147483652" r:id="rId13"/>
    <p:sldLayoutId id="2147483668" r:id="rId14"/>
    <p:sldLayoutId id="2147483669"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medium.com/specialist-library-support/staff/home"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cipd.co.uk/knowledge/fundamentals/people/performance/competency-factsheet"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C58082-2B43-498B-86F2-8AFC902D3141}"/>
              </a:ext>
            </a:extLst>
          </p:cNvPr>
          <p:cNvSpPr/>
          <p:nvPr/>
        </p:nvSpPr>
        <p:spPr>
          <a:xfrm>
            <a:off x="0" y="4572185"/>
            <a:ext cx="9144000" cy="571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A53DCA87-FD68-49F5-808A-2390258BB235}"/>
              </a:ext>
            </a:extLst>
          </p:cNvPr>
          <p:cNvSpPr>
            <a:spLocks noGrp="1"/>
          </p:cNvSpPr>
          <p:nvPr>
            <p:ph type="body" sz="quarter" idx="11"/>
          </p:nvPr>
        </p:nvSpPr>
        <p:spPr>
          <a:xfrm>
            <a:off x="251520" y="4011265"/>
            <a:ext cx="5832648" cy="936749"/>
          </a:xfrm>
        </p:spPr>
        <p:txBody>
          <a:bodyPr/>
          <a:lstStyle/>
          <a:p>
            <a:r>
              <a:rPr lang="en-GB" dirty="0"/>
              <a:t>Active staff inductions for a Specialist Library Support service</a:t>
            </a:r>
          </a:p>
        </p:txBody>
      </p:sp>
      <p:sp>
        <p:nvSpPr>
          <p:cNvPr id="3" name="TextBox 2">
            <a:extLst>
              <a:ext uri="{FF2B5EF4-FFF2-40B4-BE49-F238E27FC236}">
                <a16:creationId xmlns:a16="http://schemas.microsoft.com/office/drawing/2014/main" id="{506853C3-9E2D-43CE-9F3D-5A26441E7198}"/>
              </a:ext>
            </a:extLst>
          </p:cNvPr>
          <p:cNvSpPr txBox="1"/>
          <p:nvPr/>
        </p:nvSpPr>
        <p:spPr>
          <a:xfrm>
            <a:off x="7308304" y="4110307"/>
            <a:ext cx="1584176" cy="369332"/>
          </a:xfrm>
          <a:prstGeom prst="rect">
            <a:avLst/>
          </a:prstGeom>
          <a:noFill/>
        </p:spPr>
        <p:txBody>
          <a:bodyPr wrap="square" rtlCol="0">
            <a:spAutoFit/>
          </a:bodyPr>
          <a:lstStyle/>
          <a:p>
            <a:pPr algn="r"/>
            <a:r>
              <a:rPr lang="en-GB" dirty="0">
                <a:solidFill>
                  <a:schemeClr val="bg1">
                    <a:lumMod val="50000"/>
                  </a:schemeClr>
                </a:solidFill>
              </a:rPr>
              <a:t>16 June 2022</a:t>
            </a:r>
          </a:p>
        </p:txBody>
      </p:sp>
      <p:sp>
        <p:nvSpPr>
          <p:cNvPr id="7" name="Parallelogram 6">
            <a:extLst>
              <a:ext uri="{FF2B5EF4-FFF2-40B4-BE49-F238E27FC236}">
                <a16:creationId xmlns:a16="http://schemas.microsoft.com/office/drawing/2014/main" id="{0654C45F-1972-939E-4D2E-55BF018AEB9F}"/>
              </a:ext>
            </a:extLst>
          </p:cNvPr>
          <p:cNvSpPr/>
          <p:nvPr/>
        </p:nvSpPr>
        <p:spPr>
          <a:xfrm rot="5400000" flipV="1">
            <a:off x="1500190" y="1896097"/>
            <a:ext cx="656289" cy="3183074"/>
          </a:xfrm>
          <a:prstGeom prst="parallelogram">
            <a:avLst>
              <a:gd name="adj" fmla="val 12693"/>
            </a:avLst>
          </a:prstGeom>
          <a:solidFill>
            <a:srgbClr val="FFD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73B053A-3B6C-4FFB-9D79-941CC8AD6D6C}"/>
              </a:ext>
            </a:extLst>
          </p:cNvPr>
          <p:cNvSpPr/>
          <p:nvPr/>
        </p:nvSpPr>
        <p:spPr>
          <a:xfrm>
            <a:off x="236798" y="3159490"/>
            <a:ext cx="3255082" cy="57131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6D009D"/>
                </a:solidFill>
              </a:rPr>
              <a:t>Phil Reed  </a:t>
            </a:r>
            <a:r>
              <a:rPr lang="en-GB" sz="1600" dirty="0">
                <a:solidFill>
                  <a:srgbClr val="6D009D"/>
                </a:solidFill>
              </a:rPr>
              <a:t>SFHEA   (he/him)</a:t>
            </a:r>
            <a:endParaRPr lang="en-GB" sz="1600" dirty="0">
              <a:solidFill>
                <a:schemeClr val="tx1"/>
              </a:solidFill>
            </a:endParaRPr>
          </a:p>
        </p:txBody>
      </p:sp>
    </p:spTree>
    <p:extLst>
      <p:ext uri="{BB962C8B-B14F-4D97-AF65-F5344CB8AC3E}">
        <p14:creationId xmlns:p14="http://schemas.microsoft.com/office/powerpoint/2010/main" val="1484930042"/>
      </p:ext>
    </p:extLst>
  </p:cSld>
  <p:clrMapOvr>
    <a:masterClrMapping/>
  </p:clrMapOvr>
  <mc:AlternateContent xmlns:mc="http://schemas.openxmlformats.org/markup-compatibility/2006" xmlns:p14="http://schemas.microsoft.com/office/powerpoint/2010/main">
    <mc:Choice Requires="p14">
      <p:transition spd="slow" p14:dur="2000" advTm="10422"/>
    </mc:Choice>
    <mc:Fallback xmlns="">
      <p:transition spd="slow" advTm="1042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39622D-2701-A460-9648-6F144CA7DFDC}"/>
              </a:ext>
            </a:extLst>
          </p:cNvPr>
          <p:cNvSpPr>
            <a:spLocks noGrp="1"/>
          </p:cNvSpPr>
          <p:nvPr>
            <p:ph type="body" sz="quarter" idx="11"/>
          </p:nvPr>
        </p:nvSpPr>
        <p:spPr/>
        <p:txBody>
          <a:bodyPr/>
          <a:lstStyle/>
          <a:p>
            <a:r>
              <a:rPr lang="en-GB" dirty="0"/>
              <a:t>Example 2 of personal, prioritised action plan</a:t>
            </a:r>
          </a:p>
        </p:txBody>
      </p:sp>
      <p:pic>
        <p:nvPicPr>
          <p:cNvPr id="4" name="Picture 3" descr="Excerpt of action plan. Each row is a competency (a cell in the framework). There is a column for actions for that person. There is a column for priority 1, 2 or 3. ">
            <a:extLst>
              <a:ext uri="{FF2B5EF4-FFF2-40B4-BE49-F238E27FC236}">
                <a16:creationId xmlns:a16="http://schemas.microsoft.com/office/drawing/2014/main" id="{9875D48F-DC5F-2A0C-4AE9-A9C0CCD17AC2}"/>
              </a:ext>
            </a:extLst>
          </p:cNvPr>
          <p:cNvPicPr>
            <a:picLocks noChangeAspect="1"/>
          </p:cNvPicPr>
          <p:nvPr/>
        </p:nvPicPr>
        <p:blipFill rotWithShape="1">
          <a:blip r:embed="rId3">
            <a:extLst>
              <a:ext uri="{28A0092B-C50C-407E-A947-70E740481C1C}">
                <a14:useLocalDpi xmlns:a14="http://schemas.microsoft.com/office/drawing/2010/main" val="0"/>
              </a:ext>
            </a:extLst>
          </a:blip>
          <a:srcRect b="6798"/>
          <a:stretch/>
        </p:blipFill>
        <p:spPr>
          <a:xfrm>
            <a:off x="611560" y="708735"/>
            <a:ext cx="8245424" cy="4325452"/>
          </a:xfrm>
          <a:prstGeom prst="rect">
            <a:avLst/>
          </a:prstGeom>
        </p:spPr>
      </p:pic>
    </p:spTree>
    <p:extLst>
      <p:ext uri="{BB962C8B-B14F-4D97-AF65-F5344CB8AC3E}">
        <p14:creationId xmlns:p14="http://schemas.microsoft.com/office/powerpoint/2010/main" val="243899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A53FBE-1338-2884-A78C-46D37980A976}"/>
              </a:ext>
            </a:extLst>
          </p:cNvPr>
          <p:cNvSpPr>
            <a:spLocks noGrp="1"/>
          </p:cNvSpPr>
          <p:nvPr>
            <p:ph type="body" sz="quarter" idx="11"/>
          </p:nvPr>
        </p:nvSpPr>
        <p:spPr/>
        <p:txBody>
          <a:bodyPr/>
          <a:lstStyle/>
          <a:p>
            <a:r>
              <a:rPr lang="en-GB" dirty="0"/>
              <a:t>Example of blog posts from train-the-trainer</a:t>
            </a:r>
          </a:p>
        </p:txBody>
      </p:sp>
      <p:sp>
        <p:nvSpPr>
          <p:cNvPr id="5" name="TextBox 4">
            <a:extLst>
              <a:ext uri="{FF2B5EF4-FFF2-40B4-BE49-F238E27FC236}">
                <a16:creationId xmlns:a16="http://schemas.microsoft.com/office/drawing/2014/main" id="{62F532E0-1CCC-7FFC-B0BE-272C11BF2781}"/>
              </a:ext>
            </a:extLst>
          </p:cNvPr>
          <p:cNvSpPr txBox="1"/>
          <p:nvPr/>
        </p:nvSpPr>
        <p:spPr>
          <a:xfrm>
            <a:off x="3059833" y="546656"/>
            <a:ext cx="5832647" cy="369332"/>
          </a:xfrm>
          <a:prstGeom prst="rect">
            <a:avLst/>
          </a:prstGeom>
          <a:noFill/>
        </p:spPr>
        <p:txBody>
          <a:bodyPr wrap="square">
            <a:spAutoFit/>
          </a:bodyPr>
          <a:lstStyle/>
          <a:p>
            <a:pPr algn="r"/>
            <a:r>
              <a:rPr lang="en-GB" dirty="0">
                <a:hlinkClick r:id="rId3"/>
              </a:rPr>
              <a:t>https://medium.com/specialist-library-support/staff/home</a:t>
            </a:r>
            <a:r>
              <a:rPr lang="en-GB" dirty="0"/>
              <a:t> </a:t>
            </a:r>
          </a:p>
        </p:txBody>
      </p:sp>
      <p:pic>
        <p:nvPicPr>
          <p:cNvPr id="7" name="Picture 6" descr="Screenshot of blog post titled 'Analysis of one BoardEx table, starting to cross-reference'.">
            <a:extLst>
              <a:ext uri="{FF2B5EF4-FFF2-40B4-BE49-F238E27FC236}">
                <a16:creationId xmlns:a16="http://schemas.microsoft.com/office/drawing/2014/main" id="{FECF93EC-6D75-1EB6-030E-EB4E73989671}"/>
              </a:ext>
            </a:extLst>
          </p:cNvPr>
          <p:cNvPicPr>
            <a:picLocks noChangeAspect="1"/>
          </p:cNvPicPr>
          <p:nvPr/>
        </p:nvPicPr>
        <p:blipFill>
          <a:blip r:embed="rId4"/>
          <a:stretch>
            <a:fillRect/>
          </a:stretch>
        </p:blipFill>
        <p:spPr>
          <a:xfrm>
            <a:off x="1338545" y="1056457"/>
            <a:ext cx="7452320" cy="3959787"/>
          </a:xfrm>
          <a:prstGeom prst="rect">
            <a:avLst/>
          </a:prstGeom>
        </p:spPr>
      </p:pic>
    </p:spTree>
    <p:extLst>
      <p:ext uri="{BB962C8B-B14F-4D97-AF65-F5344CB8AC3E}">
        <p14:creationId xmlns:p14="http://schemas.microsoft.com/office/powerpoint/2010/main" val="2921785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898BA982-1EDD-DA68-6B92-A5B927B134AB}"/>
              </a:ext>
            </a:extLst>
          </p:cNvPr>
          <p:cNvSpPr/>
          <p:nvPr/>
        </p:nvSpPr>
        <p:spPr>
          <a:xfrm rot="5400000" flipV="1">
            <a:off x="1855635" y="-288631"/>
            <a:ext cx="576064" cy="3848555"/>
          </a:xfrm>
          <a:prstGeom prst="parallelogram">
            <a:avLst>
              <a:gd name="adj" fmla="val 28835"/>
            </a:avLst>
          </a:prstGeom>
          <a:solidFill>
            <a:srgbClr val="FFDB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8A9FAA66-F2F8-FBC1-8BDD-A5BBAE3BB9F9}"/>
              </a:ext>
            </a:extLst>
          </p:cNvPr>
          <p:cNvSpPr>
            <a:spLocks noGrp="1"/>
          </p:cNvSpPr>
          <p:nvPr>
            <p:ph type="body" sz="quarter" idx="10"/>
          </p:nvPr>
        </p:nvSpPr>
        <p:spPr/>
        <p:txBody>
          <a:bodyPr/>
          <a:lstStyle/>
          <a:p>
            <a:r>
              <a:rPr lang="en-GB" dirty="0"/>
              <a:t>Over to you…</a:t>
            </a:r>
          </a:p>
        </p:txBody>
      </p:sp>
      <p:sp>
        <p:nvSpPr>
          <p:cNvPr id="3" name="Text Placeholder 2">
            <a:extLst>
              <a:ext uri="{FF2B5EF4-FFF2-40B4-BE49-F238E27FC236}">
                <a16:creationId xmlns:a16="http://schemas.microsoft.com/office/drawing/2014/main" id="{46E915C4-E4EF-B834-9097-0BFF8A07D5A2}"/>
              </a:ext>
            </a:extLst>
          </p:cNvPr>
          <p:cNvSpPr>
            <a:spLocks noGrp="1"/>
          </p:cNvSpPr>
          <p:nvPr>
            <p:ph type="body" sz="quarter" idx="11"/>
          </p:nvPr>
        </p:nvSpPr>
        <p:spPr/>
        <p:txBody>
          <a:bodyPr/>
          <a:lstStyle/>
          <a:p>
            <a:pPr marL="0" indent="0">
              <a:buNone/>
            </a:pPr>
            <a:r>
              <a:rPr lang="en-GB" sz="2400" dirty="0">
                <a:solidFill>
                  <a:srgbClr val="6D009D"/>
                </a:solidFill>
              </a:rPr>
              <a:t>Congratulations, you are joining the referencing team! </a:t>
            </a:r>
            <a:r>
              <a:rPr lang="en-GB" sz="2400" dirty="0">
                <a:solidFill>
                  <a:srgbClr val="6D009D"/>
                </a:solidFill>
                <a:sym typeface="Wingdings" panose="05000000000000000000" pitchFamily="2" charset="2"/>
              </a:rPr>
              <a:t></a:t>
            </a:r>
            <a:endParaRPr lang="en-GB" sz="2400" dirty="0">
              <a:solidFill>
                <a:srgbClr val="6D009D"/>
              </a:solidFill>
            </a:endParaRPr>
          </a:p>
          <a:p>
            <a:pPr marL="0" indent="0">
              <a:buNone/>
            </a:pPr>
            <a:r>
              <a:rPr lang="en-GB" dirty="0">
                <a:solidFill>
                  <a:srgbClr val="6D009D"/>
                </a:solidFill>
              </a:rPr>
              <a:t>(at least for the next few minutes)</a:t>
            </a:r>
          </a:p>
          <a:p>
            <a:endParaRPr lang="en-GB" dirty="0"/>
          </a:p>
          <a:p>
            <a:r>
              <a:rPr lang="en-GB" dirty="0"/>
              <a:t>You will be given a sample of the SLS staff induction framework</a:t>
            </a:r>
          </a:p>
          <a:p>
            <a:endParaRPr lang="en-GB" dirty="0"/>
          </a:p>
          <a:p>
            <a:r>
              <a:rPr lang="en-GB" dirty="0"/>
              <a:t>You can look through the sample sheets then begin to complete an action plan</a:t>
            </a:r>
          </a:p>
          <a:p>
            <a:endParaRPr lang="en-GB" dirty="0"/>
          </a:p>
          <a:p>
            <a:r>
              <a:rPr lang="en-GB" dirty="0"/>
              <a:t>We will then review what you have done</a:t>
            </a:r>
          </a:p>
        </p:txBody>
      </p:sp>
      <p:sp>
        <p:nvSpPr>
          <p:cNvPr id="5" name="Rectangle 4">
            <a:extLst>
              <a:ext uri="{FF2B5EF4-FFF2-40B4-BE49-F238E27FC236}">
                <a16:creationId xmlns:a16="http://schemas.microsoft.com/office/drawing/2014/main" id="{6B0D85D6-5771-65F5-43C2-D8FECEB4C38F}"/>
              </a:ext>
            </a:extLst>
          </p:cNvPr>
          <p:cNvSpPr/>
          <p:nvPr/>
        </p:nvSpPr>
        <p:spPr>
          <a:xfrm>
            <a:off x="107504" y="4587974"/>
            <a:ext cx="2952328" cy="555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7313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39622D-2701-A460-9648-6F144CA7DFDC}"/>
              </a:ext>
            </a:extLst>
          </p:cNvPr>
          <p:cNvSpPr>
            <a:spLocks noGrp="1"/>
          </p:cNvSpPr>
          <p:nvPr>
            <p:ph type="body" sz="quarter" idx="11"/>
          </p:nvPr>
        </p:nvSpPr>
        <p:spPr/>
        <p:txBody>
          <a:bodyPr/>
          <a:lstStyle/>
          <a:p>
            <a:r>
              <a:rPr lang="en-GB" dirty="0"/>
              <a:t>Example 3 of personal, prioritised action plan</a:t>
            </a:r>
          </a:p>
        </p:txBody>
      </p:sp>
      <p:pic>
        <p:nvPicPr>
          <p:cNvPr id="5" name="Picture 4" descr="Table&#10;&#10;Description automatically generated">
            <a:extLst>
              <a:ext uri="{FF2B5EF4-FFF2-40B4-BE49-F238E27FC236}">
                <a16:creationId xmlns:a16="http://schemas.microsoft.com/office/drawing/2014/main" id="{EFF75A61-E997-99BB-3414-A1CEE7AA7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453" y="627187"/>
            <a:ext cx="7423027" cy="4507835"/>
          </a:xfrm>
          <a:prstGeom prst="rect">
            <a:avLst/>
          </a:prstGeom>
        </p:spPr>
      </p:pic>
    </p:spTree>
    <p:extLst>
      <p:ext uri="{BB962C8B-B14F-4D97-AF65-F5344CB8AC3E}">
        <p14:creationId xmlns:p14="http://schemas.microsoft.com/office/powerpoint/2010/main" val="381405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DE1B0-9665-4163-8D14-59C63FAF64DA}"/>
              </a:ext>
            </a:extLst>
          </p:cNvPr>
          <p:cNvSpPr>
            <a:spLocks noGrp="1"/>
          </p:cNvSpPr>
          <p:nvPr>
            <p:ph type="body" sz="quarter" idx="10"/>
          </p:nvPr>
        </p:nvSpPr>
        <p:spPr/>
        <p:txBody>
          <a:bodyPr/>
          <a:lstStyle/>
          <a:p>
            <a:r>
              <a:rPr lang="en-GB" dirty="0"/>
              <a:t>Case study</a:t>
            </a:r>
          </a:p>
        </p:txBody>
      </p:sp>
      <p:sp>
        <p:nvSpPr>
          <p:cNvPr id="3" name="Text Placeholder 2">
            <a:extLst>
              <a:ext uri="{FF2B5EF4-FFF2-40B4-BE49-F238E27FC236}">
                <a16:creationId xmlns:a16="http://schemas.microsoft.com/office/drawing/2014/main" id="{BFA1F639-A0AE-4697-8F79-3CAA7FF235F5}"/>
              </a:ext>
            </a:extLst>
          </p:cNvPr>
          <p:cNvSpPr>
            <a:spLocks noGrp="1"/>
          </p:cNvSpPr>
          <p:nvPr>
            <p:ph type="body" sz="quarter" idx="11"/>
          </p:nvPr>
        </p:nvSpPr>
        <p:spPr>
          <a:xfrm>
            <a:off x="1116013" y="123825"/>
            <a:ext cx="7560443" cy="503709"/>
          </a:xfrm>
        </p:spPr>
        <p:txBody>
          <a:bodyPr/>
          <a:lstStyle/>
          <a:p>
            <a:r>
              <a:rPr lang="en-GB" sz="2400" dirty="0"/>
              <a:t>My development of competency framework for SLS staff</a:t>
            </a:r>
          </a:p>
        </p:txBody>
      </p:sp>
      <p:sp>
        <p:nvSpPr>
          <p:cNvPr id="6" name="Rectangle 5">
            <a:extLst>
              <a:ext uri="{FF2B5EF4-FFF2-40B4-BE49-F238E27FC236}">
                <a16:creationId xmlns:a16="http://schemas.microsoft.com/office/drawing/2014/main" id="{902FA228-F4B3-4346-A933-E5C4D12FD4DD}"/>
              </a:ext>
            </a:extLst>
          </p:cNvPr>
          <p:cNvSpPr/>
          <p:nvPr/>
        </p:nvSpPr>
        <p:spPr>
          <a:xfrm>
            <a:off x="2439881" y="2206639"/>
            <a:ext cx="4840299" cy="2237319"/>
          </a:xfrm>
          <a:custGeom>
            <a:avLst/>
            <a:gdLst>
              <a:gd name="connsiteX0" fmla="*/ 0 w 6192688"/>
              <a:gd name="connsiteY0" fmla="*/ 0 h 1584176"/>
              <a:gd name="connsiteX1" fmla="*/ 6192688 w 6192688"/>
              <a:gd name="connsiteY1" fmla="*/ 0 h 1584176"/>
              <a:gd name="connsiteX2" fmla="*/ 6192688 w 6192688"/>
              <a:gd name="connsiteY2" fmla="*/ 1584176 h 1584176"/>
              <a:gd name="connsiteX3" fmla="*/ 0 w 6192688"/>
              <a:gd name="connsiteY3" fmla="*/ 1584176 h 1584176"/>
              <a:gd name="connsiteX4" fmla="*/ 0 w 6192688"/>
              <a:gd name="connsiteY4" fmla="*/ 0 h 1584176"/>
              <a:gd name="connsiteX0" fmla="*/ 0 w 6200372"/>
              <a:gd name="connsiteY0" fmla="*/ 476410 h 1584176"/>
              <a:gd name="connsiteX1" fmla="*/ 6200372 w 6200372"/>
              <a:gd name="connsiteY1" fmla="*/ 0 h 1584176"/>
              <a:gd name="connsiteX2" fmla="*/ 6200372 w 6200372"/>
              <a:gd name="connsiteY2" fmla="*/ 1584176 h 1584176"/>
              <a:gd name="connsiteX3" fmla="*/ 7684 w 6200372"/>
              <a:gd name="connsiteY3" fmla="*/ 1584176 h 1584176"/>
              <a:gd name="connsiteX4" fmla="*/ 0 w 6200372"/>
              <a:gd name="connsiteY4" fmla="*/ 476410 h 1584176"/>
              <a:gd name="connsiteX0" fmla="*/ 0 w 6200372"/>
              <a:gd name="connsiteY0" fmla="*/ 476410 h 2168163"/>
              <a:gd name="connsiteX1" fmla="*/ 6200372 w 6200372"/>
              <a:gd name="connsiteY1" fmla="*/ 0 h 2168163"/>
              <a:gd name="connsiteX2" fmla="*/ 6200372 w 6200372"/>
              <a:gd name="connsiteY2" fmla="*/ 1584176 h 2168163"/>
              <a:gd name="connsiteX3" fmla="*/ 2074689 w 6200372"/>
              <a:gd name="connsiteY3" fmla="*/ 2168163 h 2168163"/>
              <a:gd name="connsiteX4" fmla="*/ 0 w 6200372"/>
              <a:gd name="connsiteY4" fmla="*/ 476410 h 2168163"/>
              <a:gd name="connsiteX0" fmla="*/ 0 w 5770067"/>
              <a:gd name="connsiteY0" fmla="*/ 814507 h 2168163"/>
              <a:gd name="connsiteX1" fmla="*/ 5770067 w 5770067"/>
              <a:gd name="connsiteY1" fmla="*/ 0 h 2168163"/>
              <a:gd name="connsiteX2" fmla="*/ 5770067 w 5770067"/>
              <a:gd name="connsiteY2" fmla="*/ 1584176 h 2168163"/>
              <a:gd name="connsiteX3" fmla="*/ 1644384 w 5770067"/>
              <a:gd name="connsiteY3" fmla="*/ 2168163 h 2168163"/>
              <a:gd name="connsiteX4" fmla="*/ 0 w 5770067"/>
              <a:gd name="connsiteY4" fmla="*/ 814507 h 2168163"/>
              <a:gd name="connsiteX0" fmla="*/ 0 w 5770067"/>
              <a:gd name="connsiteY0" fmla="*/ 814507 h 2168163"/>
              <a:gd name="connsiteX1" fmla="*/ 5770067 w 5770067"/>
              <a:gd name="connsiteY1" fmla="*/ 0 h 2168163"/>
              <a:gd name="connsiteX2" fmla="*/ 5770067 w 5770067"/>
              <a:gd name="connsiteY2" fmla="*/ 1584176 h 2168163"/>
              <a:gd name="connsiteX3" fmla="*/ 1644384 w 5770067"/>
              <a:gd name="connsiteY3" fmla="*/ 2168163 h 2168163"/>
              <a:gd name="connsiteX4" fmla="*/ 0 w 5770067"/>
              <a:gd name="connsiteY4" fmla="*/ 814507 h 2168163"/>
              <a:gd name="connsiteX0" fmla="*/ 0 w 5770067"/>
              <a:gd name="connsiteY0" fmla="*/ 599354 h 1953010"/>
              <a:gd name="connsiteX1" fmla="*/ 4917139 w 5770067"/>
              <a:gd name="connsiteY1" fmla="*/ 0 h 1953010"/>
              <a:gd name="connsiteX2" fmla="*/ 5770067 w 5770067"/>
              <a:gd name="connsiteY2" fmla="*/ 1369023 h 1953010"/>
              <a:gd name="connsiteX3" fmla="*/ 1644384 w 5770067"/>
              <a:gd name="connsiteY3" fmla="*/ 1953010 h 1953010"/>
              <a:gd name="connsiteX4" fmla="*/ 0 w 5770067"/>
              <a:gd name="connsiteY4" fmla="*/ 599354 h 1953010"/>
              <a:gd name="connsiteX0" fmla="*/ 0 w 6215741"/>
              <a:gd name="connsiteY0" fmla="*/ 599354 h 1953010"/>
              <a:gd name="connsiteX1" fmla="*/ 4917139 w 6215741"/>
              <a:gd name="connsiteY1" fmla="*/ 0 h 1953010"/>
              <a:gd name="connsiteX2" fmla="*/ 6215741 w 6215741"/>
              <a:gd name="connsiteY2" fmla="*/ 1046294 h 1953010"/>
              <a:gd name="connsiteX3" fmla="*/ 1644384 w 6215741"/>
              <a:gd name="connsiteY3" fmla="*/ 1953010 h 1953010"/>
              <a:gd name="connsiteX4" fmla="*/ 0 w 6215741"/>
              <a:gd name="connsiteY4" fmla="*/ 599354 h 1953010"/>
              <a:gd name="connsiteX0" fmla="*/ 0 w 6453946"/>
              <a:gd name="connsiteY0" fmla="*/ 476410 h 1953010"/>
              <a:gd name="connsiteX1" fmla="*/ 5155344 w 6453946"/>
              <a:gd name="connsiteY1" fmla="*/ 0 h 1953010"/>
              <a:gd name="connsiteX2" fmla="*/ 6453946 w 6453946"/>
              <a:gd name="connsiteY2" fmla="*/ 1046294 h 1953010"/>
              <a:gd name="connsiteX3" fmla="*/ 1882589 w 6453946"/>
              <a:gd name="connsiteY3" fmla="*/ 1953010 h 1953010"/>
              <a:gd name="connsiteX4" fmla="*/ 0 w 6453946"/>
              <a:gd name="connsiteY4" fmla="*/ 476410 h 1953010"/>
              <a:gd name="connsiteX0" fmla="*/ 0 w 6453946"/>
              <a:gd name="connsiteY0" fmla="*/ 829875 h 2306475"/>
              <a:gd name="connsiteX1" fmla="*/ 3918215 w 6453946"/>
              <a:gd name="connsiteY1" fmla="*/ 0 h 2306475"/>
              <a:gd name="connsiteX2" fmla="*/ 6453946 w 6453946"/>
              <a:gd name="connsiteY2" fmla="*/ 1399759 h 2306475"/>
              <a:gd name="connsiteX3" fmla="*/ 1882589 w 6453946"/>
              <a:gd name="connsiteY3" fmla="*/ 2306475 h 2306475"/>
              <a:gd name="connsiteX4" fmla="*/ 0 w 6453946"/>
              <a:gd name="connsiteY4" fmla="*/ 829875 h 2306475"/>
              <a:gd name="connsiteX0" fmla="*/ 0 w 5670174"/>
              <a:gd name="connsiteY0" fmla="*/ 829875 h 2306475"/>
              <a:gd name="connsiteX1" fmla="*/ 3918215 w 5670174"/>
              <a:gd name="connsiteY1" fmla="*/ 0 h 2306475"/>
              <a:gd name="connsiteX2" fmla="*/ 5670174 w 5670174"/>
              <a:gd name="connsiteY2" fmla="*/ 1069346 h 2306475"/>
              <a:gd name="connsiteX3" fmla="*/ 1882589 w 5670174"/>
              <a:gd name="connsiteY3" fmla="*/ 2306475 h 2306475"/>
              <a:gd name="connsiteX4" fmla="*/ 0 w 5670174"/>
              <a:gd name="connsiteY4" fmla="*/ 829875 h 2306475"/>
              <a:gd name="connsiteX0" fmla="*/ 0 w 5670174"/>
              <a:gd name="connsiteY0" fmla="*/ 829875 h 2314159"/>
              <a:gd name="connsiteX1" fmla="*/ 3918215 w 5670174"/>
              <a:gd name="connsiteY1" fmla="*/ 0 h 2314159"/>
              <a:gd name="connsiteX2" fmla="*/ 5670174 w 5670174"/>
              <a:gd name="connsiteY2" fmla="*/ 1069346 h 2314159"/>
              <a:gd name="connsiteX3" fmla="*/ 2013217 w 5670174"/>
              <a:gd name="connsiteY3" fmla="*/ 2314159 h 2314159"/>
              <a:gd name="connsiteX4" fmla="*/ 0 w 5670174"/>
              <a:gd name="connsiteY4" fmla="*/ 829875 h 2314159"/>
              <a:gd name="connsiteX0" fmla="*/ 0 w 5670174"/>
              <a:gd name="connsiteY0" fmla="*/ 753035 h 2237319"/>
              <a:gd name="connsiteX1" fmla="*/ 3764534 w 5670174"/>
              <a:gd name="connsiteY1" fmla="*/ 0 h 2237319"/>
              <a:gd name="connsiteX2" fmla="*/ 5670174 w 5670174"/>
              <a:gd name="connsiteY2" fmla="*/ 992506 h 2237319"/>
              <a:gd name="connsiteX3" fmla="*/ 2013217 w 5670174"/>
              <a:gd name="connsiteY3" fmla="*/ 2237319 h 2237319"/>
              <a:gd name="connsiteX4" fmla="*/ 0 w 5670174"/>
              <a:gd name="connsiteY4" fmla="*/ 753035 h 2237319"/>
              <a:gd name="connsiteX0" fmla="*/ 0 w 5332077"/>
              <a:gd name="connsiteY0" fmla="*/ 753035 h 2237319"/>
              <a:gd name="connsiteX1" fmla="*/ 3764534 w 5332077"/>
              <a:gd name="connsiteY1" fmla="*/ 0 h 2237319"/>
              <a:gd name="connsiteX2" fmla="*/ 5332077 w 5332077"/>
              <a:gd name="connsiteY2" fmla="*/ 954085 h 2237319"/>
              <a:gd name="connsiteX3" fmla="*/ 2013217 w 5332077"/>
              <a:gd name="connsiteY3" fmla="*/ 2237319 h 2237319"/>
              <a:gd name="connsiteX4" fmla="*/ 0 w 5332077"/>
              <a:gd name="connsiteY4" fmla="*/ 753035 h 2237319"/>
              <a:gd name="connsiteX0" fmla="*/ 0 w 4840299"/>
              <a:gd name="connsiteY0" fmla="*/ 783771 h 2237319"/>
              <a:gd name="connsiteX1" fmla="*/ 3272756 w 4840299"/>
              <a:gd name="connsiteY1" fmla="*/ 0 h 2237319"/>
              <a:gd name="connsiteX2" fmla="*/ 4840299 w 4840299"/>
              <a:gd name="connsiteY2" fmla="*/ 954085 h 2237319"/>
              <a:gd name="connsiteX3" fmla="*/ 1521439 w 4840299"/>
              <a:gd name="connsiteY3" fmla="*/ 2237319 h 2237319"/>
              <a:gd name="connsiteX4" fmla="*/ 0 w 4840299"/>
              <a:gd name="connsiteY4" fmla="*/ 783771 h 223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0299" h="2237319">
                <a:moveTo>
                  <a:pt x="0" y="783771"/>
                </a:moveTo>
                <a:lnTo>
                  <a:pt x="3272756" y="0"/>
                </a:lnTo>
                <a:lnTo>
                  <a:pt x="4840299" y="954085"/>
                </a:lnTo>
                <a:lnTo>
                  <a:pt x="1521439" y="2237319"/>
                </a:lnTo>
                <a:cubicBezTo>
                  <a:pt x="1518878" y="1868064"/>
                  <a:pt x="64033" y="1214498"/>
                  <a:pt x="0" y="783771"/>
                </a:cubicBezTo>
                <a:close/>
              </a:path>
            </a:pathLst>
          </a:custGeom>
          <a:solidFill>
            <a:srgbClr val="FF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Playground, Swings, Climbing, Frame, Park, Play">
            <a:extLst>
              <a:ext uri="{FF2B5EF4-FFF2-40B4-BE49-F238E27FC236}">
                <a16:creationId xmlns:a16="http://schemas.microsoft.com/office/drawing/2014/main" id="{4187D607-E6CE-4E41-A1DD-5668335D013A}"/>
              </a:ext>
            </a:extLst>
          </p:cNvPr>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56386" y="788508"/>
            <a:ext cx="4479696" cy="35288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BF66FC2-4B70-428A-98C7-57CAD6C35540}"/>
              </a:ext>
            </a:extLst>
          </p:cNvPr>
          <p:cNvSpPr txBox="1"/>
          <p:nvPr/>
        </p:nvSpPr>
        <p:spPr>
          <a:xfrm>
            <a:off x="1116013" y="4711898"/>
            <a:ext cx="4320083" cy="307777"/>
          </a:xfrm>
          <a:prstGeom prst="rect">
            <a:avLst/>
          </a:prstGeom>
          <a:noFill/>
        </p:spPr>
        <p:txBody>
          <a:bodyPr wrap="square" rtlCol="0">
            <a:spAutoFit/>
          </a:bodyPr>
          <a:lstStyle/>
          <a:p>
            <a:r>
              <a:rPr lang="en-GB" sz="1400" dirty="0">
                <a:solidFill>
                  <a:schemeClr val="bg1">
                    <a:lumMod val="65000"/>
                  </a:schemeClr>
                </a:solidFill>
              </a:rPr>
              <a:t>Image by </a:t>
            </a:r>
            <a:r>
              <a:rPr lang="en-GB" sz="1400" dirty="0" err="1">
                <a:solidFill>
                  <a:schemeClr val="bg1">
                    <a:lumMod val="65000"/>
                  </a:schemeClr>
                </a:solidFill>
              </a:rPr>
              <a:t>Clker</a:t>
            </a:r>
            <a:r>
              <a:rPr lang="en-GB" sz="1400" dirty="0">
                <a:solidFill>
                  <a:schemeClr val="bg1">
                    <a:lumMod val="65000"/>
                  </a:schemeClr>
                </a:solidFill>
              </a:rPr>
              <a:t>-Free-Vector-Images via </a:t>
            </a:r>
            <a:r>
              <a:rPr lang="en-GB" sz="1400" dirty="0" err="1">
                <a:solidFill>
                  <a:schemeClr val="bg1">
                    <a:lumMod val="65000"/>
                  </a:schemeClr>
                </a:solidFill>
              </a:rPr>
              <a:t>Pixabay</a:t>
            </a:r>
            <a:endParaRPr lang="en-GB" sz="1400" dirty="0">
              <a:solidFill>
                <a:schemeClr val="bg1">
                  <a:lumMod val="65000"/>
                </a:schemeClr>
              </a:solidFill>
            </a:endParaRPr>
          </a:p>
        </p:txBody>
      </p:sp>
    </p:spTree>
    <p:extLst>
      <p:ext uri="{BB962C8B-B14F-4D97-AF65-F5344CB8AC3E}">
        <p14:creationId xmlns:p14="http://schemas.microsoft.com/office/powerpoint/2010/main" val="2166207312"/>
      </p:ext>
    </p:extLst>
  </p:cSld>
  <p:clrMapOvr>
    <a:masterClrMapping/>
  </p:clrMapOvr>
  <mc:AlternateContent xmlns:mc="http://schemas.openxmlformats.org/markup-compatibility/2006" xmlns:p14="http://schemas.microsoft.com/office/powerpoint/2010/main">
    <mc:Choice Requires="p14">
      <p:transition spd="slow" p14:dur="2000" advTm="7523"/>
    </mc:Choice>
    <mc:Fallback xmlns="">
      <p:transition spd="slow" advTm="752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1"/>
          <p:cNvSpPr txBox="1">
            <a:spLocks/>
          </p:cNvSpPr>
          <p:nvPr/>
        </p:nvSpPr>
        <p:spPr>
          <a:xfrm>
            <a:off x="251520" y="123478"/>
            <a:ext cx="6792581" cy="607800"/>
          </a:xfrm>
          <a:prstGeom prst="rect">
            <a:avLst/>
          </a:prstGeom>
        </p:spPr>
        <p:txBody>
          <a:bodyPr/>
          <a:lstStyle>
            <a:defPPr marR="0" lvl="0" algn="l" rtl="0">
              <a:lnSpc>
                <a:spcPct val="100000"/>
              </a:lnSpc>
              <a:spcBef>
                <a:spcPts val="0"/>
              </a:spcBef>
              <a:spcAft>
                <a:spcPts val="0"/>
              </a:spcAft>
            </a:defPPr>
            <a:lvl1pPr indent="0">
              <a:spcBef>
                <a:spcPct val="20000"/>
              </a:spcBef>
              <a:buFont typeface="Arial" panose="020B0604020202020204" pitchFamily="34" charset="0"/>
              <a:buNone/>
              <a:defRPr sz="2400">
                <a:solidFill>
                  <a:schemeClr val="tx1">
                    <a:lumMod val="85000"/>
                    <a:lumOff val="15000"/>
                  </a:schemeClr>
                </a:solidFill>
              </a:defRPr>
            </a:lvl1pPr>
            <a:lvl2pPr indent="0">
              <a:spcBef>
                <a:spcPct val="20000"/>
              </a:spcBef>
              <a:buFont typeface="Arial" panose="020B0604020202020204" pitchFamily="34" charset="0"/>
              <a:buNone/>
              <a:defRPr sz="2800">
                <a:solidFill>
                  <a:schemeClr val="tx1">
                    <a:lumMod val="85000"/>
                    <a:lumOff val="15000"/>
                  </a:schemeClr>
                </a:solidFill>
              </a:defRPr>
            </a:lvl2pPr>
            <a:lvl3pPr indent="0">
              <a:spcBef>
                <a:spcPct val="20000"/>
              </a:spcBef>
              <a:buFont typeface="Arial" panose="020B0604020202020204" pitchFamily="34" charset="0"/>
              <a:buNone/>
              <a:defRPr sz="2400">
                <a:solidFill>
                  <a:schemeClr val="tx1">
                    <a:lumMod val="85000"/>
                    <a:lumOff val="15000"/>
                  </a:schemeClr>
                </a:solidFill>
              </a:defRPr>
            </a:lvl3pPr>
            <a:lvl4pPr indent="0">
              <a:spcBef>
                <a:spcPct val="20000"/>
              </a:spcBef>
              <a:buFont typeface="Arial" panose="020B0604020202020204" pitchFamily="34" charset="0"/>
              <a:buNone/>
              <a:defRPr sz="2000">
                <a:solidFill>
                  <a:schemeClr val="tx1">
                    <a:lumMod val="85000"/>
                    <a:lumOff val="15000"/>
                  </a:schemeClr>
                </a:solidFill>
              </a:defRPr>
            </a:lvl4pPr>
            <a:lvl5pPr indent="0">
              <a:spcBef>
                <a:spcPct val="20000"/>
              </a:spcBef>
              <a:buFont typeface="Arial" panose="020B0604020202020204" pitchFamily="34" charset="0"/>
              <a:buNone/>
              <a:defRPr sz="2000">
                <a:solidFill>
                  <a:schemeClr val="tx1">
                    <a:lumMod val="85000"/>
                    <a:lumOff val="15000"/>
                  </a:schemeClr>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 dirty="0"/>
              <a:t>Specialist Learning Support has service areas</a:t>
            </a:r>
            <a:endParaRPr lang="en" dirty="0">
              <a:sym typeface="Roboto"/>
            </a:endParaRPr>
          </a:p>
        </p:txBody>
      </p:sp>
      <p:sp>
        <p:nvSpPr>
          <p:cNvPr id="10" name="Oval 9"/>
          <p:cNvSpPr/>
          <p:nvPr/>
        </p:nvSpPr>
        <p:spPr>
          <a:xfrm>
            <a:off x="3454158" y="771550"/>
            <a:ext cx="2160000" cy="2160000"/>
          </a:xfrm>
          <a:custGeom>
            <a:avLst/>
            <a:gdLst/>
            <a:ahLst/>
            <a:cxnLst/>
            <a:rect l="l" t="t" r="r" b="b"/>
            <a:pathLst>
              <a:path w="2160000" h="2160000">
                <a:moveTo>
                  <a:pt x="1080000" y="467932"/>
                </a:moveTo>
                <a:cubicBezTo>
                  <a:pt x="741964" y="467932"/>
                  <a:pt x="467932" y="741964"/>
                  <a:pt x="467932" y="1080000"/>
                </a:cubicBezTo>
                <a:cubicBezTo>
                  <a:pt x="467932" y="1418036"/>
                  <a:pt x="741964" y="1692068"/>
                  <a:pt x="1080000" y="1692068"/>
                </a:cubicBezTo>
                <a:cubicBezTo>
                  <a:pt x="1418036" y="1692068"/>
                  <a:pt x="1692068" y="1418036"/>
                  <a:pt x="1692068" y="1080000"/>
                </a:cubicBezTo>
                <a:cubicBezTo>
                  <a:pt x="1692068" y="741964"/>
                  <a:pt x="1418036" y="467932"/>
                  <a:pt x="1080000" y="467932"/>
                </a:cubicBezTo>
                <a:close/>
                <a:moveTo>
                  <a:pt x="993531" y="0"/>
                </a:moveTo>
                <a:lnTo>
                  <a:pt x="1161529" y="0"/>
                </a:lnTo>
                <a:cubicBezTo>
                  <a:pt x="1184726" y="0"/>
                  <a:pt x="1203530" y="18804"/>
                  <a:pt x="1203530" y="42001"/>
                </a:cubicBezTo>
                <a:lnTo>
                  <a:pt x="1203530" y="266610"/>
                </a:lnTo>
                <a:cubicBezTo>
                  <a:pt x="1263261" y="274554"/>
                  <a:pt x="1320747" y="289908"/>
                  <a:pt x="1375106" y="311753"/>
                </a:cubicBezTo>
                <a:lnTo>
                  <a:pt x="1486930" y="118067"/>
                </a:lnTo>
                <a:cubicBezTo>
                  <a:pt x="1498529" y="97977"/>
                  <a:pt x="1524216" y="91095"/>
                  <a:pt x="1544305" y="102693"/>
                </a:cubicBezTo>
                <a:lnTo>
                  <a:pt x="1689795" y="186692"/>
                </a:lnTo>
                <a:cubicBezTo>
                  <a:pt x="1709885" y="198291"/>
                  <a:pt x="1716767" y="223977"/>
                  <a:pt x="1705169" y="244067"/>
                </a:cubicBezTo>
                <a:lnTo>
                  <a:pt x="1592224" y="439693"/>
                </a:lnTo>
                <a:cubicBezTo>
                  <a:pt x="1640932" y="473977"/>
                  <a:pt x="1683223" y="516060"/>
                  <a:pt x="1717706" y="564625"/>
                </a:cubicBezTo>
                <a:lnTo>
                  <a:pt x="1912984" y="451881"/>
                </a:lnTo>
                <a:cubicBezTo>
                  <a:pt x="1933073" y="440283"/>
                  <a:pt x="1958759" y="447166"/>
                  <a:pt x="1970358" y="467255"/>
                </a:cubicBezTo>
                <a:lnTo>
                  <a:pt x="2054357" y="612745"/>
                </a:lnTo>
                <a:cubicBezTo>
                  <a:pt x="2065956" y="632835"/>
                  <a:pt x="2059073" y="658521"/>
                  <a:pt x="2038984" y="670120"/>
                </a:cubicBezTo>
                <a:lnTo>
                  <a:pt x="1846842" y="781053"/>
                </a:lnTo>
                <a:cubicBezTo>
                  <a:pt x="1871391" y="841746"/>
                  <a:pt x="1888125" y="906266"/>
                  <a:pt x="1895977" y="973421"/>
                </a:cubicBezTo>
                <a:lnTo>
                  <a:pt x="2117999" y="973421"/>
                </a:lnTo>
                <a:cubicBezTo>
                  <a:pt x="2141196" y="973421"/>
                  <a:pt x="2160000" y="992225"/>
                  <a:pt x="2160000" y="1015422"/>
                </a:cubicBezTo>
                <a:lnTo>
                  <a:pt x="2160000" y="1183420"/>
                </a:lnTo>
                <a:cubicBezTo>
                  <a:pt x="2160000" y="1206617"/>
                  <a:pt x="2141196" y="1225421"/>
                  <a:pt x="2117999" y="1225421"/>
                </a:cubicBezTo>
                <a:lnTo>
                  <a:pt x="1890049" y="1225421"/>
                </a:lnTo>
                <a:cubicBezTo>
                  <a:pt x="1880391" y="1284052"/>
                  <a:pt x="1863786" y="1340408"/>
                  <a:pt x="1841404" y="1393803"/>
                </a:cubicBezTo>
                <a:lnTo>
                  <a:pt x="2041454" y="1509302"/>
                </a:lnTo>
                <a:cubicBezTo>
                  <a:pt x="2061543" y="1520900"/>
                  <a:pt x="2068425" y="1546587"/>
                  <a:pt x="2056827" y="1566676"/>
                </a:cubicBezTo>
                <a:lnTo>
                  <a:pt x="1972828" y="1712167"/>
                </a:lnTo>
                <a:cubicBezTo>
                  <a:pt x="1961229" y="1732256"/>
                  <a:pt x="1935543" y="1739139"/>
                  <a:pt x="1915453" y="1727540"/>
                </a:cubicBezTo>
                <a:lnTo>
                  <a:pt x="1707650" y="1607565"/>
                </a:lnTo>
                <a:cubicBezTo>
                  <a:pt x="1674007" y="1653360"/>
                  <a:pt x="1633105" y="1692925"/>
                  <a:pt x="1586302" y="1725193"/>
                </a:cubicBezTo>
                <a:lnTo>
                  <a:pt x="1707639" y="1935355"/>
                </a:lnTo>
                <a:cubicBezTo>
                  <a:pt x="1719237" y="1955444"/>
                  <a:pt x="1712354" y="1981131"/>
                  <a:pt x="1692265" y="1992729"/>
                </a:cubicBezTo>
                <a:lnTo>
                  <a:pt x="1546775" y="2076728"/>
                </a:lnTo>
                <a:cubicBezTo>
                  <a:pt x="1526686" y="2088327"/>
                  <a:pt x="1500999" y="2081444"/>
                  <a:pt x="1489400" y="2061355"/>
                </a:cubicBezTo>
                <a:lnTo>
                  <a:pt x="1367888" y="1850890"/>
                </a:lnTo>
                <a:cubicBezTo>
                  <a:pt x="1315711" y="1871424"/>
                  <a:pt x="1260654" y="1885839"/>
                  <a:pt x="1203530" y="1893390"/>
                </a:cubicBezTo>
                <a:lnTo>
                  <a:pt x="1203530" y="2117999"/>
                </a:lnTo>
                <a:cubicBezTo>
                  <a:pt x="1203530" y="2141196"/>
                  <a:pt x="1184726" y="2160000"/>
                  <a:pt x="1161529" y="2160000"/>
                </a:cubicBezTo>
                <a:lnTo>
                  <a:pt x="993531" y="2160000"/>
                </a:lnTo>
                <a:cubicBezTo>
                  <a:pt x="970334" y="2160000"/>
                  <a:pt x="951530" y="2141196"/>
                  <a:pt x="951530" y="2117999"/>
                </a:cubicBezTo>
                <a:lnTo>
                  <a:pt x="951530" y="1892636"/>
                </a:lnTo>
                <a:cubicBezTo>
                  <a:pt x="891800" y="1884316"/>
                  <a:pt x="834348" y="1868588"/>
                  <a:pt x="780024" y="1846465"/>
                </a:cubicBezTo>
                <a:lnTo>
                  <a:pt x="667170" y="2041934"/>
                </a:lnTo>
                <a:cubicBezTo>
                  <a:pt x="655571" y="2062023"/>
                  <a:pt x="629884" y="2068906"/>
                  <a:pt x="609795" y="2057307"/>
                </a:cubicBezTo>
                <a:lnTo>
                  <a:pt x="464305" y="1973308"/>
                </a:lnTo>
                <a:cubicBezTo>
                  <a:pt x="444216" y="1961710"/>
                  <a:pt x="437333" y="1936023"/>
                  <a:pt x="448931" y="1915934"/>
                </a:cubicBezTo>
                <a:lnTo>
                  <a:pt x="563780" y="1717010"/>
                </a:lnTo>
                <a:cubicBezTo>
                  <a:pt x="515826" y="1682933"/>
                  <a:pt x="474266" y="1641168"/>
                  <a:pt x="440390" y="1593068"/>
                </a:cubicBezTo>
                <a:lnTo>
                  <a:pt x="241116" y="1708119"/>
                </a:lnTo>
                <a:cubicBezTo>
                  <a:pt x="221027" y="1719717"/>
                  <a:pt x="195341" y="1712835"/>
                  <a:pt x="183742" y="1692745"/>
                </a:cubicBezTo>
                <a:lnTo>
                  <a:pt x="99743" y="1547255"/>
                </a:lnTo>
                <a:cubicBezTo>
                  <a:pt x="88145" y="1527166"/>
                  <a:pt x="95027" y="1501479"/>
                  <a:pt x="115116" y="1489880"/>
                </a:cubicBezTo>
                <a:lnTo>
                  <a:pt x="312129" y="1376135"/>
                </a:lnTo>
                <a:cubicBezTo>
                  <a:pt x="292692" y="1328182"/>
                  <a:pt x="278480" y="1277720"/>
                  <a:pt x="269951" y="1225421"/>
                </a:cubicBezTo>
                <a:lnTo>
                  <a:pt x="42001" y="1225421"/>
                </a:lnTo>
                <a:cubicBezTo>
                  <a:pt x="18804" y="1225421"/>
                  <a:pt x="0" y="1206617"/>
                  <a:pt x="0" y="1183420"/>
                </a:cubicBezTo>
                <a:lnTo>
                  <a:pt x="0" y="1015422"/>
                </a:lnTo>
                <a:cubicBezTo>
                  <a:pt x="0" y="992225"/>
                  <a:pt x="18804" y="973421"/>
                  <a:pt x="42001" y="973421"/>
                </a:cubicBezTo>
                <a:lnTo>
                  <a:pt x="264023" y="973421"/>
                </a:lnTo>
                <a:cubicBezTo>
                  <a:pt x="271044" y="912690"/>
                  <a:pt x="285477" y="854131"/>
                  <a:pt x="306692" y="798721"/>
                </a:cubicBezTo>
                <a:lnTo>
                  <a:pt x="117586" y="689541"/>
                </a:lnTo>
                <a:cubicBezTo>
                  <a:pt x="97497" y="677943"/>
                  <a:pt x="90615" y="652256"/>
                  <a:pt x="102213" y="632167"/>
                </a:cubicBezTo>
                <a:lnTo>
                  <a:pt x="186212" y="486676"/>
                </a:lnTo>
                <a:cubicBezTo>
                  <a:pt x="197811" y="466587"/>
                  <a:pt x="223497" y="459704"/>
                  <a:pt x="243586" y="471303"/>
                </a:cubicBezTo>
                <a:lnTo>
                  <a:pt x="430333" y="579121"/>
                </a:lnTo>
                <a:cubicBezTo>
                  <a:pt x="465242" y="528429"/>
                  <a:pt x="508121" y="484102"/>
                  <a:pt x="557858" y="447876"/>
                </a:cubicBezTo>
                <a:lnTo>
                  <a:pt x="451401" y="263488"/>
                </a:lnTo>
                <a:cubicBezTo>
                  <a:pt x="439803" y="243399"/>
                  <a:pt x="446686" y="217712"/>
                  <a:pt x="466775" y="206113"/>
                </a:cubicBezTo>
                <a:lnTo>
                  <a:pt x="612265" y="122114"/>
                </a:lnTo>
                <a:cubicBezTo>
                  <a:pt x="632354" y="110516"/>
                  <a:pt x="658041" y="117399"/>
                  <a:pt x="669640" y="137488"/>
                </a:cubicBezTo>
                <a:lnTo>
                  <a:pt x="772806" y="316177"/>
                </a:lnTo>
                <a:cubicBezTo>
                  <a:pt x="829328" y="292799"/>
                  <a:pt x="889195" y="276093"/>
                  <a:pt x="951530" y="267364"/>
                </a:cubicBezTo>
                <a:lnTo>
                  <a:pt x="951530" y="42001"/>
                </a:lnTo>
                <a:cubicBezTo>
                  <a:pt x="951530" y="18804"/>
                  <a:pt x="970334" y="0"/>
                  <a:pt x="993531" y="0"/>
                </a:cubicBezTo>
                <a:close/>
              </a:path>
            </a:pathLst>
          </a:custGeom>
          <a:solidFill>
            <a:srgbClr val="8E5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9"/>
          <p:cNvSpPr/>
          <p:nvPr/>
        </p:nvSpPr>
        <p:spPr>
          <a:xfrm>
            <a:off x="6372440" y="1148727"/>
            <a:ext cx="2160000" cy="2160000"/>
          </a:xfrm>
          <a:custGeom>
            <a:avLst/>
            <a:gdLst/>
            <a:ahLst/>
            <a:cxnLst/>
            <a:rect l="l" t="t" r="r" b="b"/>
            <a:pathLst>
              <a:path w="2160000" h="2160000">
                <a:moveTo>
                  <a:pt x="1080000" y="467932"/>
                </a:moveTo>
                <a:cubicBezTo>
                  <a:pt x="741964" y="467932"/>
                  <a:pt x="467932" y="741964"/>
                  <a:pt x="467932" y="1080000"/>
                </a:cubicBezTo>
                <a:cubicBezTo>
                  <a:pt x="467932" y="1418036"/>
                  <a:pt x="741964" y="1692068"/>
                  <a:pt x="1080000" y="1692068"/>
                </a:cubicBezTo>
                <a:cubicBezTo>
                  <a:pt x="1418036" y="1692068"/>
                  <a:pt x="1692068" y="1418036"/>
                  <a:pt x="1692068" y="1080000"/>
                </a:cubicBezTo>
                <a:cubicBezTo>
                  <a:pt x="1692068" y="741964"/>
                  <a:pt x="1418036" y="467932"/>
                  <a:pt x="1080000" y="467932"/>
                </a:cubicBezTo>
                <a:close/>
                <a:moveTo>
                  <a:pt x="993531" y="0"/>
                </a:moveTo>
                <a:lnTo>
                  <a:pt x="1161529" y="0"/>
                </a:lnTo>
                <a:cubicBezTo>
                  <a:pt x="1184726" y="0"/>
                  <a:pt x="1203530" y="18804"/>
                  <a:pt x="1203530" y="42001"/>
                </a:cubicBezTo>
                <a:lnTo>
                  <a:pt x="1203530" y="266610"/>
                </a:lnTo>
                <a:cubicBezTo>
                  <a:pt x="1263261" y="274554"/>
                  <a:pt x="1320747" y="289908"/>
                  <a:pt x="1375106" y="311753"/>
                </a:cubicBezTo>
                <a:lnTo>
                  <a:pt x="1486930" y="118067"/>
                </a:lnTo>
                <a:cubicBezTo>
                  <a:pt x="1498529" y="97977"/>
                  <a:pt x="1524216" y="91095"/>
                  <a:pt x="1544305" y="102693"/>
                </a:cubicBezTo>
                <a:lnTo>
                  <a:pt x="1689795" y="186692"/>
                </a:lnTo>
                <a:cubicBezTo>
                  <a:pt x="1709885" y="198291"/>
                  <a:pt x="1716767" y="223977"/>
                  <a:pt x="1705169" y="244067"/>
                </a:cubicBezTo>
                <a:lnTo>
                  <a:pt x="1592224" y="439693"/>
                </a:lnTo>
                <a:cubicBezTo>
                  <a:pt x="1640932" y="473977"/>
                  <a:pt x="1683223" y="516060"/>
                  <a:pt x="1717706" y="564625"/>
                </a:cubicBezTo>
                <a:lnTo>
                  <a:pt x="1912984" y="451881"/>
                </a:lnTo>
                <a:cubicBezTo>
                  <a:pt x="1933073" y="440283"/>
                  <a:pt x="1958759" y="447166"/>
                  <a:pt x="1970358" y="467255"/>
                </a:cubicBezTo>
                <a:lnTo>
                  <a:pt x="2054357" y="612745"/>
                </a:lnTo>
                <a:cubicBezTo>
                  <a:pt x="2065956" y="632835"/>
                  <a:pt x="2059073" y="658521"/>
                  <a:pt x="2038984" y="670120"/>
                </a:cubicBezTo>
                <a:lnTo>
                  <a:pt x="1846842" y="781053"/>
                </a:lnTo>
                <a:cubicBezTo>
                  <a:pt x="1871391" y="841746"/>
                  <a:pt x="1888125" y="906266"/>
                  <a:pt x="1895977" y="973421"/>
                </a:cubicBezTo>
                <a:lnTo>
                  <a:pt x="2117999" y="973421"/>
                </a:lnTo>
                <a:cubicBezTo>
                  <a:pt x="2141196" y="973421"/>
                  <a:pt x="2160000" y="992225"/>
                  <a:pt x="2160000" y="1015422"/>
                </a:cubicBezTo>
                <a:lnTo>
                  <a:pt x="2160000" y="1183420"/>
                </a:lnTo>
                <a:cubicBezTo>
                  <a:pt x="2160000" y="1206617"/>
                  <a:pt x="2141196" y="1225421"/>
                  <a:pt x="2117999" y="1225421"/>
                </a:cubicBezTo>
                <a:lnTo>
                  <a:pt x="1890049" y="1225421"/>
                </a:lnTo>
                <a:cubicBezTo>
                  <a:pt x="1880391" y="1284052"/>
                  <a:pt x="1863786" y="1340408"/>
                  <a:pt x="1841404" y="1393803"/>
                </a:cubicBezTo>
                <a:lnTo>
                  <a:pt x="2041454" y="1509302"/>
                </a:lnTo>
                <a:cubicBezTo>
                  <a:pt x="2061543" y="1520900"/>
                  <a:pt x="2068425" y="1546587"/>
                  <a:pt x="2056827" y="1566676"/>
                </a:cubicBezTo>
                <a:lnTo>
                  <a:pt x="1972828" y="1712167"/>
                </a:lnTo>
                <a:cubicBezTo>
                  <a:pt x="1961229" y="1732256"/>
                  <a:pt x="1935543" y="1739139"/>
                  <a:pt x="1915453" y="1727540"/>
                </a:cubicBezTo>
                <a:lnTo>
                  <a:pt x="1707650" y="1607565"/>
                </a:lnTo>
                <a:cubicBezTo>
                  <a:pt x="1674007" y="1653360"/>
                  <a:pt x="1633105" y="1692925"/>
                  <a:pt x="1586302" y="1725193"/>
                </a:cubicBezTo>
                <a:lnTo>
                  <a:pt x="1707639" y="1935355"/>
                </a:lnTo>
                <a:cubicBezTo>
                  <a:pt x="1719237" y="1955444"/>
                  <a:pt x="1712354" y="1981131"/>
                  <a:pt x="1692265" y="1992729"/>
                </a:cubicBezTo>
                <a:lnTo>
                  <a:pt x="1546775" y="2076728"/>
                </a:lnTo>
                <a:cubicBezTo>
                  <a:pt x="1526686" y="2088327"/>
                  <a:pt x="1500999" y="2081444"/>
                  <a:pt x="1489400" y="2061355"/>
                </a:cubicBezTo>
                <a:lnTo>
                  <a:pt x="1367888" y="1850890"/>
                </a:lnTo>
                <a:cubicBezTo>
                  <a:pt x="1315711" y="1871424"/>
                  <a:pt x="1260654" y="1885839"/>
                  <a:pt x="1203530" y="1893390"/>
                </a:cubicBezTo>
                <a:lnTo>
                  <a:pt x="1203530" y="2117999"/>
                </a:lnTo>
                <a:cubicBezTo>
                  <a:pt x="1203530" y="2141196"/>
                  <a:pt x="1184726" y="2160000"/>
                  <a:pt x="1161529" y="2160000"/>
                </a:cubicBezTo>
                <a:lnTo>
                  <a:pt x="993531" y="2160000"/>
                </a:lnTo>
                <a:cubicBezTo>
                  <a:pt x="970334" y="2160000"/>
                  <a:pt x="951530" y="2141196"/>
                  <a:pt x="951530" y="2117999"/>
                </a:cubicBezTo>
                <a:lnTo>
                  <a:pt x="951530" y="1892636"/>
                </a:lnTo>
                <a:cubicBezTo>
                  <a:pt x="891800" y="1884316"/>
                  <a:pt x="834348" y="1868588"/>
                  <a:pt x="780024" y="1846465"/>
                </a:cubicBezTo>
                <a:lnTo>
                  <a:pt x="667170" y="2041934"/>
                </a:lnTo>
                <a:cubicBezTo>
                  <a:pt x="655571" y="2062023"/>
                  <a:pt x="629884" y="2068906"/>
                  <a:pt x="609795" y="2057307"/>
                </a:cubicBezTo>
                <a:lnTo>
                  <a:pt x="464305" y="1973308"/>
                </a:lnTo>
                <a:cubicBezTo>
                  <a:pt x="444216" y="1961710"/>
                  <a:pt x="437333" y="1936023"/>
                  <a:pt x="448931" y="1915934"/>
                </a:cubicBezTo>
                <a:lnTo>
                  <a:pt x="563780" y="1717010"/>
                </a:lnTo>
                <a:cubicBezTo>
                  <a:pt x="515826" y="1682933"/>
                  <a:pt x="474266" y="1641168"/>
                  <a:pt x="440390" y="1593068"/>
                </a:cubicBezTo>
                <a:lnTo>
                  <a:pt x="241116" y="1708119"/>
                </a:lnTo>
                <a:cubicBezTo>
                  <a:pt x="221027" y="1719717"/>
                  <a:pt x="195341" y="1712835"/>
                  <a:pt x="183742" y="1692745"/>
                </a:cubicBezTo>
                <a:lnTo>
                  <a:pt x="99743" y="1547255"/>
                </a:lnTo>
                <a:cubicBezTo>
                  <a:pt x="88145" y="1527166"/>
                  <a:pt x="95027" y="1501479"/>
                  <a:pt x="115116" y="1489880"/>
                </a:cubicBezTo>
                <a:lnTo>
                  <a:pt x="312129" y="1376135"/>
                </a:lnTo>
                <a:cubicBezTo>
                  <a:pt x="292692" y="1328182"/>
                  <a:pt x="278480" y="1277720"/>
                  <a:pt x="269951" y="1225421"/>
                </a:cubicBezTo>
                <a:lnTo>
                  <a:pt x="42001" y="1225421"/>
                </a:lnTo>
                <a:cubicBezTo>
                  <a:pt x="18804" y="1225421"/>
                  <a:pt x="0" y="1206617"/>
                  <a:pt x="0" y="1183420"/>
                </a:cubicBezTo>
                <a:lnTo>
                  <a:pt x="0" y="1015422"/>
                </a:lnTo>
                <a:cubicBezTo>
                  <a:pt x="0" y="992225"/>
                  <a:pt x="18804" y="973421"/>
                  <a:pt x="42001" y="973421"/>
                </a:cubicBezTo>
                <a:lnTo>
                  <a:pt x="264023" y="973421"/>
                </a:lnTo>
                <a:cubicBezTo>
                  <a:pt x="271044" y="912690"/>
                  <a:pt x="285477" y="854131"/>
                  <a:pt x="306692" y="798721"/>
                </a:cubicBezTo>
                <a:lnTo>
                  <a:pt x="117586" y="689541"/>
                </a:lnTo>
                <a:cubicBezTo>
                  <a:pt x="97497" y="677943"/>
                  <a:pt x="90615" y="652256"/>
                  <a:pt x="102213" y="632167"/>
                </a:cubicBezTo>
                <a:lnTo>
                  <a:pt x="186212" y="486676"/>
                </a:lnTo>
                <a:cubicBezTo>
                  <a:pt x="197811" y="466587"/>
                  <a:pt x="223497" y="459704"/>
                  <a:pt x="243586" y="471303"/>
                </a:cubicBezTo>
                <a:lnTo>
                  <a:pt x="430333" y="579121"/>
                </a:lnTo>
                <a:cubicBezTo>
                  <a:pt x="465242" y="528429"/>
                  <a:pt x="508121" y="484102"/>
                  <a:pt x="557858" y="447876"/>
                </a:cubicBezTo>
                <a:lnTo>
                  <a:pt x="451401" y="263488"/>
                </a:lnTo>
                <a:cubicBezTo>
                  <a:pt x="439803" y="243399"/>
                  <a:pt x="446686" y="217712"/>
                  <a:pt x="466775" y="206113"/>
                </a:cubicBezTo>
                <a:lnTo>
                  <a:pt x="612265" y="122114"/>
                </a:lnTo>
                <a:cubicBezTo>
                  <a:pt x="632354" y="110516"/>
                  <a:pt x="658041" y="117399"/>
                  <a:pt x="669640" y="137488"/>
                </a:cubicBezTo>
                <a:lnTo>
                  <a:pt x="772806" y="316177"/>
                </a:lnTo>
                <a:cubicBezTo>
                  <a:pt x="829328" y="292799"/>
                  <a:pt x="889195" y="276093"/>
                  <a:pt x="951530" y="267364"/>
                </a:cubicBezTo>
                <a:lnTo>
                  <a:pt x="951530" y="42001"/>
                </a:lnTo>
                <a:cubicBezTo>
                  <a:pt x="951530" y="18804"/>
                  <a:pt x="970334" y="0"/>
                  <a:pt x="993531" y="0"/>
                </a:cubicBezTo>
                <a:close/>
              </a:path>
            </a:pathLst>
          </a:cu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6B2C91"/>
                </a:solidFill>
              </a:rPr>
              <a:t>Advanced </a:t>
            </a:r>
            <a:br>
              <a:rPr lang="en-GB" dirty="0">
                <a:solidFill>
                  <a:srgbClr val="6B2C91"/>
                </a:solidFill>
              </a:rPr>
            </a:br>
            <a:r>
              <a:rPr lang="en-GB" dirty="0">
                <a:solidFill>
                  <a:srgbClr val="6B2C91"/>
                </a:solidFill>
              </a:rPr>
              <a:t>searching and systematic</a:t>
            </a:r>
          </a:p>
          <a:p>
            <a:pPr algn="ctr"/>
            <a:r>
              <a:rPr lang="en-GB" dirty="0">
                <a:solidFill>
                  <a:srgbClr val="6B2C91"/>
                </a:solidFill>
              </a:rPr>
              <a:t>review</a:t>
            </a:r>
          </a:p>
        </p:txBody>
      </p:sp>
      <p:sp>
        <p:nvSpPr>
          <p:cNvPr id="39" name="Oval 9"/>
          <p:cNvSpPr/>
          <p:nvPr/>
        </p:nvSpPr>
        <p:spPr>
          <a:xfrm>
            <a:off x="4716016" y="2445111"/>
            <a:ext cx="2160000" cy="2160000"/>
          </a:xfrm>
          <a:custGeom>
            <a:avLst/>
            <a:gdLst/>
            <a:ahLst/>
            <a:cxnLst/>
            <a:rect l="l" t="t" r="r" b="b"/>
            <a:pathLst>
              <a:path w="2160000" h="2160000">
                <a:moveTo>
                  <a:pt x="1080000" y="467932"/>
                </a:moveTo>
                <a:cubicBezTo>
                  <a:pt x="741964" y="467932"/>
                  <a:pt x="467932" y="741964"/>
                  <a:pt x="467932" y="1080000"/>
                </a:cubicBezTo>
                <a:cubicBezTo>
                  <a:pt x="467932" y="1418036"/>
                  <a:pt x="741964" y="1692068"/>
                  <a:pt x="1080000" y="1692068"/>
                </a:cubicBezTo>
                <a:cubicBezTo>
                  <a:pt x="1418036" y="1692068"/>
                  <a:pt x="1692068" y="1418036"/>
                  <a:pt x="1692068" y="1080000"/>
                </a:cubicBezTo>
                <a:cubicBezTo>
                  <a:pt x="1692068" y="741964"/>
                  <a:pt x="1418036" y="467932"/>
                  <a:pt x="1080000" y="467932"/>
                </a:cubicBezTo>
                <a:close/>
                <a:moveTo>
                  <a:pt x="993531" y="0"/>
                </a:moveTo>
                <a:lnTo>
                  <a:pt x="1161529" y="0"/>
                </a:lnTo>
                <a:cubicBezTo>
                  <a:pt x="1184726" y="0"/>
                  <a:pt x="1203530" y="18804"/>
                  <a:pt x="1203530" y="42001"/>
                </a:cubicBezTo>
                <a:lnTo>
                  <a:pt x="1203530" y="266610"/>
                </a:lnTo>
                <a:cubicBezTo>
                  <a:pt x="1263261" y="274554"/>
                  <a:pt x="1320747" y="289908"/>
                  <a:pt x="1375106" y="311753"/>
                </a:cubicBezTo>
                <a:lnTo>
                  <a:pt x="1486930" y="118067"/>
                </a:lnTo>
                <a:cubicBezTo>
                  <a:pt x="1498529" y="97977"/>
                  <a:pt x="1524216" y="91095"/>
                  <a:pt x="1544305" y="102693"/>
                </a:cubicBezTo>
                <a:lnTo>
                  <a:pt x="1689795" y="186692"/>
                </a:lnTo>
                <a:cubicBezTo>
                  <a:pt x="1709885" y="198291"/>
                  <a:pt x="1716767" y="223977"/>
                  <a:pt x="1705169" y="244067"/>
                </a:cubicBezTo>
                <a:lnTo>
                  <a:pt x="1592224" y="439693"/>
                </a:lnTo>
                <a:cubicBezTo>
                  <a:pt x="1640932" y="473977"/>
                  <a:pt x="1683223" y="516060"/>
                  <a:pt x="1717706" y="564625"/>
                </a:cubicBezTo>
                <a:lnTo>
                  <a:pt x="1912984" y="451881"/>
                </a:lnTo>
                <a:cubicBezTo>
                  <a:pt x="1933073" y="440283"/>
                  <a:pt x="1958759" y="447166"/>
                  <a:pt x="1970358" y="467255"/>
                </a:cubicBezTo>
                <a:lnTo>
                  <a:pt x="2054357" y="612745"/>
                </a:lnTo>
                <a:cubicBezTo>
                  <a:pt x="2065956" y="632835"/>
                  <a:pt x="2059073" y="658521"/>
                  <a:pt x="2038984" y="670120"/>
                </a:cubicBezTo>
                <a:lnTo>
                  <a:pt x="1846842" y="781053"/>
                </a:lnTo>
                <a:cubicBezTo>
                  <a:pt x="1871391" y="841746"/>
                  <a:pt x="1888125" y="906266"/>
                  <a:pt x="1895977" y="973421"/>
                </a:cubicBezTo>
                <a:lnTo>
                  <a:pt x="2117999" y="973421"/>
                </a:lnTo>
                <a:cubicBezTo>
                  <a:pt x="2141196" y="973421"/>
                  <a:pt x="2160000" y="992225"/>
                  <a:pt x="2160000" y="1015422"/>
                </a:cubicBezTo>
                <a:lnTo>
                  <a:pt x="2160000" y="1183420"/>
                </a:lnTo>
                <a:cubicBezTo>
                  <a:pt x="2160000" y="1206617"/>
                  <a:pt x="2141196" y="1225421"/>
                  <a:pt x="2117999" y="1225421"/>
                </a:cubicBezTo>
                <a:lnTo>
                  <a:pt x="1890049" y="1225421"/>
                </a:lnTo>
                <a:cubicBezTo>
                  <a:pt x="1880391" y="1284052"/>
                  <a:pt x="1863786" y="1340408"/>
                  <a:pt x="1841404" y="1393803"/>
                </a:cubicBezTo>
                <a:lnTo>
                  <a:pt x="2041454" y="1509302"/>
                </a:lnTo>
                <a:cubicBezTo>
                  <a:pt x="2061543" y="1520900"/>
                  <a:pt x="2068425" y="1546587"/>
                  <a:pt x="2056827" y="1566676"/>
                </a:cubicBezTo>
                <a:lnTo>
                  <a:pt x="1972828" y="1712167"/>
                </a:lnTo>
                <a:cubicBezTo>
                  <a:pt x="1961229" y="1732256"/>
                  <a:pt x="1935543" y="1739139"/>
                  <a:pt x="1915453" y="1727540"/>
                </a:cubicBezTo>
                <a:lnTo>
                  <a:pt x="1707650" y="1607565"/>
                </a:lnTo>
                <a:cubicBezTo>
                  <a:pt x="1674007" y="1653360"/>
                  <a:pt x="1633105" y="1692925"/>
                  <a:pt x="1586302" y="1725193"/>
                </a:cubicBezTo>
                <a:lnTo>
                  <a:pt x="1707639" y="1935355"/>
                </a:lnTo>
                <a:cubicBezTo>
                  <a:pt x="1719237" y="1955444"/>
                  <a:pt x="1712354" y="1981131"/>
                  <a:pt x="1692265" y="1992729"/>
                </a:cubicBezTo>
                <a:lnTo>
                  <a:pt x="1546775" y="2076728"/>
                </a:lnTo>
                <a:cubicBezTo>
                  <a:pt x="1526686" y="2088327"/>
                  <a:pt x="1500999" y="2081444"/>
                  <a:pt x="1489400" y="2061355"/>
                </a:cubicBezTo>
                <a:lnTo>
                  <a:pt x="1367888" y="1850890"/>
                </a:lnTo>
                <a:cubicBezTo>
                  <a:pt x="1315711" y="1871424"/>
                  <a:pt x="1260654" y="1885839"/>
                  <a:pt x="1203530" y="1893390"/>
                </a:cubicBezTo>
                <a:lnTo>
                  <a:pt x="1203530" y="2117999"/>
                </a:lnTo>
                <a:cubicBezTo>
                  <a:pt x="1203530" y="2141196"/>
                  <a:pt x="1184726" y="2160000"/>
                  <a:pt x="1161529" y="2160000"/>
                </a:cubicBezTo>
                <a:lnTo>
                  <a:pt x="993531" y="2160000"/>
                </a:lnTo>
                <a:cubicBezTo>
                  <a:pt x="970334" y="2160000"/>
                  <a:pt x="951530" y="2141196"/>
                  <a:pt x="951530" y="2117999"/>
                </a:cubicBezTo>
                <a:lnTo>
                  <a:pt x="951530" y="1892636"/>
                </a:lnTo>
                <a:cubicBezTo>
                  <a:pt x="891800" y="1884316"/>
                  <a:pt x="834348" y="1868588"/>
                  <a:pt x="780024" y="1846465"/>
                </a:cubicBezTo>
                <a:lnTo>
                  <a:pt x="667170" y="2041934"/>
                </a:lnTo>
                <a:cubicBezTo>
                  <a:pt x="655571" y="2062023"/>
                  <a:pt x="629884" y="2068906"/>
                  <a:pt x="609795" y="2057307"/>
                </a:cubicBezTo>
                <a:lnTo>
                  <a:pt x="464305" y="1973308"/>
                </a:lnTo>
                <a:cubicBezTo>
                  <a:pt x="444216" y="1961710"/>
                  <a:pt x="437333" y="1936023"/>
                  <a:pt x="448931" y="1915934"/>
                </a:cubicBezTo>
                <a:lnTo>
                  <a:pt x="563780" y="1717010"/>
                </a:lnTo>
                <a:cubicBezTo>
                  <a:pt x="515826" y="1682933"/>
                  <a:pt x="474266" y="1641168"/>
                  <a:pt x="440390" y="1593068"/>
                </a:cubicBezTo>
                <a:lnTo>
                  <a:pt x="241116" y="1708119"/>
                </a:lnTo>
                <a:cubicBezTo>
                  <a:pt x="221027" y="1719717"/>
                  <a:pt x="195341" y="1712835"/>
                  <a:pt x="183742" y="1692745"/>
                </a:cubicBezTo>
                <a:lnTo>
                  <a:pt x="99743" y="1547255"/>
                </a:lnTo>
                <a:cubicBezTo>
                  <a:pt x="88145" y="1527166"/>
                  <a:pt x="95027" y="1501479"/>
                  <a:pt x="115116" y="1489880"/>
                </a:cubicBezTo>
                <a:lnTo>
                  <a:pt x="312129" y="1376135"/>
                </a:lnTo>
                <a:cubicBezTo>
                  <a:pt x="292692" y="1328182"/>
                  <a:pt x="278480" y="1277720"/>
                  <a:pt x="269951" y="1225421"/>
                </a:cubicBezTo>
                <a:lnTo>
                  <a:pt x="42001" y="1225421"/>
                </a:lnTo>
                <a:cubicBezTo>
                  <a:pt x="18804" y="1225421"/>
                  <a:pt x="0" y="1206617"/>
                  <a:pt x="0" y="1183420"/>
                </a:cubicBezTo>
                <a:lnTo>
                  <a:pt x="0" y="1015422"/>
                </a:lnTo>
                <a:cubicBezTo>
                  <a:pt x="0" y="992225"/>
                  <a:pt x="18804" y="973421"/>
                  <a:pt x="42001" y="973421"/>
                </a:cubicBezTo>
                <a:lnTo>
                  <a:pt x="264023" y="973421"/>
                </a:lnTo>
                <a:cubicBezTo>
                  <a:pt x="271044" y="912690"/>
                  <a:pt x="285477" y="854131"/>
                  <a:pt x="306692" y="798721"/>
                </a:cubicBezTo>
                <a:lnTo>
                  <a:pt x="117586" y="689541"/>
                </a:lnTo>
                <a:cubicBezTo>
                  <a:pt x="97497" y="677943"/>
                  <a:pt x="90615" y="652256"/>
                  <a:pt x="102213" y="632167"/>
                </a:cubicBezTo>
                <a:lnTo>
                  <a:pt x="186212" y="486676"/>
                </a:lnTo>
                <a:cubicBezTo>
                  <a:pt x="197811" y="466587"/>
                  <a:pt x="223497" y="459704"/>
                  <a:pt x="243586" y="471303"/>
                </a:cubicBezTo>
                <a:lnTo>
                  <a:pt x="430333" y="579121"/>
                </a:lnTo>
                <a:cubicBezTo>
                  <a:pt x="465242" y="528429"/>
                  <a:pt x="508121" y="484102"/>
                  <a:pt x="557858" y="447876"/>
                </a:cubicBezTo>
                <a:lnTo>
                  <a:pt x="451401" y="263488"/>
                </a:lnTo>
                <a:cubicBezTo>
                  <a:pt x="439803" y="243399"/>
                  <a:pt x="446686" y="217712"/>
                  <a:pt x="466775" y="206113"/>
                </a:cubicBezTo>
                <a:lnTo>
                  <a:pt x="612265" y="122114"/>
                </a:lnTo>
                <a:cubicBezTo>
                  <a:pt x="632354" y="110516"/>
                  <a:pt x="658041" y="117399"/>
                  <a:pt x="669640" y="137488"/>
                </a:cubicBezTo>
                <a:lnTo>
                  <a:pt x="772806" y="316177"/>
                </a:lnTo>
                <a:cubicBezTo>
                  <a:pt x="829328" y="292799"/>
                  <a:pt x="889195" y="276093"/>
                  <a:pt x="951530" y="267364"/>
                </a:cubicBezTo>
                <a:lnTo>
                  <a:pt x="951530" y="42001"/>
                </a:lnTo>
                <a:cubicBezTo>
                  <a:pt x="951530" y="18804"/>
                  <a:pt x="970334" y="0"/>
                  <a:pt x="993531" y="0"/>
                </a:cubicBezTo>
                <a:close/>
              </a:path>
            </a:pathLst>
          </a:cu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6B2C91"/>
                </a:solidFill>
              </a:rPr>
              <a:t>Referencing</a:t>
            </a:r>
          </a:p>
          <a:p>
            <a:pPr algn="ctr"/>
            <a:r>
              <a:rPr lang="en-GB" dirty="0">
                <a:solidFill>
                  <a:srgbClr val="6B2C91"/>
                </a:solidFill>
              </a:rPr>
              <a:t>support</a:t>
            </a:r>
          </a:p>
        </p:txBody>
      </p:sp>
      <p:sp>
        <p:nvSpPr>
          <p:cNvPr id="40" name="Oval 9"/>
          <p:cNvSpPr/>
          <p:nvPr/>
        </p:nvSpPr>
        <p:spPr>
          <a:xfrm>
            <a:off x="2195736" y="2372863"/>
            <a:ext cx="2160000" cy="2160000"/>
          </a:xfrm>
          <a:custGeom>
            <a:avLst/>
            <a:gdLst/>
            <a:ahLst/>
            <a:cxnLst/>
            <a:rect l="l" t="t" r="r" b="b"/>
            <a:pathLst>
              <a:path w="2160000" h="2160000">
                <a:moveTo>
                  <a:pt x="1080000" y="467932"/>
                </a:moveTo>
                <a:cubicBezTo>
                  <a:pt x="741964" y="467932"/>
                  <a:pt x="467932" y="741964"/>
                  <a:pt x="467932" y="1080000"/>
                </a:cubicBezTo>
                <a:cubicBezTo>
                  <a:pt x="467932" y="1418036"/>
                  <a:pt x="741964" y="1692068"/>
                  <a:pt x="1080000" y="1692068"/>
                </a:cubicBezTo>
                <a:cubicBezTo>
                  <a:pt x="1418036" y="1692068"/>
                  <a:pt x="1692068" y="1418036"/>
                  <a:pt x="1692068" y="1080000"/>
                </a:cubicBezTo>
                <a:cubicBezTo>
                  <a:pt x="1692068" y="741964"/>
                  <a:pt x="1418036" y="467932"/>
                  <a:pt x="1080000" y="467932"/>
                </a:cubicBezTo>
                <a:close/>
                <a:moveTo>
                  <a:pt x="993531" y="0"/>
                </a:moveTo>
                <a:lnTo>
                  <a:pt x="1161529" y="0"/>
                </a:lnTo>
                <a:cubicBezTo>
                  <a:pt x="1184726" y="0"/>
                  <a:pt x="1203530" y="18804"/>
                  <a:pt x="1203530" y="42001"/>
                </a:cubicBezTo>
                <a:lnTo>
                  <a:pt x="1203530" y="266610"/>
                </a:lnTo>
                <a:cubicBezTo>
                  <a:pt x="1263261" y="274554"/>
                  <a:pt x="1320747" y="289908"/>
                  <a:pt x="1375106" y="311753"/>
                </a:cubicBezTo>
                <a:lnTo>
                  <a:pt x="1486930" y="118067"/>
                </a:lnTo>
                <a:cubicBezTo>
                  <a:pt x="1498529" y="97977"/>
                  <a:pt x="1524216" y="91095"/>
                  <a:pt x="1544305" y="102693"/>
                </a:cubicBezTo>
                <a:lnTo>
                  <a:pt x="1689795" y="186692"/>
                </a:lnTo>
                <a:cubicBezTo>
                  <a:pt x="1709885" y="198291"/>
                  <a:pt x="1716767" y="223977"/>
                  <a:pt x="1705169" y="244067"/>
                </a:cubicBezTo>
                <a:lnTo>
                  <a:pt x="1592224" y="439693"/>
                </a:lnTo>
                <a:cubicBezTo>
                  <a:pt x="1640932" y="473977"/>
                  <a:pt x="1683223" y="516060"/>
                  <a:pt x="1717706" y="564625"/>
                </a:cubicBezTo>
                <a:lnTo>
                  <a:pt x="1912984" y="451881"/>
                </a:lnTo>
                <a:cubicBezTo>
                  <a:pt x="1933073" y="440283"/>
                  <a:pt x="1958759" y="447166"/>
                  <a:pt x="1970358" y="467255"/>
                </a:cubicBezTo>
                <a:lnTo>
                  <a:pt x="2054357" y="612745"/>
                </a:lnTo>
                <a:cubicBezTo>
                  <a:pt x="2065956" y="632835"/>
                  <a:pt x="2059073" y="658521"/>
                  <a:pt x="2038984" y="670120"/>
                </a:cubicBezTo>
                <a:lnTo>
                  <a:pt x="1846842" y="781053"/>
                </a:lnTo>
                <a:cubicBezTo>
                  <a:pt x="1871391" y="841746"/>
                  <a:pt x="1888125" y="906266"/>
                  <a:pt x="1895977" y="973421"/>
                </a:cubicBezTo>
                <a:lnTo>
                  <a:pt x="2117999" y="973421"/>
                </a:lnTo>
                <a:cubicBezTo>
                  <a:pt x="2141196" y="973421"/>
                  <a:pt x="2160000" y="992225"/>
                  <a:pt x="2160000" y="1015422"/>
                </a:cubicBezTo>
                <a:lnTo>
                  <a:pt x="2160000" y="1183420"/>
                </a:lnTo>
                <a:cubicBezTo>
                  <a:pt x="2160000" y="1206617"/>
                  <a:pt x="2141196" y="1225421"/>
                  <a:pt x="2117999" y="1225421"/>
                </a:cubicBezTo>
                <a:lnTo>
                  <a:pt x="1890049" y="1225421"/>
                </a:lnTo>
                <a:cubicBezTo>
                  <a:pt x="1880391" y="1284052"/>
                  <a:pt x="1863786" y="1340408"/>
                  <a:pt x="1841404" y="1393803"/>
                </a:cubicBezTo>
                <a:lnTo>
                  <a:pt x="2041454" y="1509302"/>
                </a:lnTo>
                <a:cubicBezTo>
                  <a:pt x="2061543" y="1520900"/>
                  <a:pt x="2068425" y="1546587"/>
                  <a:pt x="2056827" y="1566676"/>
                </a:cubicBezTo>
                <a:lnTo>
                  <a:pt x="1972828" y="1712167"/>
                </a:lnTo>
                <a:cubicBezTo>
                  <a:pt x="1961229" y="1732256"/>
                  <a:pt x="1935543" y="1739139"/>
                  <a:pt x="1915453" y="1727540"/>
                </a:cubicBezTo>
                <a:lnTo>
                  <a:pt x="1707650" y="1607565"/>
                </a:lnTo>
                <a:cubicBezTo>
                  <a:pt x="1674007" y="1653360"/>
                  <a:pt x="1633105" y="1692925"/>
                  <a:pt x="1586302" y="1725193"/>
                </a:cubicBezTo>
                <a:lnTo>
                  <a:pt x="1707639" y="1935355"/>
                </a:lnTo>
                <a:cubicBezTo>
                  <a:pt x="1719237" y="1955444"/>
                  <a:pt x="1712354" y="1981131"/>
                  <a:pt x="1692265" y="1992729"/>
                </a:cubicBezTo>
                <a:lnTo>
                  <a:pt x="1546775" y="2076728"/>
                </a:lnTo>
                <a:cubicBezTo>
                  <a:pt x="1526686" y="2088327"/>
                  <a:pt x="1500999" y="2081444"/>
                  <a:pt x="1489400" y="2061355"/>
                </a:cubicBezTo>
                <a:lnTo>
                  <a:pt x="1367888" y="1850890"/>
                </a:lnTo>
                <a:cubicBezTo>
                  <a:pt x="1315711" y="1871424"/>
                  <a:pt x="1260654" y="1885839"/>
                  <a:pt x="1203530" y="1893390"/>
                </a:cubicBezTo>
                <a:lnTo>
                  <a:pt x="1203530" y="2117999"/>
                </a:lnTo>
                <a:cubicBezTo>
                  <a:pt x="1203530" y="2141196"/>
                  <a:pt x="1184726" y="2160000"/>
                  <a:pt x="1161529" y="2160000"/>
                </a:cubicBezTo>
                <a:lnTo>
                  <a:pt x="993531" y="2160000"/>
                </a:lnTo>
                <a:cubicBezTo>
                  <a:pt x="970334" y="2160000"/>
                  <a:pt x="951530" y="2141196"/>
                  <a:pt x="951530" y="2117999"/>
                </a:cubicBezTo>
                <a:lnTo>
                  <a:pt x="951530" y="1892636"/>
                </a:lnTo>
                <a:cubicBezTo>
                  <a:pt x="891800" y="1884316"/>
                  <a:pt x="834348" y="1868588"/>
                  <a:pt x="780024" y="1846465"/>
                </a:cubicBezTo>
                <a:lnTo>
                  <a:pt x="667170" y="2041934"/>
                </a:lnTo>
                <a:cubicBezTo>
                  <a:pt x="655571" y="2062023"/>
                  <a:pt x="629884" y="2068906"/>
                  <a:pt x="609795" y="2057307"/>
                </a:cubicBezTo>
                <a:lnTo>
                  <a:pt x="464305" y="1973308"/>
                </a:lnTo>
                <a:cubicBezTo>
                  <a:pt x="444216" y="1961710"/>
                  <a:pt x="437333" y="1936023"/>
                  <a:pt x="448931" y="1915934"/>
                </a:cubicBezTo>
                <a:lnTo>
                  <a:pt x="563780" y="1717010"/>
                </a:lnTo>
                <a:cubicBezTo>
                  <a:pt x="515826" y="1682933"/>
                  <a:pt x="474266" y="1641168"/>
                  <a:pt x="440390" y="1593068"/>
                </a:cubicBezTo>
                <a:lnTo>
                  <a:pt x="241116" y="1708119"/>
                </a:lnTo>
                <a:cubicBezTo>
                  <a:pt x="221027" y="1719717"/>
                  <a:pt x="195341" y="1712835"/>
                  <a:pt x="183742" y="1692745"/>
                </a:cubicBezTo>
                <a:lnTo>
                  <a:pt x="99743" y="1547255"/>
                </a:lnTo>
                <a:cubicBezTo>
                  <a:pt x="88145" y="1527166"/>
                  <a:pt x="95027" y="1501479"/>
                  <a:pt x="115116" y="1489880"/>
                </a:cubicBezTo>
                <a:lnTo>
                  <a:pt x="312129" y="1376135"/>
                </a:lnTo>
                <a:cubicBezTo>
                  <a:pt x="292692" y="1328182"/>
                  <a:pt x="278480" y="1277720"/>
                  <a:pt x="269951" y="1225421"/>
                </a:cubicBezTo>
                <a:lnTo>
                  <a:pt x="42001" y="1225421"/>
                </a:lnTo>
                <a:cubicBezTo>
                  <a:pt x="18804" y="1225421"/>
                  <a:pt x="0" y="1206617"/>
                  <a:pt x="0" y="1183420"/>
                </a:cubicBezTo>
                <a:lnTo>
                  <a:pt x="0" y="1015422"/>
                </a:lnTo>
                <a:cubicBezTo>
                  <a:pt x="0" y="992225"/>
                  <a:pt x="18804" y="973421"/>
                  <a:pt x="42001" y="973421"/>
                </a:cubicBezTo>
                <a:lnTo>
                  <a:pt x="264023" y="973421"/>
                </a:lnTo>
                <a:cubicBezTo>
                  <a:pt x="271044" y="912690"/>
                  <a:pt x="285477" y="854131"/>
                  <a:pt x="306692" y="798721"/>
                </a:cubicBezTo>
                <a:lnTo>
                  <a:pt x="117586" y="689541"/>
                </a:lnTo>
                <a:cubicBezTo>
                  <a:pt x="97497" y="677943"/>
                  <a:pt x="90615" y="652256"/>
                  <a:pt x="102213" y="632167"/>
                </a:cubicBezTo>
                <a:lnTo>
                  <a:pt x="186212" y="486676"/>
                </a:lnTo>
                <a:cubicBezTo>
                  <a:pt x="197811" y="466587"/>
                  <a:pt x="223497" y="459704"/>
                  <a:pt x="243586" y="471303"/>
                </a:cubicBezTo>
                <a:lnTo>
                  <a:pt x="430333" y="579121"/>
                </a:lnTo>
                <a:cubicBezTo>
                  <a:pt x="465242" y="528429"/>
                  <a:pt x="508121" y="484102"/>
                  <a:pt x="557858" y="447876"/>
                </a:cubicBezTo>
                <a:lnTo>
                  <a:pt x="451401" y="263488"/>
                </a:lnTo>
                <a:cubicBezTo>
                  <a:pt x="439803" y="243399"/>
                  <a:pt x="446686" y="217712"/>
                  <a:pt x="466775" y="206113"/>
                </a:cubicBezTo>
                <a:lnTo>
                  <a:pt x="612265" y="122114"/>
                </a:lnTo>
                <a:cubicBezTo>
                  <a:pt x="632354" y="110516"/>
                  <a:pt x="658041" y="117399"/>
                  <a:pt x="669640" y="137488"/>
                </a:cubicBezTo>
                <a:lnTo>
                  <a:pt x="772806" y="316177"/>
                </a:lnTo>
                <a:cubicBezTo>
                  <a:pt x="829328" y="292799"/>
                  <a:pt x="889195" y="276093"/>
                  <a:pt x="951530" y="267364"/>
                </a:cubicBezTo>
                <a:lnTo>
                  <a:pt x="951530" y="42001"/>
                </a:lnTo>
                <a:cubicBezTo>
                  <a:pt x="951530" y="18804"/>
                  <a:pt x="970334" y="0"/>
                  <a:pt x="993531" y="0"/>
                </a:cubicBezTo>
                <a:close/>
              </a:path>
            </a:pathLst>
          </a:cu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6B2C91"/>
                </a:solidFill>
              </a:rPr>
              <a:t>Business</a:t>
            </a:r>
          </a:p>
          <a:p>
            <a:pPr algn="ctr"/>
            <a:r>
              <a:rPr lang="en-GB" dirty="0">
                <a:solidFill>
                  <a:srgbClr val="6B2C91"/>
                </a:solidFill>
              </a:rPr>
              <a:t>data</a:t>
            </a:r>
          </a:p>
        </p:txBody>
      </p:sp>
      <p:sp>
        <p:nvSpPr>
          <p:cNvPr id="41" name="Oval 9"/>
          <p:cNvSpPr/>
          <p:nvPr/>
        </p:nvSpPr>
        <p:spPr>
          <a:xfrm>
            <a:off x="539552" y="1076719"/>
            <a:ext cx="2160000" cy="2160000"/>
          </a:xfrm>
          <a:custGeom>
            <a:avLst/>
            <a:gdLst/>
            <a:ahLst/>
            <a:cxnLst/>
            <a:rect l="l" t="t" r="r" b="b"/>
            <a:pathLst>
              <a:path w="2160000" h="2160000">
                <a:moveTo>
                  <a:pt x="1080000" y="467932"/>
                </a:moveTo>
                <a:cubicBezTo>
                  <a:pt x="741964" y="467932"/>
                  <a:pt x="467932" y="741964"/>
                  <a:pt x="467932" y="1080000"/>
                </a:cubicBezTo>
                <a:cubicBezTo>
                  <a:pt x="467932" y="1418036"/>
                  <a:pt x="741964" y="1692068"/>
                  <a:pt x="1080000" y="1692068"/>
                </a:cubicBezTo>
                <a:cubicBezTo>
                  <a:pt x="1418036" y="1692068"/>
                  <a:pt x="1692068" y="1418036"/>
                  <a:pt x="1692068" y="1080000"/>
                </a:cubicBezTo>
                <a:cubicBezTo>
                  <a:pt x="1692068" y="741964"/>
                  <a:pt x="1418036" y="467932"/>
                  <a:pt x="1080000" y="467932"/>
                </a:cubicBezTo>
                <a:close/>
                <a:moveTo>
                  <a:pt x="993531" y="0"/>
                </a:moveTo>
                <a:lnTo>
                  <a:pt x="1161529" y="0"/>
                </a:lnTo>
                <a:cubicBezTo>
                  <a:pt x="1184726" y="0"/>
                  <a:pt x="1203530" y="18804"/>
                  <a:pt x="1203530" y="42001"/>
                </a:cubicBezTo>
                <a:lnTo>
                  <a:pt x="1203530" y="266610"/>
                </a:lnTo>
                <a:cubicBezTo>
                  <a:pt x="1263261" y="274554"/>
                  <a:pt x="1320747" y="289908"/>
                  <a:pt x="1375106" y="311753"/>
                </a:cubicBezTo>
                <a:lnTo>
                  <a:pt x="1486930" y="118067"/>
                </a:lnTo>
                <a:cubicBezTo>
                  <a:pt x="1498529" y="97977"/>
                  <a:pt x="1524216" y="91095"/>
                  <a:pt x="1544305" y="102693"/>
                </a:cubicBezTo>
                <a:lnTo>
                  <a:pt x="1689795" y="186692"/>
                </a:lnTo>
                <a:cubicBezTo>
                  <a:pt x="1709885" y="198291"/>
                  <a:pt x="1716767" y="223977"/>
                  <a:pt x="1705169" y="244067"/>
                </a:cubicBezTo>
                <a:lnTo>
                  <a:pt x="1592224" y="439693"/>
                </a:lnTo>
                <a:cubicBezTo>
                  <a:pt x="1640932" y="473977"/>
                  <a:pt x="1683223" y="516060"/>
                  <a:pt x="1717706" y="564625"/>
                </a:cubicBezTo>
                <a:lnTo>
                  <a:pt x="1912984" y="451881"/>
                </a:lnTo>
                <a:cubicBezTo>
                  <a:pt x="1933073" y="440283"/>
                  <a:pt x="1958759" y="447166"/>
                  <a:pt x="1970358" y="467255"/>
                </a:cubicBezTo>
                <a:lnTo>
                  <a:pt x="2054357" y="612745"/>
                </a:lnTo>
                <a:cubicBezTo>
                  <a:pt x="2065956" y="632835"/>
                  <a:pt x="2059073" y="658521"/>
                  <a:pt x="2038984" y="670120"/>
                </a:cubicBezTo>
                <a:lnTo>
                  <a:pt x="1846842" y="781053"/>
                </a:lnTo>
                <a:cubicBezTo>
                  <a:pt x="1871391" y="841746"/>
                  <a:pt x="1888125" y="906266"/>
                  <a:pt x="1895977" y="973421"/>
                </a:cubicBezTo>
                <a:lnTo>
                  <a:pt x="2117999" y="973421"/>
                </a:lnTo>
                <a:cubicBezTo>
                  <a:pt x="2141196" y="973421"/>
                  <a:pt x="2160000" y="992225"/>
                  <a:pt x="2160000" y="1015422"/>
                </a:cubicBezTo>
                <a:lnTo>
                  <a:pt x="2160000" y="1183420"/>
                </a:lnTo>
                <a:cubicBezTo>
                  <a:pt x="2160000" y="1206617"/>
                  <a:pt x="2141196" y="1225421"/>
                  <a:pt x="2117999" y="1225421"/>
                </a:cubicBezTo>
                <a:lnTo>
                  <a:pt x="1890049" y="1225421"/>
                </a:lnTo>
                <a:cubicBezTo>
                  <a:pt x="1880391" y="1284052"/>
                  <a:pt x="1863786" y="1340408"/>
                  <a:pt x="1841404" y="1393803"/>
                </a:cubicBezTo>
                <a:lnTo>
                  <a:pt x="2041454" y="1509302"/>
                </a:lnTo>
                <a:cubicBezTo>
                  <a:pt x="2061543" y="1520900"/>
                  <a:pt x="2068425" y="1546587"/>
                  <a:pt x="2056827" y="1566676"/>
                </a:cubicBezTo>
                <a:lnTo>
                  <a:pt x="1972828" y="1712167"/>
                </a:lnTo>
                <a:cubicBezTo>
                  <a:pt x="1961229" y="1732256"/>
                  <a:pt x="1935543" y="1739139"/>
                  <a:pt x="1915453" y="1727540"/>
                </a:cubicBezTo>
                <a:lnTo>
                  <a:pt x="1707650" y="1607565"/>
                </a:lnTo>
                <a:cubicBezTo>
                  <a:pt x="1674007" y="1653360"/>
                  <a:pt x="1633105" y="1692925"/>
                  <a:pt x="1586302" y="1725193"/>
                </a:cubicBezTo>
                <a:lnTo>
                  <a:pt x="1707639" y="1935355"/>
                </a:lnTo>
                <a:cubicBezTo>
                  <a:pt x="1719237" y="1955444"/>
                  <a:pt x="1712354" y="1981131"/>
                  <a:pt x="1692265" y="1992729"/>
                </a:cubicBezTo>
                <a:lnTo>
                  <a:pt x="1546775" y="2076728"/>
                </a:lnTo>
                <a:cubicBezTo>
                  <a:pt x="1526686" y="2088327"/>
                  <a:pt x="1500999" y="2081444"/>
                  <a:pt x="1489400" y="2061355"/>
                </a:cubicBezTo>
                <a:lnTo>
                  <a:pt x="1367888" y="1850890"/>
                </a:lnTo>
                <a:cubicBezTo>
                  <a:pt x="1315711" y="1871424"/>
                  <a:pt x="1260654" y="1885839"/>
                  <a:pt x="1203530" y="1893390"/>
                </a:cubicBezTo>
                <a:lnTo>
                  <a:pt x="1203530" y="2117999"/>
                </a:lnTo>
                <a:cubicBezTo>
                  <a:pt x="1203530" y="2141196"/>
                  <a:pt x="1184726" y="2160000"/>
                  <a:pt x="1161529" y="2160000"/>
                </a:cubicBezTo>
                <a:lnTo>
                  <a:pt x="993531" y="2160000"/>
                </a:lnTo>
                <a:cubicBezTo>
                  <a:pt x="970334" y="2160000"/>
                  <a:pt x="951530" y="2141196"/>
                  <a:pt x="951530" y="2117999"/>
                </a:cubicBezTo>
                <a:lnTo>
                  <a:pt x="951530" y="1892636"/>
                </a:lnTo>
                <a:cubicBezTo>
                  <a:pt x="891800" y="1884316"/>
                  <a:pt x="834348" y="1868588"/>
                  <a:pt x="780024" y="1846465"/>
                </a:cubicBezTo>
                <a:lnTo>
                  <a:pt x="667170" y="2041934"/>
                </a:lnTo>
                <a:cubicBezTo>
                  <a:pt x="655571" y="2062023"/>
                  <a:pt x="629884" y="2068906"/>
                  <a:pt x="609795" y="2057307"/>
                </a:cubicBezTo>
                <a:lnTo>
                  <a:pt x="464305" y="1973308"/>
                </a:lnTo>
                <a:cubicBezTo>
                  <a:pt x="444216" y="1961710"/>
                  <a:pt x="437333" y="1936023"/>
                  <a:pt x="448931" y="1915934"/>
                </a:cubicBezTo>
                <a:lnTo>
                  <a:pt x="563780" y="1717010"/>
                </a:lnTo>
                <a:cubicBezTo>
                  <a:pt x="515826" y="1682933"/>
                  <a:pt x="474266" y="1641168"/>
                  <a:pt x="440390" y="1593068"/>
                </a:cubicBezTo>
                <a:lnTo>
                  <a:pt x="241116" y="1708119"/>
                </a:lnTo>
                <a:cubicBezTo>
                  <a:pt x="221027" y="1719717"/>
                  <a:pt x="195341" y="1712835"/>
                  <a:pt x="183742" y="1692745"/>
                </a:cubicBezTo>
                <a:lnTo>
                  <a:pt x="99743" y="1547255"/>
                </a:lnTo>
                <a:cubicBezTo>
                  <a:pt x="88145" y="1527166"/>
                  <a:pt x="95027" y="1501479"/>
                  <a:pt x="115116" y="1489880"/>
                </a:cubicBezTo>
                <a:lnTo>
                  <a:pt x="312129" y="1376135"/>
                </a:lnTo>
                <a:cubicBezTo>
                  <a:pt x="292692" y="1328182"/>
                  <a:pt x="278480" y="1277720"/>
                  <a:pt x="269951" y="1225421"/>
                </a:cubicBezTo>
                <a:lnTo>
                  <a:pt x="42001" y="1225421"/>
                </a:lnTo>
                <a:cubicBezTo>
                  <a:pt x="18804" y="1225421"/>
                  <a:pt x="0" y="1206617"/>
                  <a:pt x="0" y="1183420"/>
                </a:cubicBezTo>
                <a:lnTo>
                  <a:pt x="0" y="1015422"/>
                </a:lnTo>
                <a:cubicBezTo>
                  <a:pt x="0" y="992225"/>
                  <a:pt x="18804" y="973421"/>
                  <a:pt x="42001" y="973421"/>
                </a:cubicBezTo>
                <a:lnTo>
                  <a:pt x="264023" y="973421"/>
                </a:lnTo>
                <a:cubicBezTo>
                  <a:pt x="271044" y="912690"/>
                  <a:pt x="285477" y="854131"/>
                  <a:pt x="306692" y="798721"/>
                </a:cubicBezTo>
                <a:lnTo>
                  <a:pt x="117586" y="689541"/>
                </a:lnTo>
                <a:cubicBezTo>
                  <a:pt x="97497" y="677943"/>
                  <a:pt x="90615" y="652256"/>
                  <a:pt x="102213" y="632167"/>
                </a:cubicBezTo>
                <a:lnTo>
                  <a:pt x="186212" y="486676"/>
                </a:lnTo>
                <a:cubicBezTo>
                  <a:pt x="197811" y="466587"/>
                  <a:pt x="223497" y="459704"/>
                  <a:pt x="243586" y="471303"/>
                </a:cubicBezTo>
                <a:lnTo>
                  <a:pt x="430333" y="579121"/>
                </a:lnTo>
                <a:cubicBezTo>
                  <a:pt x="465242" y="528429"/>
                  <a:pt x="508121" y="484102"/>
                  <a:pt x="557858" y="447876"/>
                </a:cubicBezTo>
                <a:lnTo>
                  <a:pt x="451401" y="263488"/>
                </a:lnTo>
                <a:cubicBezTo>
                  <a:pt x="439803" y="243399"/>
                  <a:pt x="446686" y="217712"/>
                  <a:pt x="466775" y="206113"/>
                </a:cubicBezTo>
                <a:lnTo>
                  <a:pt x="612265" y="122114"/>
                </a:lnTo>
                <a:cubicBezTo>
                  <a:pt x="632354" y="110516"/>
                  <a:pt x="658041" y="117399"/>
                  <a:pt x="669640" y="137488"/>
                </a:cubicBezTo>
                <a:lnTo>
                  <a:pt x="772806" y="316177"/>
                </a:lnTo>
                <a:cubicBezTo>
                  <a:pt x="829328" y="292799"/>
                  <a:pt x="889195" y="276093"/>
                  <a:pt x="951530" y="267364"/>
                </a:cubicBezTo>
                <a:lnTo>
                  <a:pt x="951530" y="42001"/>
                </a:lnTo>
                <a:cubicBezTo>
                  <a:pt x="951530" y="18804"/>
                  <a:pt x="970334" y="0"/>
                  <a:pt x="993531" y="0"/>
                </a:cubicBezTo>
                <a:close/>
              </a:path>
            </a:pathLst>
          </a:custGeom>
          <a:solidFill>
            <a:srgbClr val="FF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6B2C91"/>
                </a:solidFill>
              </a:rPr>
              <a:t>Copyright</a:t>
            </a:r>
          </a:p>
          <a:p>
            <a:pPr algn="ctr"/>
            <a:r>
              <a:rPr lang="en-GB" dirty="0">
                <a:solidFill>
                  <a:srgbClr val="6B2C91"/>
                </a:solidFill>
              </a:rPr>
              <a:t>guidance</a:t>
            </a:r>
          </a:p>
        </p:txBody>
      </p:sp>
    </p:spTree>
    <p:extLst>
      <p:ext uri="{BB962C8B-B14F-4D97-AF65-F5344CB8AC3E}">
        <p14:creationId xmlns:p14="http://schemas.microsoft.com/office/powerpoint/2010/main" val="308631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grpId="0" nodeType="clickEffect">
                                  <p:stCondLst>
                                    <p:cond delay="0"/>
                                  </p:stCondLst>
                                  <p:endCondLst>
                                    <p:cond evt="onNext" delay="0">
                                      <p:tgtEl>
                                        <p:sldTgt/>
                                      </p:tgtEl>
                                    </p:cond>
                                  </p:endCondLst>
                                  <p:childTnLst>
                                    <p:animRot by="21600000">
                                      <p:cBhvr>
                                        <p:cTn id="6" dur="2000" fill="hold"/>
                                        <p:tgtEl>
                                          <p:spTgt spid="41"/>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40"/>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10"/>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39"/>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animBg="1"/>
      <p:bldP spid="39" grpId="0" animBg="1"/>
      <p:bldP spid="40"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B2FCFA3A-23F2-B8BE-B88A-593D25629D9D}"/>
              </a:ext>
            </a:extLst>
          </p:cNvPr>
          <p:cNvSpPr/>
          <p:nvPr/>
        </p:nvSpPr>
        <p:spPr>
          <a:xfrm rot="5400000" flipV="1">
            <a:off x="3084396" y="2236274"/>
            <a:ext cx="382920" cy="1440160"/>
          </a:xfrm>
          <a:prstGeom prst="parallelogram">
            <a:avLst>
              <a:gd name="adj" fmla="val 12693"/>
            </a:avLst>
          </a:prstGeom>
          <a:solidFill>
            <a:srgbClr val="FFD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E1B8BAE6-2EC1-4220-9997-ED2C9924DB04}"/>
              </a:ext>
            </a:extLst>
          </p:cNvPr>
          <p:cNvSpPr>
            <a:spLocks noGrp="1"/>
          </p:cNvSpPr>
          <p:nvPr>
            <p:ph type="body" sz="quarter" idx="11"/>
          </p:nvPr>
        </p:nvSpPr>
        <p:spPr/>
        <p:txBody>
          <a:bodyPr/>
          <a:lstStyle/>
          <a:p>
            <a:r>
              <a:rPr lang="en-GB" dirty="0"/>
              <a:t>What I did (in the PG Cert)</a:t>
            </a:r>
            <a:endParaRPr lang="en-GB" dirty="0">
              <a:solidFill>
                <a:srgbClr val="8E5CB4"/>
              </a:solidFill>
            </a:endParaRPr>
          </a:p>
        </p:txBody>
      </p:sp>
      <p:sp>
        <p:nvSpPr>
          <p:cNvPr id="7" name="Parallelogram 6">
            <a:extLst>
              <a:ext uri="{FF2B5EF4-FFF2-40B4-BE49-F238E27FC236}">
                <a16:creationId xmlns:a16="http://schemas.microsoft.com/office/drawing/2014/main" id="{887F3843-6A23-4283-12A6-C9EA34AD9516}"/>
              </a:ext>
            </a:extLst>
          </p:cNvPr>
          <p:cNvSpPr/>
          <p:nvPr/>
        </p:nvSpPr>
        <p:spPr>
          <a:xfrm rot="5400000" flipV="1">
            <a:off x="4704576" y="2137669"/>
            <a:ext cx="382920" cy="1656184"/>
          </a:xfrm>
          <a:prstGeom prst="parallelogram">
            <a:avLst>
              <a:gd name="adj" fmla="val 12693"/>
            </a:avLst>
          </a:prstGeom>
          <a:solidFill>
            <a:srgbClr val="FFD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DE0ED0FC-E046-489B-A025-1E9AB91161E1}"/>
              </a:ext>
            </a:extLst>
          </p:cNvPr>
          <p:cNvSpPr>
            <a:spLocks noGrp="1"/>
          </p:cNvSpPr>
          <p:nvPr>
            <p:ph type="body" sz="quarter" idx="12"/>
          </p:nvPr>
        </p:nvSpPr>
        <p:spPr/>
        <p:txBody>
          <a:bodyPr/>
          <a:lstStyle/>
          <a:p>
            <a:pPr marL="342900" indent="-342900">
              <a:buFont typeface="Arial" panose="020B0604020202020204" pitchFamily="34" charset="0"/>
              <a:buChar char="•"/>
            </a:pPr>
            <a:r>
              <a:rPr lang="en-GB" sz="2000" dirty="0">
                <a:effectLst/>
                <a:latin typeface="Calibri" panose="020F0502020204030204" pitchFamily="34" charset="0"/>
              </a:rPr>
              <a:t>An interpretation of Chartered Institute of Personnel and Development (CIPD, 2020) ‘</a:t>
            </a:r>
            <a:r>
              <a:rPr lang="en-GB" sz="2000" dirty="0">
                <a:effectLst/>
                <a:latin typeface="Calibri" panose="020F0502020204030204" pitchFamily="34" charset="0"/>
                <a:hlinkClick r:id="rId3"/>
              </a:rPr>
              <a:t>Competence and competency frameworks</a:t>
            </a:r>
            <a:r>
              <a:rPr lang="en-GB" sz="2000" dirty="0">
                <a:effectLst/>
                <a:latin typeface="Calibri" panose="020F0502020204030204" pitchFamily="34" charset="0"/>
              </a:rPr>
              <a:t>’</a:t>
            </a:r>
          </a:p>
          <a:p>
            <a:pPr marL="342900" indent="-342900">
              <a:buFont typeface="Arial" panose="020B0604020202020204" pitchFamily="34" charset="0"/>
              <a:buChar char="•"/>
            </a:pPr>
            <a:endParaRPr lang="en-GB" dirty="0">
              <a:latin typeface="Calibri" panose="020F0502020204030204" pitchFamily="34" charset="0"/>
            </a:endParaRPr>
          </a:p>
          <a:p>
            <a:pPr marL="342900" indent="-342900">
              <a:buFont typeface="Arial" panose="020B0604020202020204" pitchFamily="34" charset="0"/>
              <a:buChar char="•"/>
            </a:pPr>
            <a:r>
              <a:rPr lang="en-GB" sz="2000" dirty="0">
                <a:effectLst/>
                <a:latin typeface="Calibri" panose="020F0502020204030204" pitchFamily="34" charset="0"/>
              </a:rPr>
              <a:t>Applied to the roles and requirements within the Specialist Library Support (SLS) service, building a </a:t>
            </a:r>
            <a:r>
              <a:rPr lang="en-GB" sz="2000" b="1" dirty="0">
                <a:effectLst/>
                <a:latin typeface="Calibri" panose="020F0502020204030204" pitchFamily="34" charset="0"/>
              </a:rPr>
              <a:t>service induction framework</a:t>
            </a:r>
          </a:p>
          <a:p>
            <a:pPr marL="342900" indent="-342900">
              <a:buFont typeface="Arial" panose="020B0604020202020204" pitchFamily="34" charset="0"/>
              <a:buChar char="•"/>
            </a:pPr>
            <a:endParaRPr lang="en-GB" sz="2000" dirty="0">
              <a:effectLst/>
              <a:latin typeface="Calibri" panose="020F0502020204030204" pitchFamily="34" charset="0"/>
            </a:endParaRPr>
          </a:p>
          <a:p>
            <a:pPr marL="342900" indent="-342900">
              <a:buFont typeface="Arial" panose="020B0604020202020204" pitchFamily="34" charset="0"/>
              <a:buChar char="•"/>
            </a:pPr>
            <a:endParaRPr lang="en-GB" dirty="0"/>
          </a:p>
        </p:txBody>
      </p:sp>
      <p:sp>
        <p:nvSpPr>
          <p:cNvPr id="8" name="Parallelogram 7">
            <a:extLst>
              <a:ext uri="{FF2B5EF4-FFF2-40B4-BE49-F238E27FC236}">
                <a16:creationId xmlns:a16="http://schemas.microsoft.com/office/drawing/2014/main" id="{4BB1255F-C759-CD05-6887-EB7B85E298D2}"/>
              </a:ext>
            </a:extLst>
          </p:cNvPr>
          <p:cNvSpPr/>
          <p:nvPr/>
        </p:nvSpPr>
        <p:spPr>
          <a:xfrm rot="5400000" flipV="1">
            <a:off x="6972828" y="1597609"/>
            <a:ext cx="382920" cy="2736304"/>
          </a:xfrm>
          <a:prstGeom prst="parallelogram">
            <a:avLst>
              <a:gd name="adj" fmla="val 12693"/>
            </a:avLst>
          </a:prstGeom>
          <a:solidFill>
            <a:srgbClr val="FFD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BA9BC77E-733C-4537-B5AE-F4362F038EB9}"/>
              </a:ext>
            </a:extLst>
          </p:cNvPr>
          <p:cNvGraphicFramePr>
            <a:graphicFrameLocks noGrp="1"/>
          </p:cNvGraphicFramePr>
          <p:nvPr>
            <p:extLst>
              <p:ext uri="{D42A27DB-BD31-4B8C-83A1-F6EECF244321}">
                <p14:modId xmlns:p14="http://schemas.microsoft.com/office/powerpoint/2010/main" val="1701334196"/>
              </p:ext>
            </p:extLst>
          </p:nvPr>
        </p:nvGraphicFramePr>
        <p:xfrm>
          <a:off x="2627782" y="2764894"/>
          <a:ext cx="6048674" cy="1463040"/>
        </p:xfrm>
        <a:graphic>
          <a:graphicData uri="http://schemas.openxmlformats.org/drawingml/2006/table">
            <a:tbl>
              <a:tblPr>
                <a:tableStyleId>{E8B1032C-EA38-4F05-BA0D-38AFFFC7BED3}</a:tableStyleId>
              </a:tblPr>
              <a:tblGrid>
                <a:gridCol w="1464415">
                  <a:extLst>
                    <a:ext uri="{9D8B030D-6E8A-4147-A177-3AD203B41FA5}">
                      <a16:colId xmlns:a16="http://schemas.microsoft.com/office/drawing/2014/main" val="3543296599"/>
                    </a:ext>
                  </a:extLst>
                </a:gridCol>
                <a:gridCol w="1756306">
                  <a:extLst>
                    <a:ext uri="{9D8B030D-6E8A-4147-A177-3AD203B41FA5}">
                      <a16:colId xmlns:a16="http://schemas.microsoft.com/office/drawing/2014/main" val="3774036582"/>
                    </a:ext>
                  </a:extLst>
                </a:gridCol>
                <a:gridCol w="2827953">
                  <a:extLst>
                    <a:ext uri="{9D8B030D-6E8A-4147-A177-3AD203B41FA5}">
                      <a16:colId xmlns:a16="http://schemas.microsoft.com/office/drawing/2014/main" val="2050101151"/>
                    </a:ext>
                  </a:extLst>
                </a:gridCol>
              </a:tblGrid>
              <a:tr h="289560">
                <a:tc>
                  <a:txBody>
                    <a:bodyPr/>
                    <a:lstStyle/>
                    <a:p>
                      <a:pPr algn="l" fontAlgn="base"/>
                      <a:r>
                        <a:rPr lang="en-GB" sz="1800" b="1" dirty="0">
                          <a:solidFill>
                            <a:schemeClr val="tx1"/>
                          </a:solidFill>
                          <a:effectLst/>
                        </a:rPr>
                        <a:t>Scope</a:t>
                      </a:r>
                      <a:endParaRPr lang="en-GB" b="1" i="0" dirty="0">
                        <a:solidFill>
                          <a:schemeClr val="tx1"/>
                        </a:solidFill>
                        <a:effectLst/>
                      </a:endParaRPr>
                    </a:p>
                  </a:txBody>
                  <a:tcPr>
                    <a:lnL w="12700" cap="flat" cmpd="sng" algn="ctr">
                      <a:noFill/>
                      <a:prstDash val="solid"/>
                      <a:round/>
                      <a:headEnd type="none" w="med" len="med"/>
                      <a:tailEnd type="none" w="med" len="med"/>
                    </a:lnL>
                    <a:lnR w="12700" cap="flat" cmpd="sng" algn="ctr">
                      <a:solidFill>
                        <a:srgbClr val="FFDB7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DB7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en-GB" sz="1800" b="1" dirty="0">
                          <a:solidFill>
                            <a:schemeClr val="tx1"/>
                          </a:solidFill>
                          <a:effectLst/>
                        </a:rPr>
                        <a:t>Membership​</a:t>
                      </a:r>
                      <a:endParaRPr lang="en-GB" b="1" i="0" dirty="0">
                        <a:solidFill>
                          <a:schemeClr val="tx1"/>
                        </a:solidFill>
                        <a:effectLst/>
                      </a:endParaRPr>
                    </a:p>
                  </a:txBody>
                  <a:tcPr>
                    <a:lnL w="12700" cap="flat" cmpd="sng" algn="ctr">
                      <a:solidFill>
                        <a:srgbClr val="FFDB71"/>
                      </a:solidFill>
                      <a:prstDash val="solid"/>
                      <a:round/>
                      <a:headEnd type="none" w="med" len="med"/>
                      <a:tailEnd type="none" w="med" len="med"/>
                    </a:lnL>
                    <a:lnR w="12700" cap="flat" cmpd="sng" algn="ctr">
                      <a:solidFill>
                        <a:srgbClr val="FFDB7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DB7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en-GB" b="1" i="0" dirty="0">
                          <a:solidFill>
                            <a:schemeClr val="tx1"/>
                          </a:solidFill>
                          <a:effectLst/>
                        </a:rPr>
                        <a:t>Competency types</a:t>
                      </a:r>
                    </a:p>
                  </a:txBody>
                  <a:tcPr>
                    <a:lnL w="12700" cap="flat" cmpd="sng" algn="ctr">
                      <a:solidFill>
                        <a:srgbClr val="FFDB7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DB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661743"/>
                  </a:ext>
                </a:extLst>
              </a:tr>
              <a:tr h="289560">
                <a:tc>
                  <a:txBody>
                    <a:bodyPr/>
                    <a:lstStyle/>
                    <a:p>
                      <a:pPr algn="l" fontAlgn="base"/>
                      <a:r>
                        <a:rPr lang="en-GB" sz="1800" b="0" dirty="0">
                          <a:solidFill>
                            <a:schemeClr val="tx1"/>
                          </a:solidFill>
                          <a:effectLst/>
                        </a:rPr>
                        <a:t>Baseline</a:t>
                      </a:r>
                      <a:endParaRPr lang="en-GB" b="0" i="0" dirty="0">
                        <a:solidFill>
                          <a:schemeClr val="tx1"/>
                        </a:solidFill>
                        <a:effectLst/>
                      </a:endParaRPr>
                    </a:p>
                  </a:txBody>
                  <a:tcPr>
                    <a:lnL w="12700" cap="flat" cmpd="sng" algn="ctr">
                      <a:noFill/>
                      <a:prstDash val="solid"/>
                      <a:round/>
                      <a:headEnd type="none" w="med" len="med"/>
                      <a:tailEnd type="none" w="med" len="med"/>
                    </a:lnL>
                    <a:lnR w="12700" cap="flat" cmpd="sng" algn="ctr">
                      <a:solidFill>
                        <a:srgbClr val="FFDB71"/>
                      </a:solidFill>
                      <a:prstDash val="solid"/>
                      <a:round/>
                      <a:headEnd type="none" w="med" len="med"/>
                      <a:tailEnd type="none" w="med" len="med"/>
                    </a:lnR>
                    <a:lnT w="12700" cap="flat" cmpd="sng" algn="ctr">
                      <a:solidFill>
                        <a:srgbClr val="FFDB71"/>
                      </a:solidFill>
                      <a:prstDash val="solid"/>
                      <a:round/>
                      <a:headEnd type="none" w="med" len="med"/>
                      <a:tailEnd type="none" w="med" len="med"/>
                    </a:lnT>
                    <a:lnB w="12700" cap="flat" cmpd="sng" algn="ctr">
                      <a:solidFill>
                        <a:srgbClr val="FFDB7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0" dirty="0">
                          <a:solidFill>
                            <a:schemeClr val="tx1"/>
                          </a:solidFill>
                          <a:effectLst/>
                        </a:rPr>
                        <a:t>​Team-wide​</a:t>
                      </a:r>
                      <a:endParaRPr lang="en-GB" b="0" i="0" dirty="0">
                        <a:solidFill>
                          <a:schemeClr val="tx1"/>
                        </a:solidFill>
                        <a:effectLst/>
                      </a:endParaRPr>
                    </a:p>
                  </a:txBody>
                  <a:tcPr>
                    <a:lnL w="12700" cap="flat" cmpd="sng" algn="ctr">
                      <a:solidFill>
                        <a:srgbClr val="FFDB71"/>
                      </a:solidFill>
                      <a:prstDash val="solid"/>
                      <a:round/>
                      <a:headEnd type="none" w="med" len="med"/>
                      <a:tailEnd type="none" w="med" len="med"/>
                    </a:lnL>
                    <a:lnR w="12700" cap="flat" cmpd="sng" algn="ctr">
                      <a:solidFill>
                        <a:srgbClr val="FFDB71"/>
                      </a:solidFill>
                      <a:prstDash val="solid"/>
                      <a:round/>
                      <a:headEnd type="none" w="med" len="med"/>
                      <a:tailEnd type="none" w="med" len="med"/>
                    </a:lnR>
                    <a:lnT w="12700" cap="flat" cmpd="sng" algn="ctr">
                      <a:solidFill>
                        <a:srgbClr val="FFDB71"/>
                      </a:solidFill>
                      <a:prstDash val="solid"/>
                      <a:round/>
                      <a:headEnd type="none" w="med" len="med"/>
                      <a:tailEnd type="none" w="med" len="med"/>
                    </a:lnT>
                    <a:lnB w="12700" cap="flat" cmpd="sng" algn="ctr">
                      <a:solidFill>
                        <a:srgbClr val="FFDB7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en-GB" b="0" i="0" dirty="0">
                          <a:solidFill>
                            <a:schemeClr val="tx1"/>
                          </a:solidFill>
                          <a:effectLst/>
                        </a:rPr>
                        <a:t>Common</a:t>
                      </a:r>
                    </a:p>
                  </a:txBody>
                  <a:tcPr>
                    <a:lnL w="12700" cap="flat" cmpd="sng" algn="ctr">
                      <a:solidFill>
                        <a:srgbClr val="FFDB7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B71"/>
                      </a:solidFill>
                      <a:prstDash val="solid"/>
                      <a:round/>
                      <a:headEnd type="none" w="med" len="med"/>
                      <a:tailEnd type="none" w="med" len="med"/>
                    </a:lnT>
                    <a:lnB w="12700" cap="flat" cmpd="sng" algn="ctr">
                      <a:solidFill>
                        <a:srgbClr val="FFDB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275060"/>
                  </a:ext>
                </a:extLst>
              </a:tr>
              <a:tr h="289560">
                <a:tc>
                  <a:txBody>
                    <a:bodyPr/>
                    <a:lstStyle/>
                    <a:p>
                      <a:pPr algn="l" fontAlgn="base"/>
                      <a:r>
                        <a:rPr lang="en-GB" sz="1800" b="0" i="0" dirty="0">
                          <a:solidFill>
                            <a:schemeClr val="tx1"/>
                          </a:solidFill>
                          <a:effectLst/>
                        </a:rPr>
                        <a:t>For each area</a:t>
                      </a:r>
                      <a:endParaRPr lang="en-GB" b="0" i="0" dirty="0">
                        <a:solidFill>
                          <a:schemeClr val="tx1"/>
                        </a:solidFill>
                        <a:effectLst/>
                      </a:endParaRPr>
                    </a:p>
                  </a:txBody>
                  <a:tcPr>
                    <a:lnL w="12700" cap="flat" cmpd="sng" algn="ctr">
                      <a:noFill/>
                      <a:prstDash val="solid"/>
                      <a:round/>
                      <a:headEnd type="none" w="med" len="med"/>
                      <a:tailEnd type="none" w="med" len="med"/>
                    </a:lnL>
                    <a:lnR w="12700" cap="flat" cmpd="sng" algn="ctr">
                      <a:solidFill>
                        <a:srgbClr val="FFDB71"/>
                      </a:solidFill>
                      <a:prstDash val="solid"/>
                      <a:round/>
                      <a:headEnd type="none" w="med" len="med"/>
                      <a:tailEnd type="none" w="med" len="med"/>
                    </a:lnR>
                    <a:lnT w="12700" cap="flat" cmpd="sng" algn="ctr">
                      <a:solidFill>
                        <a:srgbClr val="FFDB71"/>
                      </a:solidFill>
                      <a:prstDash val="solid"/>
                      <a:round/>
                      <a:headEnd type="none" w="med" len="med"/>
                      <a:tailEnd type="none" w="med" len="med"/>
                    </a:lnT>
                    <a:lnB w="12700" cap="flat" cmpd="sng" algn="ctr">
                      <a:solidFill>
                        <a:srgbClr val="FFDB7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en-GB" sz="1800" b="0" dirty="0">
                          <a:solidFill>
                            <a:schemeClr val="tx1"/>
                          </a:solidFill>
                          <a:effectLst/>
                        </a:rPr>
                        <a:t>Service member ​</a:t>
                      </a:r>
                      <a:endParaRPr lang="en-GB" b="0" i="0" dirty="0">
                        <a:solidFill>
                          <a:schemeClr val="tx1"/>
                        </a:solidFill>
                        <a:effectLst/>
                      </a:endParaRPr>
                    </a:p>
                  </a:txBody>
                  <a:tcPr>
                    <a:lnL w="12700" cap="flat" cmpd="sng" algn="ctr">
                      <a:solidFill>
                        <a:srgbClr val="FFDB71"/>
                      </a:solidFill>
                      <a:prstDash val="solid"/>
                      <a:round/>
                      <a:headEnd type="none" w="med" len="med"/>
                      <a:tailEnd type="none" w="med" len="med"/>
                    </a:lnL>
                    <a:lnR w="12700" cap="flat" cmpd="sng" algn="ctr">
                      <a:solidFill>
                        <a:srgbClr val="FFDB71"/>
                      </a:solidFill>
                      <a:prstDash val="solid"/>
                      <a:round/>
                      <a:headEnd type="none" w="med" len="med"/>
                      <a:tailEnd type="none" w="med" len="med"/>
                    </a:lnR>
                    <a:lnT w="12700" cap="flat" cmpd="sng" algn="ctr">
                      <a:solidFill>
                        <a:srgbClr val="FFDB71"/>
                      </a:solidFill>
                      <a:prstDash val="solid"/>
                      <a:round/>
                      <a:headEnd type="none" w="med" len="med"/>
                      <a:tailEnd type="none" w="med" len="med"/>
                    </a:lnT>
                    <a:lnB w="12700" cap="flat" cmpd="sng" algn="ctr">
                      <a:solidFill>
                        <a:srgbClr val="FFDB7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en-GB" b="0" i="0" dirty="0">
                          <a:solidFill>
                            <a:schemeClr val="tx1"/>
                          </a:solidFill>
                          <a:effectLst/>
                        </a:rPr>
                        <a:t>Common and Technical</a:t>
                      </a:r>
                    </a:p>
                  </a:txBody>
                  <a:tcPr>
                    <a:lnL w="12700" cap="flat" cmpd="sng" algn="ctr">
                      <a:solidFill>
                        <a:srgbClr val="FFDB7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B71"/>
                      </a:solidFill>
                      <a:prstDash val="solid"/>
                      <a:round/>
                      <a:headEnd type="none" w="med" len="med"/>
                      <a:tailEnd type="none" w="med" len="med"/>
                    </a:lnT>
                    <a:lnB w="12700" cap="flat" cmpd="sng" algn="ctr">
                      <a:solidFill>
                        <a:srgbClr val="FFDB7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1964482"/>
                  </a:ext>
                </a:extLst>
              </a:tr>
              <a:tr h="0">
                <a:tc>
                  <a:txBody>
                    <a:bodyPr/>
                    <a:lstStyle/>
                    <a:p>
                      <a:pPr algn="l" fontAlgn="base"/>
                      <a:r>
                        <a:rPr lang="en-GB" sz="1800" b="0" dirty="0">
                          <a:solidFill>
                            <a:schemeClr val="bg1">
                              <a:lumMod val="65000"/>
                            </a:schemeClr>
                          </a:solidFill>
                          <a:effectLst/>
                        </a:rPr>
                        <a:t>Out of scope</a:t>
                      </a:r>
                      <a:endParaRPr lang="en-GB" b="0" i="0" dirty="0">
                        <a:solidFill>
                          <a:schemeClr val="bg1">
                            <a:lumMod val="65000"/>
                          </a:schemeClr>
                        </a:solidFill>
                        <a:effectLst/>
                      </a:endParaRPr>
                    </a:p>
                  </a:txBody>
                  <a:tcPr>
                    <a:lnL w="12700" cap="flat" cmpd="sng" algn="ctr">
                      <a:noFill/>
                      <a:prstDash val="solid"/>
                      <a:round/>
                      <a:headEnd type="none" w="med" len="med"/>
                      <a:tailEnd type="none" w="med" len="med"/>
                    </a:lnL>
                    <a:lnR w="12700" cap="flat" cmpd="sng" algn="ctr">
                      <a:solidFill>
                        <a:srgbClr val="FFDB71"/>
                      </a:solidFill>
                      <a:prstDash val="solid"/>
                      <a:round/>
                      <a:headEnd type="none" w="med" len="med"/>
                      <a:tailEnd type="none" w="med" len="med"/>
                    </a:lnR>
                    <a:lnT w="12700" cap="flat" cmpd="sng" algn="ctr">
                      <a:solidFill>
                        <a:srgbClr val="FFDB7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en-GB" sz="1800" b="0" dirty="0">
                          <a:solidFill>
                            <a:schemeClr val="bg1">
                              <a:lumMod val="65000"/>
                            </a:schemeClr>
                          </a:solidFill>
                          <a:effectLst/>
                        </a:rPr>
                        <a:t>Service expert</a:t>
                      </a:r>
                      <a:endParaRPr lang="en-GB" b="0" i="0" dirty="0">
                        <a:solidFill>
                          <a:schemeClr val="bg1">
                            <a:lumMod val="65000"/>
                          </a:schemeClr>
                        </a:solidFill>
                        <a:effectLst/>
                      </a:endParaRPr>
                    </a:p>
                  </a:txBody>
                  <a:tcPr>
                    <a:lnL w="12700" cap="flat" cmpd="sng" algn="ctr">
                      <a:solidFill>
                        <a:srgbClr val="FFDB71"/>
                      </a:solidFill>
                      <a:prstDash val="solid"/>
                      <a:round/>
                      <a:headEnd type="none" w="med" len="med"/>
                      <a:tailEnd type="none" w="med" len="med"/>
                    </a:lnL>
                    <a:lnR w="12700" cap="flat" cmpd="sng" algn="ctr">
                      <a:solidFill>
                        <a:srgbClr val="FFDB71"/>
                      </a:solidFill>
                      <a:prstDash val="solid"/>
                      <a:round/>
                      <a:headEnd type="none" w="med" len="med"/>
                      <a:tailEnd type="none" w="med" len="med"/>
                    </a:lnR>
                    <a:lnT w="12700" cap="flat" cmpd="sng" algn="ctr">
                      <a:solidFill>
                        <a:srgbClr val="FFDB7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ase"/>
                      <a:r>
                        <a:rPr lang="en-GB" b="0" i="0" dirty="0">
                          <a:solidFill>
                            <a:schemeClr val="bg1">
                              <a:lumMod val="65000"/>
                            </a:schemeClr>
                          </a:solidFill>
                          <a:effectLst/>
                        </a:rPr>
                        <a:t>Technical and Leadership</a:t>
                      </a:r>
                    </a:p>
                  </a:txBody>
                  <a:tcPr>
                    <a:lnL w="12700" cap="flat" cmpd="sng" algn="ctr">
                      <a:solidFill>
                        <a:srgbClr val="FFDB7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B7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6813610"/>
                  </a:ext>
                </a:extLst>
              </a:tr>
            </a:tbl>
          </a:graphicData>
        </a:graphic>
      </p:graphicFrame>
      <p:sp>
        <p:nvSpPr>
          <p:cNvPr id="4" name="Rectangle 3" descr="Baseline flat ground with nothing on it">
            <a:extLst>
              <a:ext uri="{FF2B5EF4-FFF2-40B4-BE49-F238E27FC236}">
                <a16:creationId xmlns:a16="http://schemas.microsoft.com/office/drawing/2014/main" id="{F385292E-6544-5548-1630-8140BB697076}"/>
              </a:ext>
            </a:extLst>
          </p:cNvPr>
          <p:cNvSpPr/>
          <p:nvPr/>
        </p:nvSpPr>
        <p:spPr>
          <a:xfrm>
            <a:off x="2051720" y="3363838"/>
            <a:ext cx="432048" cy="45719"/>
          </a:xfrm>
          <a:prstGeom prst="rect">
            <a:avLst/>
          </a:prstGeom>
          <a:solidFill>
            <a:srgbClr val="CD9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descr="Four pillars built on the ground">
            <a:extLst>
              <a:ext uri="{FF2B5EF4-FFF2-40B4-BE49-F238E27FC236}">
                <a16:creationId xmlns:a16="http://schemas.microsoft.com/office/drawing/2014/main" id="{5D38C44C-C7F6-2F7E-D429-925CD64456CE}"/>
              </a:ext>
            </a:extLst>
          </p:cNvPr>
          <p:cNvGrpSpPr/>
          <p:nvPr/>
        </p:nvGrpSpPr>
        <p:grpSpPr>
          <a:xfrm>
            <a:off x="2051720" y="3649941"/>
            <a:ext cx="432048" cy="191664"/>
            <a:chOff x="2051720" y="3649941"/>
            <a:chExt cx="432048" cy="191664"/>
          </a:xfrm>
        </p:grpSpPr>
        <p:sp>
          <p:nvSpPr>
            <p:cNvPr id="9" name="Rectangle 8">
              <a:extLst>
                <a:ext uri="{FF2B5EF4-FFF2-40B4-BE49-F238E27FC236}">
                  <a16:creationId xmlns:a16="http://schemas.microsoft.com/office/drawing/2014/main" id="{357041EE-6C12-E60D-F19C-E1778729974B}"/>
                </a:ext>
              </a:extLst>
            </p:cNvPr>
            <p:cNvSpPr/>
            <p:nvPr/>
          </p:nvSpPr>
          <p:spPr>
            <a:xfrm>
              <a:off x="2051720" y="3795886"/>
              <a:ext cx="432048" cy="45719"/>
            </a:xfrm>
            <a:prstGeom prst="rect">
              <a:avLst/>
            </a:prstGeom>
            <a:solidFill>
              <a:srgbClr val="CD9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EDFBF35-264E-D373-87B3-3D987135C908}"/>
                </a:ext>
              </a:extLst>
            </p:cNvPr>
            <p:cNvSpPr/>
            <p:nvPr/>
          </p:nvSpPr>
          <p:spPr>
            <a:xfrm rot="5400000">
              <a:off x="2004287" y="3697374"/>
              <a:ext cx="166874" cy="72008"/>
            </a:xfrm>
            <a:prstGeom prst="rect">
              <a:avLst/>
            </a:prstGeom>
            <a:solidFill>
              <a:srgbClr val="CD9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0E61C98-AE83-A0F2-32AB-8886009A51FB}"/>
                </a:ext>
              </a:extLst>
            </p:cNvPr>
            <p:cNvSpPr/>
            <p:nvPr/>
          </p:nvSpPr>
          <p:spPr>
            <a:xfrm rot="5400000">
              <a:off x="2119940" y="3697374"/>
              <a:ext cx="166874" cy="72008"/>
            </a:xfrm>
            <a:prstGeom prst="rect">
              <a:avLst/>
            </a:prstGeom>
            <a:solidFill>
              <a:srgbClr val="CD9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8958441-61B2-054E-5FD4-B509208C2F39}"/>
                </a:ext>
              </a:extLst>
            </p:cNvPr>
            <p:cNvSpPr/>
            <p:nvPr/>
          </p:nvSpPr>
          <p:spPr>
            <a:xfrm rot="5400000">
              <a:off x="2235593" y="3697374"/>
              <a:ext cx="166874" cy="72008"/>
            </a:xfrm>
            <a:prstGeom prst="rect">
              <a:avLst/>
            </a:prstGeom>
            <a:solidFill>
              <a:srgbClr val="CD9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49B5306-95B4-4C47-A297-4E4EF1FCABFE}"/>
                </a:ext>
              </a:extLst>
            </p:cNvPr>
            <p:cNvSpPr/>
            <p:nvPr/>
          </p:nvSpPr>
          <p:spPr>
            <a:xfrm rot="5400000">
              <a:off x="2351246" y="3697374"/>
              <a:ext cx="166874" cy="72008"/>
            </a:xfrm>
            <a:prstGeom prst="rect">
              <a:avLst/>
            </a:prstGeom>
            <a:solidFill>
              <a:srgbClr val="CD9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descr="Roof, pillars and ground but drawn in outline">
            <a:extLst>
              <a:ext uri="{FF2B5EF4-FFF2-40B4-BE49-F238E27FC236}">
                <a16:creationId xmlns:a16="http://schemas.microsoft.com/office/drawing/2014/main" id="{517B91DB-E55D-8172-57D4-8371D24AE164}"/>
              </a:ext>
            </a:extLst>
          </p:cNvPr>
          <p:cNvGrpSpPr/>
          <p:nvPr/>
        </p:nvGrpSpPr>
        <p:grpSpPr>
          <a:xfrm>
            <a:off x="2050035" y="3974282"/>
            <a:ext cx="433733" cy="224115"/>
            <a:chOff x="2050035" y="3974282"/>
            <a:chExt cx="433733" cy="224115"/>
          </a:xfrm>
        </p:grpSpPr>
        <p:sp>
          <p:nvSpPr>
            <p:cNvPr id="15" name="Rectangle 14">
              <a:extLst>
                <a:ext uri="{FF2B5EF4-FFF2-40B4-BE49-F238E27FC236}">
                  <a16:creationId xmlns:a16="http://schemas.microsoft.com/office/drawing/2014/main" id="{0046182F-B8C1-55E4-825E-4FBD3C1628EC}"/>
                </a:ext>
              </a:extLst>
            </p:cNvPr>
            <p:cNvSpPr/>
            <p:nvPr/>
          </p:nvSpPr>
          <p:spPr>
            <a:xfrm rot="5400000">
              <a:off x="2004287" y="4054166"/>
              <a:ext cx="166874" cy="72008"/>
            </a:xfrm>
            <a:prstGeom prst="rect">
              <a:avLst/>
            </a:prstGeom>
            <a:solidFill>
              <a:schemeClr val="bg1"/>
            </a:solidFill>
            <a:ln>
              <a:solidFill>
                <a:srgbClr val="CD99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EBA7A56-41DA-0899-A8A8-F5192A83A307}"/>
                </a:ext>
              </a:extLst>
            </p:cNvPr>
            <p:cNvSpPr/>
            <p:nvPr/>
          </p:nvSpPr>
          <p:spPr>
            <a:xfrm rot="5400000">
              <a:off x="2119940" y="4054166"/>
              <a:ext cx="166874" cy="72008"/>
            </a:xfrm>
            <a:prstGeom prst="rect">
              <a:avLst/>
            </a:prstGeom>
            <a:solidFill>
              <a:schemeClr val="bg1"/>
            </a:solidFill>
            <a:ln>
              <a:solidFill>
                <a:srgbClr val="CD99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C4895A2-C6AA-F1E6-8FBD-B6BF081E5944}"/>
                </a:ext>
              </a:extLst>
            </p:cNvPr>
            <p:cNvSpPr/>
            <p:nvPr/>
          </p:nvSpPr>
          <p:spPr>
            <a:xfrm rot="5400000">
              <a:off x="2235593" y="4054166"/>
              <a:ext cx="166874" cy="72008"/>
            </a:xfrm>
            <a:prstGeom prst="rect">
              <a:avLst/>
            </a:prstGeom>
            <a:solidFill>
              <a:schemeClr val="bg1"/>
            </a:solidFill>
            <a:ln>
              <a:solidFill>
                <a:srgbClr val="CD99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CEAF22B-29AD-12D8-1E6A-60DAB5A17581}"/>
                </a:ext>
              </a:extLst>
            </p:cNvPr>
            <p:cNvSpPr/>
            <p:nvPr/>
          </p:nvSpPr>
          <p:spPr>
            <a:xfrm rot="5400000">
              <a:off x="2351246" y="4054166"/>
              <a:ext cx="166874" cy="72008"/>
            </a:xfrm>
            <a:prstGeom prst="rect">
              <a:avLst/>
            </a:prstGeom>
            <a:solidFill>
              <a:schemeClr val="bg1"/>
            </a:solidFill>
            <a:ln>
              <a:solidFill>
                <a:srgbClr val="CD99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0042809-FE01-8163-31A8-AB706CE6CBDB}"/>
                </a:ext>
              </a:extLst>
            </p:cNvPr>
            <p:cNvSpPr/>
            <p:nvPr/>
          </p:nvSpPr>
          <p:spPr>
            <a:xfrm>
              <a:off x="2051720" y="4152678"/>
              <a:ext cx="432048" cy="45719"/>
            </a:xfrm>
            <a:prstGeom prst="rect">
              <a:avLst/>
            </a:prstGeom>
            <a:solidFill>
              <a:schemeClr val="bg1"/>
            </a:solidFill>
            <a:ln>
              <a:solidFill>
                <a:srgbClr val="CD99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C554C18-F85C-65B5-5445-4FF0FAE6FEAE}"/>
                </a:ext>
              </a:extLst>
            </p:cNvPr>
            <p:cNvSpPr/>
            <p:nvPr/>
          </p:nvSpPr>
          <p:spPr>
            <a:xfrm>
              <a:off x="2050035" y="3974282"/>
              <a:ext cx="432048" cy="45719"/>
            </a:xfrm>
            <a:prstGeom prst="rect">
              <a:avLst/>
            </a:prstGeom>
            <a:solidFill>
              <a:schemeClr val="bg1"/>
            </a:solidFill>
            <a:ln>
              <a:solidFill>
                <a:srgbClr val="CD99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66494562"/>
      </p:ext>
    </p:extLst>
  </p:cSld>
  <p:clrMapOvr>
    <a:masterClrMapping/>
  </p:clrMapOvr>
  <mc:AlternateContent xmlns:mc="http://schemas.openxmlformats.org/markup-compatibility/2006" xmlns:p14="http://schemas.microsoft.com/office/powerpoint/2010/main">
    <mc:Choice Requires="p14">
      <p:transition spd="slow" p14:dur="2000" advTm="67108"/>
    </mc:Choice>
    <mc:Fallback xmlns="">
      <p:transition spd="slow" advTm="6710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B8BAE6-2EC1-4220-9997-ED2C9924DB04}"/>
              </a:ext>
            </a:extLst>
          </p:cNvPr>
          <p:cNvSpPr>
            <a:spLocks noGrp="1"/>
          </p:cNvSpPr>
          <p:nvPr>
            <p:ph type="body" sz="quarter" idx="11"/>
          </p:nvPr>
        </p:nvSpPr>
        <p:spPr/>
        <p:txBody>
          <a:bodyPr/>
          <a:lstStyle/>
          <a:p>
            <a:r>
              <a:rPr lang="en-GB" dirty="0"/>
              <a:t>Why I did it</a:t>
            </a:r>
            <a:endParaRPr lang="en-GB" dirty="0">
              <a:solidFill>
                <a:srgbClr val="8E5CB4"/>
              </a:solidFill>
            </a:endParaRPr>
          </a:p>
        </p:txBody>
      </p:sp>
      <p:sp>
        <p:nvSpPr>
          <p:cNvPr id="3" name="Text Placeholder 2">
            <a:extLst>
              <a:ext uri="{FF2B5EF4-FFF2-40B4-BE49-F238E27FC236}">
                <a16:creationId xmlns:a16="http://schemas.microsoft.com/office/drawing/2014/main" id="{DE0ED0FC-E046-489B-A025-1E9AB91161E1}"/>
              </a:ext>
            </a:extLst>
          </p:cNvPr>
          <p:cNvSpPr>
            <a:spLocks noGrp="1"/>
          </p:cNvSpPr>
          <p:nvPr>
            <p:ph type="body" sz="quarter" idx="12"/>
          </p:nvPr>
        </p:nvSpPr>
        <p:spPr/>
        <p:txBody>
          <a:bodyPr/>
          <a:lstStyle/>
          <a:p>
            <a:pPr marL="342900" indent="-342900">
              <a:buFont typeface="Arial" panose="020B0604020202020204" pitchFamily="34" charset="0"/>
              <a:buChar char="•"/>
            </a:pPr>
            <a:r>
              <a:rPr lang="en-GB" dirty="0">
                <a:effectLst/>
                <a:latin typeface="Calibri" panose="020F0502020204030204" pitchFamily="34" charset="0"/>
              </a:rPr>
              <a:t>Long term complaints from staff joining SLS that that they do not know what is required for them to learn; work shadowing isn’t enough</a:t>
            </a:r>
          </a:p>
          <a:p>
            <a:pPr marL="342900" indent="-342900">
              <a:buFont typeface="Arial" panose="020B0604020202020204" pitchFamily="34" charset="0"/>
              <a:buChar char="•"/>
            </a:pPr>
            <a:endParaRPr lang="en-GB" sz="1800" dirty="0">
              <a:latin typeface="Calibri" panose="020F0502020204030204" pitchFamily="34" charset="0"/>
            </a:endParaRPr>
          </a:p>
          <a:p>
            <a:pPr marL="342900" indent="-342900">
              <a:buFont typeface="Arial" panose="020B0604020202020204" pitchFamily="34" charset="0"/>
              <a:buChar char="•"/>
            </a:pPr>
            <a:r>
              <a:rPr lang="en-GB" sz="2000" dirty="0">
                <a:effectLst/>
                <a:latin typeface="Calibri" panose="020F0502020204030204" pitchFamily="34" charset="0"/>
              </a:rPr>
              <a:t>Similar complaints from service leads that staff joining them who don’t have experience in that specialist area are not developing</a:t>
            </a:r>
          </a:p>
          <a:p>
            <a:pPr marL="342900" indent="-342900">
              <a:buFont typeface="Arial" panose="020B0604020202020204" pitchFamily="34" charset="0"/>
              <a:buChar char="•"/>
            </a:pPr>
            <a:endParaRPr lang="en-GB" dirty="0">
              <a:latin typeface="Calibri" panose="020F0502020204030204" pitchFamily="34" charset="0"/>
            </a:endParaRPr>
          </a:p>
          <a:p>
            <a:pPr marL="342900" indent="-342900">
              <a:buFont typeface="Arial" panose="020B0604020202020204" pitchFamily="34" charset="0"/>
              <a:buChar char="•"/>
            </a:pPr>
            <a:r>
              <a:rPr lang="en-GB" sz="2000" dirty="0">
                <a:effectLst/>
                <a:latin typeface="Calibri" panose="020F0502020204030204" pitchFamily="34" charset="0"/>
              </a:rPr>
              <a:t>Part of my Local Academic Culture module in my PGCert:</a:t>
            </a:r>
          </a:p>
          <a:p>
            <a:pPr marL="1085850" lvl="1" indent="-342900">
              <a:buFont typeface="Arial" panose="020B0604020202020204" pitchFamily="34" charset="0"/>
              <a:buChar char="•"/>
            </a:pPr>
            <a:r>
              <a:rPr lang="en-GB" sz="2000" dirty="0">
                <a:solidFill>
                  <a:srgbClr val="8E5CB4"/>
                </a:solidFill>
                <a:latin typeface="Calibri" panose="020F0502020204030204" pitchFamily="34" charset="0"/>
              </a:rPr>
              <a:t>R</a:t>
            </a:r>
            <a:r>
              <a:rPr lang="en-GB" sz="2000" dirty="0">
                <a:solidFill>
                  <a:srgbClr val="8E5CB4"/>
                </a:solidFill>
                <a:effectLst/>
                <a:latin typeface="Calibri" panose="020F0502020204030204" pitchFamily="34" charset="0"/>
              </a:rPr>
              <a:t>eflective practice with ethnographic research </a:t>
            </a:r>
            <a:br>
              <a:rPr lang="en-GB" sz="2000" dirty="0">
                <a:solidFill>
                  <a:srgbClr val="8E5CB4"/>
                </a:solidFill>
                <a:effectLst/>
                <a:latin typeface="Calibri" panose="020F0502020204030204" pitchFamily="34" charset="0"/>
              </a:rPr>
            </a:br>
            <a:r>
              <a:rPr lang="en-GB" sz="2000" dirty="0">
                <a:solidFill>
                  <a:srgbClr val="8E5CB4"/>
                </a:solidFill>
                <a:effectLst/>
                <a:latin typeface="Calibri" panose="020F0502020204030204" pitchFamily="34" charset="0"/>
              </a:rPr>
              <a:t>(Hammersley and Atkinson, 2007)</a:t>
            </a:r>
          </a:p>
          <a:p>
            <a:pPr marL="1085850" lvl="1" indent="-342900">
              <a:buFont typeface="Arial" panose="020B0604020202020204" pitchFamily="34" charset="0"/>
              <a:buChar char="•"/>
            </a:pPr>
            <a:r>
              <a:rPr lang="en-GB" sz="2000" dirty="0">
                <a:solidFill>
                  <a:srgbClr val="8E5CB4"/>
                </a:solidFill>
                <a:effectLst/>
                <a:latin typeface="Calibri" panose="020F0502020204030204" pitchFamily="34" charset="0"/>
              </a:rPr>
              <a:t>Chose CIPD model (CIPD</a:t>
            </a:r>
            <a:r>
              <a:rPr lang="en-GB" sz="2000" dirty="0">
                <a:solidFill>
                  <a:srgbClr val="8E5CB4"/>
                </a:solidFill>
                <a:latin typeface="Calibri" panose="020F0502020204030204" pitchFamily="34" charset="0"/>
              </a:rPr>
              <a:t>, 2020)</a:t>
            </a:r>
            <a:endParaRPr lang="en-GB" sz="2000" dirty="0">
              <a:solidFill>
                <a:srgbClr val="8E5CB4"/>
              </a:solidFill>
              <a:effectLst/>
              <a:latin typeface="Calibri" panose="020F0502020204030204" pitchFamily="34" charset="0"/>
            </a:endParaRPr>
          </a:p>
        </p:txBody>
      </p:sp>
    </p:spTree>
    <p:extLst>
      <p:ext uri="{BB962C8B-B14F-4D97-AF65-F5344CB8AC3E}">
        <p14:creationId xmlns:p14="http://schemas.microsoft.com/office/powerpoint/2010/main" val="1479731688"/>
      </p:ext>
    </p:extLst>
  </p:cSld>
  <p:clrMapOvr>
    <a:masterClrMapping/>
  </p:clrMapOvr>
  <mc:AlternateContent xmlns:mc="http://schemas.openxmlformats.org/markup-compatibility/2006" xmlns:p14="http://schemas.microsoft.com/office/powerpoint/2010/main">
    <mc:Choice Requires="p14">
      <p:transition spd="slow" p14:dur="2000" advTm="93074"/>
    </mc:Choice>
    <mc:Fallback xmlns="">
      <p:transition spd="slow" advTm="9307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4BEC7B96-7F4A-8AF7-CDEF-2E48FC7ECA41}"/>
              </a:ext>
            </a:extLst>
          </p:cNvPr>
          <p:cNvSpPr/>
          <p:nvPr/>
        </p:nvSpPr>
        <p:spPr>
          <a:xfrm rot="5400000" flipV="1">
            <a:off x="2319642" y="-1008885"/>
            <a:ext cx="720425" cy="4136588"/>
          </a:xfrm>
          <a:prstGeom prst="parallelogram">
            <a:avLst>
              <a:gd name="adj" fmla="val 28835"/>
            </a:avLst>
          </a:prstGeom>
          <a:solidFill>
            <a:srgbClr val="FFDB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E1B8BAE6-2EC1-4220-9997-ED2C9924DB04}"/>
              </a:ext>
            </a:extLst>
          </p:cNvPr>
          <p:cNvSpPr>
            <a:spLocks noGrp="1"/>
          </p:cNvSpPr>
          <p:nvPr>
            <p:ph type="body" sz="quarter" idx="11"/>
          </p:nvPr>
        </p:nvSpPr>
        <p:spPr/>
        <p:txBody>
          <a:bodyPr/>
          <a:lstStyle/>
          <a:p>
            <a:r>
              <a:rPr lang="en-GB" dirty="0"/>
              <a:t>Impact and reflection</a:t>
            </a:r>
            <a:endParaRPr lang="en-GB" dirty="0">
              <a:solidFill>
                <a:srgbClr val="8E5CB4"/>
              </a:solidFill>
            </a:endParaRPr>
          </a:p>
        </p:txBody>
      </p:sp>
      <p:sp>
        <p:nvSpPr>
          <p:cNvPr id="3" name="Text Placeholder 2">
            <a:extLst>
              <a:ext uri="{FF2B5EF4-FFF2-40B4-BE49-F238E27FC236}">
                <a16:creationId xmlns:a16="http://schemas.microsoft.com/office/drawing/2014/main" id="{DE0ED0FC-E046-489B-A025-1E9AB91161E1}"/>
              </a:ext>
            </a:extLst>
          </p:cNvPr>
          <p:cNvSpPr>
            <a:spLocks noGrp="1"/>
          </p:cNvSpPr>
          <p:nvPr>
            <p:ph type="body" sz="quarter" idx="12"/>
          </p:nvPr>
        </p:nvSpPr>
        <p:spPr/>
        <p:txBody>
          <a:bodyPr/>
          <a:lstStyle/>
          <a:p>
            <a:pPr marL="0" marR="0">
              <a:spcBef>
                <a:spcPts val="0"/>
              </a:spcBef>
              <a:spcAft>
                <a:spcPts val="0"/>
              </a:spcAft>
            </a:pPr>
            <a:r>
              <a:rPr lang="en-GB" sz="2000" dirty="0">
                <a:effectLst/>
                <a:latin typeface="Calibri" panose="020F0502020204030204" pitchFamily="34" charset="0"/>
              </a:rPr>
              <a:t>What we hope to achieve from it?</a:t>
            </a:r>
          </a:p>
          <a:p>
            <a:pPr marL="685800" indent="-342900" rtl="0" fontAlgn="ctr">
              <a:spcBef>
                <a:spcPts val="0"/>
              </a:spcBef>
              <a:spcAft>
                <a:spcPts val="0"/>
              </a:spcAft>
              <a:buFont typeface="Arial" panose="020B0604020202020204" pitchFamily="34" charset="0"/>
              <a:buChar char="•"/>
            </a:pPr>
            <a:r>
              <a:rPr lang="en-GB" sz="2000" dirty="0">
                <a:effectLst/>
                <a:latin typeface="Calibri" panose="020F0502020204030204" pitchFamily="34" charset="0"/>
              </a:rPr>
              <a:t>Clearly describe the development requirements for SLS staff and managers, especially following the Library Reshaping Project</a:t>
            </a:r>
          </a:p>
          <a:p>
            <a:pPr marL="685800" indent="-342900" rtl="0" fontAlgn="ctr">
              <a:spcBef>
                <a:spcPts val="0"/>
              </a:spcBef>
              <a:spcAft>
                <a:spcPts val="0"/>
              </a:spcAft>
              <a:buFont typeface="Arial" panose="020B0604020202020204" pitchFamily="34" charset="0"/>
              <a:buChar char="•"/>
            </a:pPr>
            <a:endParaRPr lang="en-GB" sz="2000" dirty="0">
              <a:effectLst/>
              <a:latin typeface="Calibri" panose="020F0502020204030204" pitchFamily="34" charset="0"/>
            </a:endParaRPr>
          </a:p>
          <a:p>
            <a:pPr marL="685800" indent="-342900" rtl="0" fontAlgn="ctr">
              <a:spcBef>
                <a:spcPts val="0"/>
              </a:spcBef>
              <a:spcAft>
                <a:spcPts val="800"/>
              </a:spcAft>
              <a:buFont typeface="Arial" panose="020B0604020202020204" pitchFamily="34" charset="0"/>
              <a:buChar char="•"/>
            </a:pPr>
            <a:r>
              <a:rPr lang="en-GB" sz="2000" dirty="0">
                <a:effectLst/>
                <a:latin typeface="Calibri" panose="020F0502020204030204" pitchFamily="34" charset="0"/>
              </a:rPr>
              <a:t>Improve confidence, engagement and retainment of newer staff </a:t>
            </a:r>
          </a:p>
          <a:p>
            <a:pPr marL="685800" indent="-342900" rtl="0" fontAlgn="ctr">
              <a:spcBef>
                <a:spcPts val="0"/>
              </a:spcBef>
              <a:spcAft>
                <a:spcPts val="800"/>
              </a:spcAft>
              <a:buFont typeface="Arial" panose="020B0604020202020204" pitchFamily="34" charset="0"/>
              <a:buChar char="•"/>
            </a:pPr>
            <a:endParaRPr lang="en-GB" dirty="0">
              <a:latin typeface="Calibri" panose="020F0502020204030204" pitchFamily="34" charset="0"/>
            </a:endParaRPr>
          </a:p>
          <a:p>
            <a:pPr marL="685800" indent="-342900" rtl="0" fontAlgn="ctr">
              <a:spcBef>
                <a:spcPts val="0"/>
              </a:spcBef>
              <a:spcAft>
                <a:spcPts val="800"/>
              </a:spcAft>
              <a:buFont typeface="Arial" panose="020B0604020202020204" pitchFamily="34" charset="0"/>
              <a:buChar char="•"/>
            </a:pPr>
            <a:r>
              <a:rPr lang="en-GB" sz="2000" dirty="0">
                <a:effectLst/>
                <a:latin typeface="Calibri" panose="020F0502020204030204" pitchFamily="34" charset="0"/>
              </a:rPr>
              <a:t>Adapt and apply the approach in other teams in Library </a:t>
            </a:r>
            <a:br>
              <a:rPr lang="en-GB" sz="2000" dirty="0">
                <a:effectLst/>
                <a:latin typeface="Calibri" panose="020F0502020204030204" pitchFamily="34" charset="0"/>
              </a:rPr>
            </a:br>
            <a:r>
              <a:rPr lang="en-GB" sz="2000" dirty="0">
                <a:effectLst/>
                <a:latin typeface="Calibri" panose="020F0502020204030204" pitchFamily="34" charset="0"/>
              </a:rPr>
              <a:t>(you!</a:t>
            </a:r>
            <a:r>
              <a:rPr lang="en-GB" dirty="0">
                <a:latin typeface="Calibri" panose="020F0502020204030204" pitchFamily="34" charset="0"/>
              </a:rPr>
              <a:t>)</a:t>
            </a:r>
          </a:p>
          <a:p>
            <a:pPr rtl="0" fontAlgn="ctr">
              <a:spcBef>
                <a:spcPts val="0"/>
              </a:spcBef>
            </a:pPr>
            <a:endParaRPr lang="en-GB" dirty="0">
              <a:latin typeface="Calibri" panose="020F0502020204030204" pitchFamily="34" charset="0"/>
            </a:endParaRPr>
          </a:p>
        </p:txBody>
      </p:sp>
    </p:spTree>
    <p:extLst>
      <p:ext uri="{BB962C8B-B14F-4D97-AF65-F5344CB8AC3E}">
        <p14:creationId xmlns:p14="http://schemas.microsoft.com/office/powerpoint/2010/main" val="1537099381"/>
      </p:ext>
    </p:extLst>
  </p:cSld>
  <p:clrMapOvr>
    <a:masterClrMapping/>
  </p:clrMapOvr>
  <mc:AlternateContent xmlns:mc="http://schemas.openxmlformats.org/markup-compatibility/2006" xmlns:p14="http://schemas.microsoft.com/office/powerpoint/2010/main">
    <mc:Choice Requires="p14">
      <p:transition spd="slow" p14:dur="2000" advTm="82155"/>
    </mc:Choice>
    <mc:Fallback xmlns="">
      <p:transition spd="slow" advTm="8215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E3B6328B-378A-BDFF-6154-AF1DDD3D7D4E}"/>
              </a:ext>
            </a:extLst>
          </p:cNvPr>
          <p:cNvSpPr/>
          <p:nvPr/>
        </p:nvSpPr>
        <p:spPr>
          <a:xfrm rot="5400000" flipV="1">
            <a:off x="3923935" y="-2108771"/>
            <a:ext cx="936104" cy="7560843"/>
          </a:xfrm>
          <a:prstGeom prst="parallelogram">
            <a:avLst>
              <a:gd name="adj" fmla="val 15729"/>
            </a:avLst>
          </a:prstGeom>
          <a:solidFill>
            <a:srgbClr val="FFDB7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arallelogram 5">
            <a:extLst>
              <a:ext uri="{FF2B5EF4-FFF2-40B4-BE49-F238E27FC236}">
                <a16:creationId xmlns:a16="http://schemas.microsoft.com/office/drawing/2014/main" id="{3E9190A1-C860-284B-605F-0516F0FE7D0D}"/>
              </a:ext>
            </a:extLst>
          </p:cNvPr>
          <p:cNvSpPr/>
          <p:nvPr/>
        </p:nvSpPr>
        <p:spPr>
          <a:xfrm rot="5400000" flipV="1">
            <a:off x="3919763" y="-1172665"/>
            <a:ext cx="936104" cy="7560843"/>
          </a:xfrm>
          <a:prstGeom prst="parallelogram">
            <a:avLst>
              <a:gd name="adj" fmla="val 15729"/>
            </a:avLst>
          </a:prstGeom>
          <a:solidFill>
            <a:srgbClr val="FFDB7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arallelogram 6">
            <a:extLst>
              <a:ext uri="{FF2B5EF4-FFF2-40B4-BE49-F238E27FC236}">
                <a16:creationId xmlns:a16="http://schemas.microsoft.com/office/drawing/2014/main" id="{47C3A459-F1B1-9AC9-1E3A-BD679D2B0DD4}"/>
              </a:ext>
            </a:extLst>
          </p:cNvPr>
          <p:cNvSpPr/>
          <p:nvPr/>
        </p:nvSpPr>
        <p:spPr>
          <a:xfrm rot="5400000" flipV="1">
            <a:off x="3923934" y="-236564"/>
            <a:ext cx="936104" cy="7560843"/>
          </a:xfrm>
          <a:prstGeom prst="parallelogram">
            <a:avLst>
              <a:gd name="adj" fmla="val 15729"/>
            </a:avLst>
          </a:prstGeom>
          <a:solidFill>
            <a:srgbClr val="FFDB7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0D3EFB3C-D599-72BD-D57E-A2AFCB90DA9F}"/>
              </a:ext>
            </a:extLst>
          </p:cNvPr>
          <p:cNvSpPr>
            <a:spLocks noGrp="1"/>
          </p:cNvSpPr>
          <p:nvPr>
            <p:ph type="body" sz="quarter" idx="10"/>
          </p:nvPr>
        </p:nvSpPr>
        <p:spPr/>
        <p:txBody>
          <a:bodyPr/>
          <a:lstStyle/>
          <a:p>
            <a:r>
              <a:rPr lang="en-GB" dirty="0"/>
              <a:t>Three phases</a:t>
            </a:r>
          </a:p>
        </p:txBody>
      </p:sp>
      <p:sp>
        <p:nvSpPr>
          <p:cNvPr id="3" name="Text Placeholder 2">
            <a:extLst>
              <a:ext uri="{FF2B5EF4-FFF2-40B4-BE49-F238E27FC236}">
                <a16:creationId xmlns:a16="http://schemas.microsoft.com/office/drawing/2014/main" id="{993553E2-86EA-3A29-699D-2D5D7A040B49}"/>
              </a:ext>
            </a:extLst>
          </p:cNvPr>
          <p:cNvSpPr>
            <a:spLocks noGrp="1"/>
          </p:cNvSpPr>
          <p:nvPr>
            <p:ph type="body" sz="quarter" idx="11"/>
          </p:nvPr>
        </p:nvSpPr>
        <p:spPr/>
        <p:txBody>
          <a:bodyPr/>
          <a:lstStyle/>
          <a:p>
            <a:pPr marL="0" indent="0">
              <a:buNone/>
            </a:pPr>
            <a:r>
              <a:rPr lang="en-GB" dirty="0"/>
              <a:t>Long term, define three phases:</a:t>
            </a:r>
          </a:p>
          <a:p>
            <a:pPr marL="0" indent="0">
              <a:buNone/>
            </a:pPr>
            <a:endParaRPr lang="en-GB" dirty="0"/>
          </a:p>
          <a:p>
            <a:pPr marL="457200" indent="-457200">
              <a:buFont typeface="+mj-lt"/>
              <a:buAutoNum type="arabicPeriod"/>
            </a:pPr>
            <a:r>
              <a:rPr lang="en-GB" dirty="0"/>
              <a:t>Competency framework and prioritised, personal action plans</a:t>
            </a:r>
          </a:p>
          <a:p>
            <a:pPr marL="457200" indent="-457200">
              <a:buFont typeface="+mj-lt"/>
              <a:buAutoNum type="arabicPeriod"/>
            </a:pPr>
            <a:endParaRPr lang="en-GB" dirty="0"/>
          </a:p>
          <a:p>
            <a:pPr marL="457200" indent="-457200">
              <a:buFont typeface="+mj-lt"/>
              <a:buAutoNum type="arabicPeriod"/>
            </a:pPr>
            <a:r>
              <a:rPr lang="en-GB" dirty="0"/>
              <a:t>Series of train-the-trainer sessions, semi live-blogged</a:t>
            </a:r>
          </a:p>
          <a:p>
            <a:pPr marL="457200" indent="-457200">
              <a:buFont typeface="+mj-lt"/>
              <a:buAutoNum type="arabicPeriod"/>
            </a:pPr>
            <a:endParaRPr lang="en-GB" dirty="0"/>
          </a:p>
          <a:p>
            <a:pPr marL="457200" indent="-457200">
              <a:buFont typeface="+mj-lt"/>
              <a:buAutoNum type="arabicPeriod"/>
            </a:pPr>
            <a:r>
              <a:rPr lang="en-GB" dirty="0"/>
              <a:t>Contribute to our programme of open educational resources</a:t>
            </a:r>
          </a:p>
        </p:txBody>
      </p:sp>
    </p:spTree>
    <p:extLst>
      <p:ext uri="{BB962C8B-B14F-4D97-AF65-F5344CB8AC3E}">
        <p14:creationId xmlns:p14="http://schemas.microsoft.com/office/powerpoint/2010/main" val="1255139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89BA0F-EA28-849F-AC5C-A77DC2687893}"/>
              </a:ext>
            </a:extLst>
          </p:cNvPr>
          <p:cNvSpPr>
            <a:spLocks noGrp="1"/>
          </p:cNvSpPr>
          <p:nvPr>
            <p:ph type="body" sz="quarter" idx="11"/>
          </p:nvPr>
        </p:nvSpPr>
        <p:spPr/>
        <p:txBody>
          <a:bodyPr/>
          <a:lstStyle/>
          <a:p>
            <a:r>
              <a:rPr lang="en-GB" dirty="0"/>
              <a:t>Example page of competency framework</a:t>
            </a:r>
          </a:p>
        </p:txBody>
      </p:sp>
      <p:pic>
        <p:nvPicPr>
          <p:cNvPr id="5" name="Picture 4" descr="Screenshot showing excerpt of competency framework. Columns for baseline and some service areas. Rows for aspects of enquiries service. Cells with tasks.">
            <a:extLst>
              <a:ext uri="{FF2B5EF4-FFF2-40B4-BE49-F238E27FC236}">
                <a16:creationId xmlns:a16="http://schemas.microsoft.com/office/drawing/2014/main" id="{B720262F-CD62-F450-7840-D653D96DA6A2}"/>
              </a:ext>
            </a:extLst>
          </p:cNvPr>
          <p:cNvPicPr>
            <a:picLocks noChangeAspect="1"/>
          </p:cNvPicPr>
          <p:nvPr/>
        </p:nvPicPr>
        <p:blipFill rotWithShape="1">
          <a:blip r:embed="rId3">
            <a:extLst>
              <a:ext uri="{28A0092B-C50C-407E-A947-70E740481C1C}">
                <a14:useLocalDpi xmlns:a14="http://schemas.microsoft.com/office/drawing/2010/main" val="0"/>
              </a:ext>
            </a:extLst>
          </a:blip>
          <a:srcRect t="4042" b="6024"/>
          <a:stretch/>
        </p:blipFill>
        <p:spPr>
          <a:xfrm>
            <a:off x="533083" y="627188"/>
            <a:ext cx="8322885" cy="4359758"/>
          </a:xfrm>
          <a:prstGeom prst="rect">
            <a:avLst/>
          </a:prstGeom>
        </p:spPr>
      </p:pic>
    </p:spTree>
    <p:extLst>
      <p:ext uri="{BB962C8B-B14F-4D97-AF65-F5344CB8AC3E}">
        <p14:creationId xmlns:p14="http://schemas.microsoft.com/office/powerpoint/2010/main" val="326497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39622D-2701-A460-9648-6F144CA7DFDC}"/>
              </a:ext>
            </a:extLst>
          </p:cNvPr>
          <p:cNvSpPr>
            <a:spLocks noGrp="1"/>
          </p:cNvSpPr>
          <p:nvPr>
            <p:ph type="body" sz="quarter" idx="11"/>
          </p:nvPr>
        </p:nvSpPr>
        <p:spPr/>
        <p:txBody>
          <a:bodyPr/>
          <a:lstStyle/>
          <a:p>
            <a:r>
              <a:rPr lang="en-GB" dirty="0"/>
              <a:t>Example 1 of personal, prioritised action plan</a:t>
            </a:r>
          </a:p>
        </p:txBody>
      </p:sp>
      <p:pic>
        <p:nvPicPr>
          <p:cNvPr id="5" name="Picture 4" descr="Excerpt of action plan. Each row is a competency (a cell in the framework). There is a column for actions for that person. There is a column for priority 1, 2 or 3. ">
            <a:extLst>
              <a:ext uri="{FF2B5EF4-FFF2-40B4-BE49-F238E27FC236}">
                <a16:creationId xmlns:a16="http://schemas.microsoft.com/office/drawing/2014/main" id="{5A7C9964-5760-4765-308A-0D52FFF13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736090"/>
            <a:ext cx="7669360" cy="4283932"/>
          </a:xfrm>
          <a:prstGeom prst="rect">
            <a:avLst/>
          </a:prstGeom>
        </p:spPr>
      </p:pic>
    </p:spTree>
    <p:extLst>
      <p:ext uri="{BB962C8B-B14F-4D97-AF65-F5344CB8AC3E}">
        <p14:creationId xmlns:p14="http://schemas.microsoft.com/office/powerpoint/2010/main" val="3679915099"/>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030A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1B334DC5BC3949A696E48DDB657742" ma:contentTypeVersion="16" ma:contentTypeDescription="Create a new document." ma:contentTypeScope="" ma:versionID="90ef2c08e0a396ad123051d2cdc05ada">
  <xsd:schema xmlns:xsd="http://www.w3.org/2001/XMLSchema" xmlns:xs="http://www.w3.org/2001/XMLSchema" xmlns:p="http://schemas.microsoft.com/office/2006/metadata/properties" xmlns:ns2="847cf3f4-22d8-40ac-b91a-169dacbc5052" xmlns:ns3="ea011688-37c1-403b-9886-5b65f9ebbdcc" targetNamespace="http://schemas.microsoft.com/office/2006/metadata/properties" ma:root="true" ma:fieldsID="0963b76b42a585bdf60472ad8b689776" ns2:_="" ns3:_="">
    <xsd:import namespace="847cf3f4-22d8-40ac-b91a-169dacbc5052"/>
    <xsd:import namespace="ea011688-37c1-403b-9886-5b65f9ebbdc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cf3f4-22d8-40ac-b91a-169dacbc5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011688-37c1-403b-9886-5b65f9ebbdc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903ab7b-b367-4a0b-9d9d-a9b42e987256}" ma:internalName="TaxCatchAll" ma:showField="CatchAllData" ma:web="ea011688-37c1-403b-9886-5b65f9ebbd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47cf3f4-22d8-40ac-b91a-169dacbc5052">
      <Terms xmlns="http://schemas.microsoft.com/office/infopath/2007/PartnerControls"/>
    </lcf76f155ced4ddcb4097134ff3c332f>
    <TaxCatchAll xmlns="ea011688-37c1-403b-9886-5b65f9ebbdcc" xsi:nil="true"/>
  </documentManagement>
</p:properties>
</file>

<file path=customXml/itemProps1.xml><?xml version="1.0" encoding="utf-8"?>
<ds:datastoreItem xmlns:ds="http://schemas.openxmlformats.org/officeDocument/2006/customXml" ds:itemID="{FA522C99-4D64-40C3-8D69-711F68FF6FD0}"/>
</file>

<file path=customXml/itemProps2.xml><?xml version="1.0" encoding="utf-8"?>
<ds:datastoreItem xmlns:ds="http://schemas.openxmlformats.org/officeDocument/2006/customXml" ds:itemID="{F55772AC-DF27-4DF1-AB79-0281CBCE89B3}"/>
</file>

<file path=customXml/itemProps3.xml><?xml version="1.0" encoding="utf-8"?>
<ds:datastoreItem xmlns:ds="http://schemas.openxmlformats.org/officeDocument/2006/customXml" ds:itemID="{BE50B106-2B14-48D3-A55B-C126DBF12F35}"/>
</file>

<file path=docProps/app.xml><?xml version="1.0" encoding="utf-8"?>
<Properties xmlns="http://schemas.openxmlformats.org/officeDocument/2006/extended-properties" xmlns:vt="http://schemas.openxmlformats.org/officeDocument/2006/docPropsVTypes">
  <TotalTime>10284</TotalTime>
  <Words>1394</Words>
  <Application>Microsoft Office PowerPoint</Application>
  <PresentationFormat>On-screen Show (16:9)</PresentationFormat>
  <Paragraphs>120</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Symbol</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staff inductions</dc:title>
  <dc:creator>Carlene Barton</dc:creator>
  <cp:lastModifiedBy>Phil Reed</cp:lastModifiedBy>
  <cp:revision>122</cp:revision>
  <cp:lastPrinted>2021-07-10T14:49:41Z</cp:lastPrinted>
  <dcterms:created xsi:type="dcterms:W3CDTF">2019-09-02T10:54:51Z</dcterms:created>
  <dcterms:modified xsi:type="dcterms:W3CDTF">2022-06-14T15:43:39Z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0x0101003B1B334DC5BC3949A696E48DDB657742</vt:lpwstr>
  </property>
</Properties>
</file>