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4"/>
  </p:sldMasterIdLst>
  <p:notesMasterIdLst>
    <p:notesMasterId r:id="rId13"/>
  </p:notesMasterIdLst>
  <p:sldIdLst>
    <p:sldId id="256" r:id="rId5"/>
    <p:sldId id="291" r:id="rId6"/>
    <p:sldId id="284" r:id="rId7"/>
    <p:sldId id="290" r:id="rId8"/>
    <p:sldId id="286" r:id="rId9"/>
    <p:sldId id="287" r:id="rId10"/>
    <p:sldId id="288" r:id="rId11"/>
    <p:sldId id="28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e Blake" initials="JB" lastIdx="2" clrIdx="0">
    <p:extLst>
      <p:ext uri="{19B8F6BF-5375-455C-9EA6-DF929625EA0E}">
        <p15:presenceInfo xmlns:p15="http://schemas.microsoft.com/office/powerpoint/2012/main" userId="S::jennie.blake@manchester.ac.uk::76861509-b20c-4088-a80d-920dfad3e5e5" providerId="AD"/>
      </p:ext>
    </p:extLst>
  </p:cmAuthor>
  <p:cmAuthor id="2" name="Chris Millson" initials="CM" lastIdx="1" clrIdx="1">
    <p:extLst>
      <p:ext uri="{19B8F6BF-5375-455C-9EA6-DF929625EA0E}">
        <p15:presenceInfo xmlns:p15="http://schemas.microsoft.com/office/powerpoint/2012/main" userId="S::chris.millson@manchester.ac.uk::3fe44163-8131-490a-b634-bd0f4accd80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819EB3-F8D2-B1FB-4438-2D418E5CDD65}" v="9" dt="2022-06-07T10:23:58.380"/>
    <p1510:client id="{DDBDB2BE-30FE-4BBC-93D3-12BCDEE10268}" v="240" dt="2022-06-07T09:04:54.9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12" autoAdjust="0"/>
    <p:restoredTop sz="94660"/>
  </p:normalViewPr>
  <p:slideViewPr>
    <p:cSldViewPr snapToGrid="0">
      <p:cViewPr varScale="1">
        <p:scale>
          <a:sx n="61" d="100"/>
          <a:sy n="61" d="100"/>
        </p:scale>
        <p:origin x="4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4F0FD-68D7-460B-B69B-1615CC7053A9}" type="datetimeFigureOut">
              <a:rPr lang="en-GB" smtClean="0"/>
              <a:t>14/07/2022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0C118-FC2A-465D-B4B9-BC66524222C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654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0DB3-A8FF-4ABB-9E2E-D96042226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302530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EE0618-75D7-410F-859C-CDF53BC53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86729"/>
            <a:ext cx="9144000" cy="1135529"/>
          </a:xfrm>
        </p:spPr>
        <p:txBody>
          <a:bodyPr>
            <a:normAutofit/>
          </a:bodyPr>
          <a:lstStyle>
            <a:lvl1pPr marL="0" indent="0" algn="ctr">
              <a:lnSpc>
                <a:spcPct val="12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237F11-76DB-4DD9-9747-3F38D05BA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59F581-81B0-44B3-ABA5-A25CA4BAE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10D591-ADCF-4300-8282-72AE357F3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02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E5C77-55F8-4677-A96C-E6D3F5545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A064EF-ADDA-4943-8F87-A7469D7997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B0D493-D1E7-4358-95E9-B5B80A49E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98326-3276-4B9E-960F-10C6677BFA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4C3AC2-288D-4FEE-BF80-0EAEDDFAB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233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333C6A-5417-40BD-BF7A-9405832237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43BCB45-B343-46F6-9718-AA0D68CED1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BDA2A4-FD34-4E17-908F-4367B1E64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87AE3-776D-451D-AA52-C06B74724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0C4D5-BE1E-4D6A-9196-E0F9E42B2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7644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75558-A264-444E-829B-51AAE6B4B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D9373-37D1-4135-8D34-755E139F7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E4A6B-1966-4E57-9FB8-8B111E97B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FC3DD-F2BE-41FF-895B-00129AAB1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F830C-8424-4FAF-A011-605AE1D14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5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A1BE8-ECC1-4027-B16E-C7BECCA9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46C7E1-471A-46AA-8068-98E68C0C2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7C9F8F-EC48-4D16-B4C6-023A7B607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9FA5B3-F726-417B-932A-B93E0C8F5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7D21F1-1A24-43EA-AB09-3024C491E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16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16569-B648-4D50-BEB8-E8DAE24D6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831B3-A1FD-470C-BEEE-4CFB441502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F34A17-C244-438C-9AE3-FB9B3CE3B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4493"/>
            <a:ext cx="5181600" cy="42524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FA3AA-3FC1-4B98-8F99-1726F1AC0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10883-BACC-41A1-9067-ECFDB937D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7660A2-13C9-4432-A6EB-A4FF3D78F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868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7C843-C993-4E9C-80DD-3620816E5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91A8E3-B066-4511-9C6E-A3435B64DD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34325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E86B63-4102-4802-94D7-F138F80F3E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58237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924765-08A7-4A60-86DC-DC420F60B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34325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A2795-EFB6-4000-8F25-FBB62646C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58237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942CFB-FE12-494A-9C41-3CB90F07B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3A07E3-59E1-4EBD-9687-4B6ABE96A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CF7BB23-7539-4674-8B66-ACEFF9468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5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841DB-C73C-4968-B434-A6AA14DAF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8152BF-92C7-4BF5-A9DB-16A0BF0F5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289DB7-F492-4037-A439-D70F7E556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FA96F1-8B8A-4E83-B3C2-E10DE522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60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8031033-9688-463F-9614-47F2F5BC6B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5B8DB2-C14B-45AC-ACAF-8702DF59C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1DA57-8D4E-4075-9460-4F03DF8AA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CBE2C-9DAA-489D-AC88-15CBBA8A9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E124BE-E494-445A-A4FB-A2A8F28F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2446DE-9A32-4774-9F7C-86678CA90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00115D-61B3-46D0-B4D3-30C374B5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C2AFC-D0F8-469F-B1E0-123C2E06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9BCDA-9EF7-4531-8021-AF7B30751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028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AE558-F89F-4688-94E5-77F37D49F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CD35AF-8CA2-49BB-BAE9-F29A0186EC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5CAA98-55BD-4118-A8AF-D603060784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BFF4C5-82A8-4AD8-B7E2-2882F6576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60B401-B64F-417B-8AD6-581A22E5E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24BD4C-7149-44BF-8150-F72CAA95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3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436E0F2-A64B-471E-93C0-8DFE08CC57C8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3119718" cy="68580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C1E3AB1-2A8C-4607-9FAE-D8BDB280FE1A}"/>
              </a:ext>
            </a:extLst>
          </p:cNvPr>
          <p:cNvCxnSpPr>
            <a:cxnSpLocks/>
          </p:cNvCxnSpPr>
          <p:nvPr/>
        </p:nvCxnSpPr>
        <p:spPr>
          <a:xfrm flipH="1">
            <a:off x="0" y="0"/>
            <a:ext cx="903768" cy="65436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6D66059-832F-40B6-A35F-F56C8F38A1E7}"/>
              </a:ext>
            </a:extLst>
          </p:cNvPr>
          <p:cNvCxnSpPr>
            <a:cxnSpLocks/>
          </p:cNvCxnSpPr>
          <p:nvPr/>
        </p:nvCxnSpPr>
        <p:spPr>
          <a:xfrm flipH="1" flipV="1">
            <a:off x="-42863" y="5791200"/>
            <a:ext cx="6286501" cy="1066801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515E2ED-7EA9-448D-83FA-54C3DF9723BD}"/>
              </a:ext>
            </a:extLst>
          </p:cNvPr>
          <p:cNvCxnSpPr>
            <a:cxnSpLocks/>
          </p:cNvCxnSpPr>
          <p:nvPr/>
        </p:nvCxnSpPr>
        <p:spPr>
          <a:xfrm flipH="1">
            <a:off x="8462964" y="5848350"/>
            <a:ext cx="3729036" cy="100965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0595356-EABD-4767-AC9D-EA21FF115EC0}"/>
              </a:ext>
            </a:extLst>
          </p:cNvPr>
          <p:cNvCxnSpPr>
            <a:cxnSpLocks/>
          </p:cNvCxnSpPr>
          <p:nvPr/>
        </p:nvCxnSpPr>
        <p:spPr>
          <a:xfrm flipH="1">
            <a:off x="11543158" y="1647825"/>
            <a:ext cx="648842" cy="52101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8CD9F06-9628-469C-B788-A894E3E08281}"/>
              </a:ext>
            </a:extLst>
          </p:cNvPr>
          <p:cNvCxnSpPr>
            <a:cxnSpLocks/>
          </p:cNvCxnSpPr>
          <p:nvPr/>
        </p:nvCxnSpPr>
        <p:spPr>
          <a:xfrm flipH="1" flipV="1">
            <a:off x="10781554" y="0"/>
            <a:ext cx="1410446" cy="4258340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550A431-0B61-421B-B4B7-24C0CFF0F938}"/>
              </a:ext>
            </a:extLst>
          </p:cNvPr>
          <p:cNvCxnSpPr>
            <a:cxnSpLocks/>
          </p:cNvCxnSpPr>
          <p:nvPr/>
        </p:nvCxnSpPr>
        <p:spPr>
          <a:xfrm flipH="1" flipV="1">
            <a:off x="6529388" y="-4763"/>
            <a:ext cx="5662612" cy="93197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75B94C5-D205-4339-B029-5D0FD2E5F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533401"/>
            <a:ext cx="9906000" cy="1382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6DC5C-BD34-4CE4-8AA7-A6A4B9516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3000" y="2009554"/>
            <a:ext cx="9906000" cy="40244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192A7-D622-449D-9FC2-48FDE4D690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37102" y="6398878"/>
            <a:ext cx="419390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11EAACC7-3B3F-47D1-959A-EF58926E955E}" type="datetimeFigureOut">
              <a:rPr lang="en-US" smtClean="0"/>
              <a:t>7/14/2022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5B93C-2BE9-4847-BFE5-D3CBCC6E94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4429" y="6398878"/>
            <a:ext cx="449731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="1" spc="3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70A99-395E-4F22-8AAB-6C7EE743D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2477" y="6398878"/>
            <a:ext cx="470887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100">
                <a:solidFill>
                  <a:schemeClr val="tx2"/>
                </a:solidFill>
                <a:latin typeface="+mn-lt"/>
              </a:defRPr>
            </a:lvl1pPr>
          </a:lstStyle>
          <a:p>
            <a:fld id="{312CC964-A50B-4C29-B4E4-2C30BB34C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84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75" r:id="rId4"/>
    <p:sldLayoutId id="2147483676" r:id="rId5"/>
    <p:sldLayoutId id="2147483681" r:id="rId6"/>
    <p:sldLayoutId id="2147483677" r:id="rId7"/>
    <p:sldLayoutId id="2147483678" r:id="rId8"/>
    <p:sldLayoutId id="2147483679" r:id="rId9"/>
    <p:sldLayoutId id="2147483680" r:id="rId10"/>
    <p:sldLayoutId id="21474836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SzPct val="80000"/>
        <a:buFont typeface="Arial" panose="020B0604020202020204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SzPct val="80000"/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5ypwtfjh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F81A10-4964-4004-86F9-90A6FE81B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9834" y="1656980"/>
            <a:ext cx="6933112" cy="3237615"/>
          </a:xfrm>
        </p:spPr>
        <p:txBody>
          <a:bodyPr>
            <a:noAutofit/>
          </a:bodyPr>
          <a:lstStyle/>
          <a:p>
            <a:pPr algn="l"/>
            <a:r>
              <a:rPr lang="en-GB" sz="4400" b="1" i="0" cap="none" dirty="0">
                <a:latin typeface="+mn-lt"/>
              </a:rPr>
              <a:t>Ensuring a warm and inclusive welcome: </a:t>
            </a:r>
            <a:br>
              <a:rPr lang="en-GB" sz="4400" b="1" i="0" cap="none" dirty="0">
                <a:latin typeface="+mn-lt"/>
              </a:rPr>
            </a:br>
            <a:br>
              <a:rPr lang="en-GB" sz="4400" b="1" i="0" cap="none" dirty="0">
                <a:latin typeface="+mn-lt"/>
              </a:rPr>
            </a:br>
            <a:r>
              <a:rPr lang="en-GB" sz="4400" b="1" i="0" cap="none" dirty="0">
                <a:latin typeface="+mn-lt"/>
              </a:rPr>
              <a:t>Developing a Library induction toolkit</a:t>
            </a:r>
          </a:p>
        </p:txBody>
      </p:sp>
      <p:pic>
        <p:nvPicPr>
          <p:cNvPr id="57" name="Picture 3" descr="Work tools and supplies">
            <a:extLst>
              <a:ext uri="{FF2B5EF4-FFF2-40B4-BE49-F238E27FC236}">
                <a16:creationId xmlns:a16="http://schemas.microsoft.com/office/drawing/2014/main" id="{097F25C0-154D-48BE-A93D-2EE34104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r="27829"/>
          <a:stretch/>
        </p:blipFill>
        <p:spPr>
          <a:xfrm>
            <a:off x="7623672" y="-4762"/>
            <a:ext cx="4576411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58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3" descr="University of Manchester logo">
            <a:extLst>
              <a:ext uri="{FF2B5EF4-FFF2-40B4-BE49-F238E27FC236}">
                <a16:creationId xmlns:a16="http://schemas.microsoft.com/office/drawing/2014/main" id="{0F8430AC-52A5-8124-F11C-5A76C9BD6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945" y="284937"/>
            <a:ext cx="1831110" cy="780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14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E0373C-BDE9-4FAA-892A-B226DD97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C2BFFFF-16DA-434F-B48D-28B53969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AD419-2D3B-4CD6-A841-F11CA094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7" y="533400"/>
            <a:ext cx="7960033" cy="57911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389365" y="1933862"/>
            <a:ext cx="849564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Calibri" panose="020F0502020204030204" pitchFamily="34" charset="0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J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8Tvo1xGs9rbT6bqCkCS0lXIYf3gfWubTLOowOTXea7PFeeH4bHUL60utU8xfJmRgWUe5FcZcW0ulaq1rdhVeMjJDZGD0Oaqw09DvvDXhuw1HSJRqKhPN/dwsDg7qq+FNCtJ7vUNO1RP9SGVm6EYPX+tO1HxfDocNhYWUNveLEgkdic7W9sd60hqumXGoS6lBcxKmoWLFl3gEOByPrTSRLuZWmeF44dbvNOvcuiRmSKReNy/wtVjVfC9tceG7fULAAXsS75I/+eiA8nFS+EvEdlqWn+TeyrFf2cLKjuceZGffviqF14nTTbTQLyB0lCeYsyK3Ve4NOyFqRX2h2y6XpV7Ah86dyrjsRUvjDwtb2eiRalZHM0OBdJ6A9D+FdJLc6TNFpctrdRtaKzzgZHyjGcH8axdO8Zafr97eaVd2qW8V+rIsxf7x/hz6Gk7Am7nm5Y57Um4460tzE1pcy2z8tE5Qn1xUGak1Jd1IXNR5+Wk3UDsSb+KN5pnrR7igLD/MPrRuIqPJo3Z60ASbzSl8rUWRikzQBJvOcUvmVFml3dqBkm/igEnios0obaev1oES7uaXOKRZFH8OaGkRhxGQfrQAm/FKX/zioyc9KQtQKxL5n+cUm7vxUeaKB2JN/wDnFLv5/wDrVD2o3c0ATeYfX9KPMI6Y/Koc80uaAJvM/wA4pwlx2+vFV880ZOaAJxIRyKGlJP8A9aq+e35UvNAWJ95x/wDWqW1kzdRjtkCqeT26GnxyeVIj/wB05oFY9Tk0bTrWG1N3e28DTJuCyEAke1YGr+G5bHUViADJKN0bLyGFX/F9r9u/sSVV3KLMdBnqa6GzuIl/szT5wHvYLGSVI2OTkdBWhlscPFo8tvqlqkoIWU7QSPWu1l8M2TXLWRu4RcFeE4zmqbX0tz4aS41VUW4ivIxC4XbnLDIrQu9VEPjIxDSxId6jzw3PTrigV2eXXtu1hrU1pIuGim2MK7y38NQy2n2Mzwi+aLesJI3Yri/EeB401BfMLj7SRvPfpXYOkugxi+cNcao8WYgedoxjcx/pSRTMnwpojazc3UBAAjJRiR0INUdD0s6hrUtnlcLIybscDBPP6VP8PtQnTxbHC87eXMXd1zwz4PNS6NerY6V4i1YffjaSKL/fdiBSG0T+HND/ALWs9QlG0RwlsPjg4z0rG8J2b6rrCwIuQcljjgCtDwBeyRTahbPM5hSxkdULfKDjmsDwzdyW2uaeUmeNJJkVwDgMM96Q7bmxc6Y0XjCbTEAbZIF4HXP/AOutTSPD4u/Fd7p6ENHbEo7gcA4qe2nhHxG12+lI8qyDTNn/AGVGP1rC8FahcP40s3knkC3UzySIG4ZiCeadxGroOjLea5qkTsohspDvdhwAP/1Ve1PQI5fsNzZsk0NxII1demapeGL4tr/iWHYZbeYuZAp+bAYjj1ropruyt9P0DT1drcT3wZfM4bABOfbnApohkOr+HrVNKu/IlR5rNN0qgcjinaT4dt/7Ls1mkRLi7TdGhHUYqa91Jrm18RJcWotoUiY+cOr47H61Na6jJFLoMMFqtxCYFzcE8rkdvpTEeWayhtdVubfj905XgelUN59vyq/4kkiPiTURE+9FnZQ2evr+tZQOKze5utibef8AIo3tUWeKTJzQBPvJ/wD1UnmVED3NGcmgZP5hxgAUgkOKhBx3oJOO9AE7SZGM/pTRIR26e1RZpQepPFAWJfMNODtgH+lQ5pdxoAl8w/5FKJOai/GgUCOi8K2Meqa4LeRwv7tnAx1IrrPD3h1Lya+uZcKsJKICOrVwnh++/s/xDYXJOFWYK/0PB/nXo2t6rD4futJs0cbp7ozTc9EJwM/nVIiW5Q0/SIGt7rULuRYo1nEKbh3PWmv4bludZS1QDYTuLY4C+tL48vItO0q10eFgWldp5MehPFNt9enT4atcySAXDubbzP4io/8ArUybMl02DQ7zVmtI76NpPMKRoF5bHerOpWVhLqtrpdrcK00khVwF+6AMmuN8Fv8A8Vjp3pvb/wBBNb1perP8TIgrDaksg4+hoTHYSfRjLq0VnH8qtL5e4jtmugstBsomu5bmVUjt38teOprKj8WNN4ths47O3EZuPL83JyPetiPUdtlqskcKzsLwqFbpQIzdSt7CR7e3s7hZJZpRH93hc96bruhDThFbR4JcgByKg+13Nzq+mGa0jt41uFzsB+Y1r3GowX/iG40iSQeckgeIk/mKAKyeGI0vmt5JUWC3QPNKw4+lR6pYWn2QTWcySRbgmR61qX88v9rX5tjFKiKokiY8txWewtpNKk1C4tzaukqqqk8OSewpiKes6MunqsKYd9oZmApdQ0M6fbWsK4knnC4AHc1f8VeJk02/W3FnBMwVSxZjkVrSzwNqkN/dMFt7O1Ezk9AT0pBqYuq+HhpNnFHuV5G5dscA1Xn0BkvbWxiZWafHz44561oprFnr+mXcNq8jyxEyEyLg8+lW9Pu4JNIj1Z3GLW3dCSf4ulMNTPvfDyx6lb6bCwLP1cjoO9W7fQrCG1M89yiR7ii5HXFS6dqME2kDXHkUCCBkJJ/i6VBbans8LWc62q3LyMxCsenNAGNrq2VuiraTLNu67V4FVtJ0v7XZXN6XXZEwQKByTTNdubi5CvJapaooxtTua0vDF+lj4Wv55IlkCz/dY4B4FIZFp2im7W6uHYLHAOVxyTV2DQ7a3hFzqd1DarL/AKpH+8RU2ka8l/pWpyNaRWyRld2w53VD4kikv7hJ4gZI3QbNoyMYpiuR3GhzSXMUVuqsJj8jDGCPWr7aDZxRtbxXkMt0g+dV7etOtzcafpemWG9F1Jizqrn7qe9Ja7NR1BrW408xOASZozge5NAyDTdFtpLI395dRwxliqAj0qWXQ45ZYBayo8UpwsmBinyXunWnhqMyxvNEJnVNjAZ5rO0zxAL/AFrTLC0tvs9nE5OCcsxx3oDUuQaPZC98ie+iSTdsWMjlqNatNO06FglzHJMDgoByKpXFwreMoFBBIuBn2o1OL+0fFIsYzzJLhsdl7mpAt2ugSNow1GXA8zlUxyB2NQw6RvsZb1mUKr7QuO9dB/bmlSam2mxzuxK+SqhfkBHvVYqY9BuosfMs5HFMDkpDhjgD8qEf5hwOvpRcwvEcspX0zUKv8w+tAHB+W0bKyrsYcipbp57qVri4cyO/VjXocSeHdcafTIbUqsMW+O9VudwHf2qSCx0awh0+yvrP7Q98OWzjYPUUrFcx5msLbcqpA9hTFg3nIXPqcV6rpvhq006fUlNu16bY/JD3ZT0preFtN/t5GhjaGOSH7RJbMclMdh7UWDnR5W0YJxjJBpTCVOdvX2r0PVNM0nUtKOsWUD2bW0gSVTyHTOM1YhsPDmrM+lQo/nJHuS8U/Lux0osHMjzTyiozsIB/CjySyY2nA9q9Nh0nRrHT7WHUYJJ2vMqrR/wj+9UcPh2w0OS+kvyZbW2wVIHLg9AaVg5keYsDnnOabmur8ZaJaWYtNV0xmFleA/u36xt6Vyf4Ui07oXPNFNNHNIY6l7U3PpmjNAAaKT2o70ALRRupCeOlMBe9H1pufWlFIApRz1pO1NzigCTiim5pKAHZ4o6U2lJpgGeaM/Wm0fjSAdmim0tADqSjNHamAtBNJmkzQA7vQCRTc98U4EUASRoXYAdzU7WUm3O00/SFV9ShVuVZsGvVJdB0mymSG4uVRygYrtJ4NUlciUrHnUOua5DZpHFfSCGIbEXap2j05FUkur6S9N6LmY3incJg3zD/AD6V6Zpfg+BtVv8ATpnUx+WJInHdT0rB8LeHfP8AENzp9wuDEzBjjsKLEqSOWur/AFPU/L+13k03ltuTPRT64Hep38R695mDqc+emcLn+VdTBoFraarqv2idI7Wxl2tI3vyKz/E2hxWOqabLaus1vf8A+qZe544osNM5J1k83LFjIW3FmPJPrWvJr2v+WGfUpsEYyQv+FdF4j8NLp15pIGC10GBX0IA/xrTbwvZzRT6UtzGdSji83ye4FOwXPN7Z7iC6Fzbyuk6ksJFPOT1NKpna3a1V38pn8xk7FvWuw8I+GzqV6yyjEYBDEjpT9K0CBJdTuLqVY7WxldXkfpwaXKHMcdCbmCVhA7xs6GNtvGVPUU1reSAo67kZSCpHYjpXoM/hy3bXNJltpFktL8fJIPpTvEekaZHEy28pacSBAuw4PPPNPlDmOBLXjrcStNJ/pP8Arzn/AFnfmm2yXEcyzWztHJGcq69VNelw+G9P8w6O9yn9pNB5oixyBUGgeH7RNLW5vpAivMYFG3JLZxRyhzHntqbqC6EtvNJFPyTIpweetJfPeXM4mu55ppQOHkbkfT0rv4/C8NvrWpedIsdrZKJJH7AEZrM8VaVarpNlqthIJba4OxWA5J9PrSsF7nK3N/qd1beXdXtxLAf4Hfg4qOLVNRtrb7NBf3EUAziNHwBnrXYeItATS/BtjdsQJpHCMvpnn864VuWpMtDRjHFOBpPal5pDFxlRj86bnmlycYpooAdxQCMUh5xxil6UAGc0o96TPPFLnjFABik+lLu9elFAC9KUU0U7npQAfrSik96NxoAUE5/Grkr3N0/2i4mlkkwAHdskAdKisbaW+vobaFNzyNge319q7LxJosWmQ2NnCwaScIGcdMk44ppEyZzDJc3rG4mkkmkwBvc5OBUDvN5ItmlfyUbcI8/KG9cV6hqGlaVpdi1qrSNNGnZDy2PWuAXS5p7mEOVi8+TaHc4Uep/CnYlSKlolxE63EDtE6cq6nBFPtI7hLrzYHdZVJPmA85PWu7XS9LudKuH0+cTpaDErYwGPt7VYs9BsbK2gguJQNQvF3JGB90HoCfWnYXMecuZbaYSRuyyK24ODyD61bsbzUoo3FtdzIrMXfB+8x7mrviXTzp85hK/vCcECuqsPDlnY2cFhNOh1OaPzDH/d9s0WBs4qW91OeWMyXs0jRtuTJ+6fWmYuo5zdmRxPu3ebn5s+tdZbWOkQXSwXdyVupJNqxBCeaXxDp1v/AG5ZaFYsDPKR5hx9z1z+FFgucnHd363jXKXUwnkPzSBuW+tPu7q/u2Q3VzNKYzlN7cKfUD1rtLXw/p9sv2i6uFSIuYoM9ZCO9Rv4ei+3zNdTJBaW675JW9OwFFgujjJxcXDtcXLvJI/3nc5NOlvb+6R4prqWSNsblJ4OOldVq1harpi39q4ktX4jYdzTrfw1bWimTULlIoYUWSeRuzHooosF0crbtdWgd4JXiLrtYr3HpQkl2bI2izSfZd24x5+UmuyutCS4NqLFleO64ibtjualutCs4rN0splnaH5ZSvrRYVzihJdG1+xrNJ9mDbzFn5SfWrUOqanZwLDDeyRxL91ABgV1Nt4ftISlrPdR/wBozLvWAHlR/jUCaJawPJc6lcx20Mb+Wpbq7e1AXOYu76+vApu7iSULyu7oKgW4nFsbfznEJbeYweCfWuk1/Tk0+IPkbHGUI7iuTLZ5FIZajuZo4JII5WWGXHmKD96rFvq2o2cXlW97JGnYDBx+dZ6n1ozznNCCxZNxO9x9peeRrgnPmlju/OrcmtapNC0Ml/MY2GGUHGR9RWYDmnhucUDLDXMzW0duZWMMf3EzwM0ttPLaTLPBIY5V+6w6iq24VLEGllSKNC0jsFRfUmmBbikmWYXIkbzt27eTzn1qaCe8S4e4SeRZnyGkH3jnrXU2/h2xs4ltbi/iN+y5aMdAfTNM03Q7aeS5murhYoLdtpx3NArnLqskLo8ZZXU7gw6g+tXU1rVIS+y+lG9tzcDk108+j2U1pJPYzCZY/vnGMVxl0wWQj0NAXJbi+u711a6uHlKjAzjikjbkZzVYOO9PV+Rx3oEXdZtrKG2EGh6rp6RFAZSZwHkOOn0qeDUtM1qDS7ptRgtriyHlzxStgnHcevSvMdqAcgHj0pQoYj5QT9KnmK5Ueqp4qsNTk1SG0v47K9dh5M8h2h1HoaZd+ILFdY0oS6tGl9HGUlu4/mQ+it2INeZNbSleYyR9KBbtjGw7e4xRzC5Eep6trdmmhyWF1PY+beSBFW1I29fvH0qjqGnvYaebfRLi0YyJ+9m89QxHdV9K85WzkIwsR/AUhtGQ4aLB+lHMPlPUtA1QTaNZrFc2dx5DlZI7khXgI9PUUtxren+I5NX0yG6jjnfaYS7YWTb1wa8raDnJXn6Uvklhgr+lHMLlR2PjK5ih0TTdKEivcRMZJAjZC1xOcj3qQRHPANOMLjGUb8qT1LWhCDzRntU/kSH+A4+lH2d8/cOfpSHcg/Cj61KYHH8J/KgRsOxxQFyLPakzz0qcwnGcUnksen8qBkNKCKl8ljxtJoNu2On6UAQ0vapfIfNTR2TyEYU80CuVMdDSYraTRJ3AOw4+lR3OjTwDLIQPpTsCkjIoyat/ZjkgD9KatqxbG39KQysp4xR6Vd+wyAZ2/pTTaSA8qaAuVaO/vVn7I+fun8qDbPj7tAXK2KO1Ti3PpzSCA5OR0oC5DSjpU3kN12mlNs+Bx70wK+ecGgip/IYj7ppvlNjOOKAIxxQTxUywM3btQYGx0NADrCYQX0EjHAVxn25r1fVfF9tpXjO2sby0hezlgjDz/wASbuntivIzE2MEcVNM0102+4keVtoXc5ycDoKL2JlG7PWUvbqx1nxG00gMkVoJbdl4HljlcVY+22trNa6zC6g6u0KJg9CfvfyryQ3F8Rhrq4IMfk8ueU/u/Sm77owwx+fL5cDbol3nEZ9V9KrmI5D0abS11XxBr8zSFYILj5wMnJAGOO5rkfFd7dyXVqvlSW1vbKRap0I9Tn1rOhvdUhaV4L66jaVt8hVz8x9TTLmW+vSpurmacoDt8xs4+lK41GzO113Vo4rXwVes+9FBdyxzkZUHNbwtza+PL3WHIW0MJlEv8JXbjrXlDpcSxxxyO7xxjaischAeoHpU3mX72v2Rrm4a3Ax5RkJX8qfMDiejeF/EujTtptlHctFdPIXdDGR5j84GfSoRJbapp/ivTbF/Nf7UJAMYLc/MB6gEGvO4oZo5FkjLxyIcqy8FTUsUV1BP50MssUvP7xGIY5680uYOVHo6zSWX/CM6VE8QvkEsoWU9Bt4B96fcajdReGdTuNcWIGKVTCQm0ltw4HrXmz293LcedJJM82QfNZju46c1LNFf3YX7VcXEyg5VZHLAH1p3YuU9MEGfHo1wMPsfkCTzc/Lt2461FY6tJL4btLjS7dLpprx3lVxny/mOOO3FecG3v1thbefP9n6eV5h24+lMgW9tS4t5p4QT8wjcqD+VFw5Uen3VxDeX3ifS7dw9zPbxOVz3xyv4f1rmvFJGmeCNJ0hm23DztMU7qoz+XUVySwXEMgnR5ElzkSKxDZ+tEtvc3ExlnkklkPBd2LHFFxqNjpdVuvM+F2iKzlpGunzk5ORmuNbk1oCxuWiVGMhjUkqpPAJ6kD3ph06UfwEcelItWRRIwetAB+tXVsZCfunPanf2fIByppDuijij2q99hfA+U+9B0+X+4fagLooY4yKVTzyM1fNhKF+6aZ9hcfwnIoC6KeO/Sm9qu/Y5CMbad9hkGMr+lAXRQxzSgVb+yuDjbj0pfsz+lAXRV7UtWDasMZXrQLdt2MUBdFajFWTbsOcHil+yvjcR1oC5WbcI3KsVOOqnFd94iut2peHLeFo/NEMLDeflHpmuN+yNsHB5pXt5Xbc5ZzgDLHPTpTJZ6tBc3y3F9LrUkX2CKFmL7QAD2xXn0UNzrl5aefI0dtPIy24kOFA6nFZ0n2u4jEc088sYOdjyEgfhUZjnkVFd5Csf3AScJ9PSnclI9MtGGmeHdShv4o7axtkwjKNpkb09+1W9Nn+1z6Zd3NrmXyg/mh/kQAdSa8tmF3cKEnmmlVTkLI5IFAN4IDB9onEJGDGJDtx6YouLlNTxHrcWo+J5LmJt9qk67W/vAEc/Su7aFrrxbbahuC2kaeY0uflChfWvKfs7cgLgDtU4kvBb/Zjcz+SRgx7ztI9MUXsHKdlouoWt54n1TXDzbWEbPEW6FiTg1Q8PX+6/1fxBdPnyITtY93fgY/CucWOYRPGrOscmN6KcBsdM03ypvKMW5hEzBigPBPalcdjvGSbWtA0gWylj0bH8Jzzmp9XgXxB4iksIbjbZ2Uam7lByu4dsDqa4CCa9tY2W3up4VY8rG5ApILm9sldbW6mhDnLhHxuPqadxcp3Tq9/qum2Kwtb6RavuVHGC+3ks1VIrc+LtZvruSZo9LgfLkZO4joAO5rlHvtRmGJb65YbSvLnoetFrd31pH5Vpdzwxk5KxnANFwsehWF+//CQ2qNCbaxihaK2ibr06n3NOsydL0vWL+8/dxuQsYbqze1eey3N9cSxyz3c8kkZyhZuV+lOuLm9u9hubqabyzlA7ZCn1Ao5hcp29laTaQBqs8L3GrTruhiOSIgf4mPr7VS0zR5NTll1HV5ZHtYJCSvUyOeoUdq5r+2dYzk6nc/8AfVJDqmq28PlxahcIuSQobjmi4WNjxNe3V7dCS4j8iNV2wwDoqiudLU6ea4u5RJczPLJjG5zk0gj7mgaFB5pc0m00oWgYoPNLntS+WQORTO/SgQoParlgsrahbJCypKZBsZzgA1TVTTwpA756gigZ6QDPPfpZ3umrMznBniBBz6/Sp4rm00mx1UQpHOsEoBDHjOK8+GsassQiXUbkLjaAG7fWqyyzJA0Amk8l23MmeCfU+tBNj0abVzqvhxn09I4EJxcKo+b6fSuBmYGQ4ORnvUMU9xCkkUM8kccg+dVPDfWhV4pjsTKeetSA/MM9KhFPXOQMUrgcYT79qntsB8niolGSOetW/KCYwe1QWWvPAUKeMelLGRIwweaqEH60qq3agRqxFoj8w4pJJPNPQ7qrQ3LBdsvOOM08gschvoaYBtyOoqM56H6UjO0bbW/OjdupACpg5HWpxIu3awP4d6hJ9zmmklTyR+FICyJCBwSR70ouOeuKrJIGPUipCoIJzigLFnzScEgfX1prqv8ADjB7Cq6MygjJI7U9Gbv+FMB4GRjv0NOCnqo6e1BwYyRw3TFNRzn9KGBKBuIfAz34qTerDaVX8qSLoeeDUUsZGSD06GkBIWUHG0cdOK0tKMb3Crgc8EEVjbiyjPWpraY28yOrcg5pp2EexWekW0NmkkxG0jPQYqxPoun3VqRhWUjGRis+z1qw1PQIwZFZGTZIM4KmjSL6xtoLq2hnBWJwMM3PStLoz1PM9RjFpqlzCu1ljkKglecCokkU4IVc5/u0mpz+fql0+7lpW/Hmogdm09Kg0NWK4jCYdE4/2RUjeSy9FHp8tZQJYFs/WgSHgNnjoaQF9kTG0KvvxULrHjiNR+FRCRxyOQeeTTxICDk4oERPECRiJc47Uz7OW5KDj0FTljgkc1Kl1Ht+cDOMUAUfJABOwflUnyAAsinI9KdKwk+ZahllJYZGB3xQMJXiVcBFyDyMVCqxg4EanJ9KjKEnng07HGKAJNkSKflXPXpUUkiZ3BVwfQUFuOajJyhXPGcimMc0cTrlQM/7tLGqAfdU/UVCCQMAkCnoCx60gJyVZAqovHXjrU0MQOAUUZ56VFHGc55q0AQB2IoAsJAp6Io9Bile0QNny1/LpSwyZDZPI4qVt8gLA5BNAisI40yoRfyqUIpx8iD3xTTGQ3NSgAKMfeFAgVVU5EaHPtVtI1fny1/75FVlboDjirQkCx7jzimBKix5BMa5B5OBV2KOJnIKrjqDtFZjXC9geetWI7kK4GcY6UAX5ookj4RMj2FZiorM2FUA+1aHySjg8iqrIqS4z79aAIJIRtxsXH0qLYeoVfrip3kI6/hioJHL45/AUhl1HG0fKmPoKSU7uAi8d8VDAx6H9atRspUj9aYiCGIckIvHtUhjXPIX8qmVRt4PXmk8vLct2oERraqWO5AfTinNAowNgAA7ir0csaDBAGB3pJHibBBHtTGZEw2tjA4HpUTKGyODnrxVu6VSThsmstywYgZH0NIZMWjDAbBgdaY5XdjAAz6VGW28HqR0Jpvmr3GPxpAMdcsTgD8KbGeCdo/KpJtqKqnO48g1DIcbdueBzzTGNdgZCRjPuKiQBXz3POaeVw3Jy3tQpHC/xZ6mgB6qhI+UE1ZEakDAxj1FQJiM8enJp/mrwSaQiZV3YUqMA1G/D8AflSG4CqAp5PpTfPBXIPzHtQA85xwAB7CkVUPUD8qqmZg7DO7+lSRyHGDjNMC221VACA561XkZd2AowPamtISeDzTAx57fjQA7IzwoAHtSrGp+YgHn0ojVjkkcCpFYgn2oAcyqv8KnPtUexNpyACfapB3NQu1ACN5ZGMD8qhZFzkAfTFTiPC5b8qhcgHGaABUXBJUEY705VTOSq+3FRu+eB275qs0xL4AJzQBol49v3ASfaoWXcMAAAdcColc7RkYHepQ/ylc0xDQoHO0H6inZUjlR+FKV+QNTACWwBxQAoVem0daeDHn7qnHbFRuSFqIH0/GgCy2GPyoD7AUqqoPKLn0xTI3CrxjGetOLKDk0AOcB02qnze1U/LbeEALOTgAdzV+KUfw9+tQsHiu45YxufeCox39KANhfDL29v5l1NCshXd5e7kCmRaHK9h9tdkEJOFXua2bYjU4ZDf2bwOi5Mh6GmTXMS+GEdGGwOAp9eaYrlSPwtIsYkmmhTcM4LdKitPD73jSPE8floSAc9celbWoyB4ocWD3TFOCDgLVbSrv+z9O3y4U+fsYDtntQF2ZVvoUt7etBAVXZy7HgCrMfhx5ruSBHTMX3mY1vfaILG8hhjIM11IWb2FRWMyHVNRBUtjqo7+1A7mPc6GluY0FxE8kjbVVW7+9Pl8OzQNFEWR3kOAR0qeWOQX1q408WsfmjLMclq2be7hvL97dj+8gkBFAHilvEW5yBSyK6NjPehZWRQgA+uKQykjBPNQWSJIV9MVbSRGHXBNUd67evNOjZRkHH1oAtscg8A05JMDAqI5Cg5BHtUe9l5ouIuShJIxng9qqD5Dkc04S5GOh+tMIzyDRcBxfcPQ0zcTw3WkHpnFOxzSGNwPxqQSuoA4Io4P40bOPvUAOaXJBHHqKeJiPuioMGlBP+FAE5uD2BzSLNk/WmfUUKOlAF6KYAH6ce1MeVuh/Oq3IPXpT94bAOaBWHFTw2eDS7mA6GlCkKQOhpDIelAEiSuBuBIJ6hTjNKrcl1ZlY9cMefrTFZCOR9KUNtBoAUEs55+br1qbdlSG+92qsOue9PZsDdn5hQBYjBHO7GeKJFIOT36VXWQD+lSmfKjjtzTESJNhSNw9xjmpBMqjBGd3Q+lUVKk4JFSF1GUYDjvmkMtfaY0IyQecYzSO8TklPyqlIqsM55HpToUJXjg0CsWScfXHSm+ZnqPqKWSL5cbgD2OaiVW4DnqaYD+CSP1pHJYDjGKXbjgZOaVgemOe9AEHlM/wA3p1p4hXbz2p4XnIPBqRTtJGB07ijUZWZVx2ApkHB+b9O9KxxJg8jNPYIFBGAf50XAsxMPyqTzBuyOWFZq7g27+VTqxBB5oA0IZF3cA89aso+BjopGetZ0TEFgVxkfrU6zb05ADA0CLoZSeuSBTXK9m/CqqlS27jimnIkz69KALIG4quCB0yKsmNuQT2qrHKEdQxHrVxHVwMdSck5piAWxYYB5FNZHTkIeParkZzgDBx+lWo2XBymeaAMkXDryFY57U4Ss8oJU4rSZoM5aPae9V5ZoSeAAKQXK7kjn16VWZ8bjkA9vrVkurMuOn0pDFGQB37YoGQLMxYYP1q3DMdvqaqyRhFJI+mKZazsWZQufU4oA1Vc9hShpGYfLjvUSS4jzj5u5HapUuMkfLQIeWz9/8ab50aAsw4pZXUk8/QCqj/MDxxTAHnV34PFVjt3Hu3elWLGeO+amW2HLbutAyhNAWl+U4/GoBbdNzYGfSto2yYJ4z3qGWBSp/vfWgCgUXzMk5x05qNmwTkZ4q20KIOo6c1SkxnB5z6UDIRIGOB1qRW77RnsaiIweBUgcbRxQA7JY47Y5NIy84AzUkWNpJ4GeB607yyzZI56D2pCKxjP4+1Sxru4Ixj9atJCuADyQasJAiryMHqc0wKIhC8AdaRwFIGKllIjBPQk1VZt5x60AGcscc47ipIoCz9RjqSKVIuBgAU8lkGB3oAkm8uP5V6elVg292wML2pWYIuSAWb9Kbv24AFAEmWIwKdEqBt0gJP8AKoTJnAHXrU6IGBZnxxQA2V0YfKM1TdRv7VYcgcL09agOTk7cnpQBXl5Oc1EgCkk8mpH2ryx/Cot+RwM0gJRJxT0cZqvy3oKQHqc8DvQBfyf4Tge9OyFTA5NVUkyec49qeHHvTuIVsnk1HvUHAHNPLrjLH6VB1PB6npQMnWQehp4bnJqFflx3PepY1JOT60ATo2TwuKcUZlL79pTlTnnNRHA78elKhLcCgRVub+8lXZLdzundS5warm5maFYjLJ5SHKpngVZu4PL+Y96o45poZbOqahwFvbgY6fvDUJnndNjTPtDbsFuM+v1qPbzxRsJNMCwbu4M/nfaZfMAwG3c4pY7y5iZmhuZlLnLEOfmPvVby+euakRCT/KgZ1Wh6NrOvQ/azPN9njb5Hkk6n/ZqxZ+HdRutVkhs3kV0OJZt+Av1PrXTaRJby6FpUEVnLOCoGUfAjPcmlu4t+m3Nhprb5Fn/ehG5P1oRDZ4s3K4P8qhxzhlq4+GGc4b6VC4wfWoNBjQ4GVOaZt561ehVSh3Z6ccVC6qDQwIA7JSNJznNPkxtwCKrkjOKQE6y546VLuyKrLwAQKlEgxgigY0uVapFmBPNQyFW+tRjIPDUBYuk+hH4Ubz1BqsshA68U4SDsaBWLGcnk80mRmod6+ozSb8dqB2LYK5xuqUA47fWqayAirUMuBg4xQIk2n2yKbwc44Iq7EsUgGGUH0p0lqM5Az60CM8SSAbSBjrTs55qVoStRElOqjjvQAMRj5cH1p0bBjj+dRnDclcHPUVJu2gblBPYigB5XcuR09aYHH3TmnIeNwbj0pkgXaTjk9KAHFlxwQfSkUFjjNQLnOR2qTOGDA85oGP2Mren0p+1fWlaQbfU4pqkOMgc96BEvljgjkGpQqgdRVYBs8ZAxTgp9eaALe6Ioq7lBB4OaYUXOQc1UKYPQcU3ewGB0z0pgW5JQpGQPwPNL9oR8FeoHNUjl8U4JxgDB7HNILFtCHYjcF9KFfk4xuHQGqgdlJDAZzUiOh5PpTuAjkl8ZBp3G3APSo2iAOep65FOBOAMZI70gHL/dOKmSUA7SASe/rUHTpyD1BHSpItvmDceCMigZZaVAQOhqMSAScDjpT9gL7shhSrG4XITIz27GqEOifadhGfTipFXLEADgZ5pojIYMRU4KsMAfNn8xSEJGA68gCrkezdweKqBlXIByR6U6OXaOOaAL0LKjgnIB4HPWrf2gbfkH096zQ4cYHarEMUm7jHPPXrQKw66L44HI/lVGW4k3oFVRg4JrSZJirBsAAcEVQaJt2cdaBjomctgpnJ6/0qzFGdzFlIqGJmXDZHHGKsowbpzQAkyL5Qzz3rPZShBXjP6VpuAASx+U1TkdSDt7UAOgmA+VsEZ5NXYpI8fKQSB1rNjVH4IAz1qcpgHnoOKALU8sWzkj8KrgMT04IzxTDGiqpJ9+akWQimApGFBJHuKrPK4cJn6VPnGWPfsaiHMhIGTSAZ5kin5+/SmPM33jirGzccEAUstshTPTigCg0u4HJ6+lRNgYcY46ZpZYmDlYwSD+lNw6cMvPShDI9h3Dd396k2KOMgkimKCWPQ0jAqxJGD6UwLoCJGpwcjpTQSX5OMHio0Mm0DHXmhywB28fWkItRMq4YjB9c0y51AeVlBkk4ArPaSSY7f4QfzpwjPpQBE80nmbmAPsasQjI3EglufpUboF6jOaEQg5NAFtG2+nFK7ryDwfaqjSge+KYoZ3J9aYFgsg5bpUW4Mx7VHICvGelN3AckH86AJHYgHaKFDMhByMjnmjhuR0x0poU4J6YpAOYhRtB59Ka+SOM0wkg5/WkduxBFAELru5Y8DqacqhlyOgFROSevQdKaJCvHagBzcjsBTFAP0pjYkOOtT7VXhenvQA4DHHT3o3emMUp2ntgCnjCgEjrQAzbuGSaQkg4AprvuPsKBNnv0pgTLkdsU4SYGTiqjSsepoUnGTxQBNvJOT+VThyozjFUxnNScMe5oAJneRtoUsScKK6S08GXQFsLlo1luB8ihun1rmyVTsODkZre8PaneXnia1NxdPIEjfbk8Lx2poTuWZfC0ovfsSFRIASSTwAKhvvD32CzS4lZT5i5UDriun0bUbbVLiadpV862R1c5+8PWm3du2vaVamxKyKFKnB6c1RN2czD4TvJfs8aqrTXCh1APCr6k1pXPhSKys2dbmK4aP7/AJbZ2muha8tbe+Olpcx/a/sgThuh9M+tYEvhxrSGa81G6+yW6kERhuZWzwMUDuyrJp+paUot4LyWLzQCUhkIHNLF4f1PT9UhtbO5kju5mA3Rue/cmtzWPFUem3tvbR2NrKSEy75yM1en1C0068udXv5GwMRRBPvZI5xQB460UkR+bBUjtTGUN90VK0rAcrnjvUJkGclcYrM0HAMgxkioJTk8mppJN2Diq0j80ANZSBkUw5PWnA5PNIcUDEBwPam596Uv2ApuR1IoHYWmkkdsUZxQcmgBd4wB0pAeeKb0PSnYoAXripB0zTAexpwoAevWpASCMHmod3X+dJvx1/OkFi8knfir8Ny5GOvtWMrZ5qZJtjYyfwoFY2zIjAEqQe+agmVG5TH0qp9r6Dr65pftCnp17cUEilTgjBH1pY1IwCc4pm/eOvNOiyThuB2oGTiPAx61HKj4IK9KlHyHBzSySbl5OcDg96AKqowO7saftYc8cVNGOw71IVH3fT2oApl+RgfnSAsG3L+Iq00RzwMiopIyFzg8+1AD1uM4DAcelPE6ZHyge9UznPowppLDvkeuKBF+R1WQ5TGPSmHy26cVAkjN3FScGgCUQKQGBIBpGidCQKjVyp6kKak85lAyelAEbIxbBQcVGY3B+UZFTebvbg9+Keu8EkYOeaAKnzKeBUok54H1qZ1LDPAbGTVdwSuQMZoGSg5NPO4YyvHrVdASMMOpqQSDdtcmgCcPsORTlvSnAQn8aiV1K43fUelOWDc+R26CgCX7WzAcdP1pY5WVvM/i6UiR5+o61PGqZwehNMQbsEHuetL5ihhhcdqsCGNl6ZI6UiWoJ5GMetMQRTMhGFB9qui7ZTsAAPqKiEIJB9O9PTZhjxn+dICb7XKy44AxzUHztIOeMdzUoWPBJIAx0pVVQcY47UAIV2r0pVDgccZqVlGQcE8UDYE2kHI5oAidN5xnAPenrYKE++M54GaY4KtnkL/KkNyqocHkcc0ASBI4zhecetK7jHIHPeoYsyHJHB/OrC2vmL3+tMCHLNhevc09twycD61J9jdQTzx6VWk3lguee3tSACsm4hjnPSlX92SWA9eBUkaseTngd6bKB1B4NADZJcgMqYB6VBvJcKQakaQd/wAKgMzBeEyaAHSuwwwUHtnNUJ5MPgD61NLuK/e6cVFLEu0MGPbr1pjEilzIAkZ/GphExBY4OeT7VCjqpbn6etDXLcqCcHqKAJxIF689hTWVipIHXrVaMYkBZuPTtVpZGO7C5A6GkIjERXHAApHmRHxg47gU6QTlcgdaqeXIpJYDmgBZLsuSAMc0z7QzNjkn1FN8s7iSOfSnqpU5CkH0pjHoCeqnb04qVCwOcEDtTPMwcAYAqRZeuf5UAR7cli+cmomPYdqs7lPWq0hXJI6HvSEKrkDH8qk3jaS3GPeq2wrxup6gEfMMnpQBJuXGf5VCwkdi3rUpdFB9RTBIO560AQNGQeuajYHOO1TyTj7oqIgyc5wPSgBqoI2+6D6nNSFwRjHSo9o6DJpwTcetAEowMdD9KViCMH9KeCiDj5mI6noKbuU9cfSgCuVZs4HHpTCNvAGferDH0wM0xVAOcZoAaF5GRzSndmpAhPJNNxuYDIHvQAKgyCSfwp0h5+TFPZQBgHI9aRYWIJpgQkZ5dvwpnzk5QsvGPlOKsiFTy54FQzzrH8qAdO1AEMMUzzLFbhzJIdgVCQW9q6+18NrYBbafVoo75+TbRSN8p9DjjNc1o95HYa1a3c4+RHyT6Z4zXY2trB/abXcwsp7dm3meWfAQdyOapMTML+wrq4vGgtI5JJUOWZAfl981IfDmpXU3lBbiZ0PO4lgv512NhrenSWk8emsr7ZjkJKIgR2JJ6ioLvxJEtjqkkd1FEwZUAikzzjnnvQK5ys3h28juhB5M0lw3AXktRJ4Z1JZliaKaSYn7hJbFdra65ZK+0zK93LbIQFlCsfXntQNfhivNhlgheK3ZjicOw9MnpmgDzCbCtjaHXAOT2rOnPzHAI56VtX0K53RMGBAOMdKyJQ3Py9KgtFfeT1qFzk1I2RwRUZU9qRSGAn1pzYIHOaYfekzTGLzjpzS8+lAIxikzQAHim5pT0pOaAHN603OKM4ozmgB2R3NKHx3zUVJyPpQMn396GIPpUIJHen7sjpj1oAcDjvTg+7vUWKOQcikxFkNtPPJqVXB4zVRWHenhxnrSCxaPrUsUzdC3FVhIT3pQ209aYWL4lOCMZpm5sdsUyKQY5qYFDz60EirKQfu8euanSQt3FRiNQOSDTGIVvlHFAGjGoYYJw3b3qNw33XHy9qrLKcYJxxgUGViNvH1oEPNv5mSpGB1qM2xVctg05Sd3X8qnRudrgEfWgZR8kbuBS+W/O3kVdMCl+Dg9/SonQrIQAMdzQIiWNmXscnp6VKI2/iUYqYRSKQClNfGcMDwe1OwFQwgLkAhh3Bp6SMOg6d/WrSxLJwBx9cGmmADhTj1zQBD55PLKPfPamMdpAIxT9hyAwGM9qjcoFAz04560hjWIbGTk9qUHJBCjPfNRDAfg8e9TMpVgWGBjpQBFJvj5XBPpSR3cqMfvD2qz5auANuCDz70jxqrfNgg9KAHxTBuQSc1diy/HqapwlFONuR61cilAB9fX3poROm+P5Dxgcc1eDjZyvOOcGsr7Q28Ac5HOe1Hnkkg7sNxnPSi4Gi84RvTIyB61AZypBxwx+YjtTAuVGMlgOppkpwgyuDnpSCxaWVPMUBf1qwlxuJwuMdOetZkasZODxV6JQAc84PPvTBml5yHbgDJ64qLfuZgeeetQDaMg9MZ60gYbm2EZHegQ9hvi25wVNQtbleq8j1NThflyScmiWUhWHbHWgCaztj/EcIO4NaTzWsMWWYcVzpvJn+QEYJ4xTUR5OWYnb2JphY0579W+5npiqPmnzCxwMnHFRkY5xzSqcJnbnJ6UBYsmVvKwGPTGBVXYztyflPBqRZCQeOO9KPlClxwaQDBAAWcHgDgU3cu7GcGnyEMGI4XGAKqHOemTTGE0qg4zz6ZqsQXYsxO0dcnn6VMYtxztP5Uxhg5H4ZoAWJVcMwFIbZmjzjr1zT40bG/bgGnTFiMZ4xQBTUEuFHQVaD+WTxwOvNRhApyDz0pXIIx1z1oAR7l9o+XA6nBqJpA4+cfTmmyLuYAUyVGX+lACiTeyqq4OeSTU6oJGxj2zmqag9SPxq/EAVAH6UADwhSRkgDp71GYT98jp+tT7AgOW3MaY6lxhs7fQUAVgrMc55p/k73VSSAOoqeKFD8zEqBwAKm8xFBWMY9SRQBXkVEHyrk46mqrzADAwWPoelXSpIZ249sVmyknIUZ+lIQ3czd807ndknmmJbyvzg+vPFPWPb97JoAnSGIdRknjr0pSFX7qj6UibR15J4FSEqBjHNAFdhtHTFRmUjhVA96lKNITxTGiC8YOfSgBqtk8g07cM4FRknnkUJhVyeTQBYUoPlAJ96CBmo0POanLBMAYLUAR5Kg80qD+LH0OajdgOW60iT7iAAaALOMHJxxTPOfHH509mRV+br6VXmnLcKNq0wI5Jcnk8VWZhnjJp5XJ65p/ljb7UAVyxPGKWKASthYwT7ClZgvau+8LSaHNpVxMuky7rcDeXkyzk0wbscRJZlcb0P40xbU/dVc/hXdNbWmpW0t35PkfvhGilshR6n3q61lpFnE9tHZXPC83bchj7AU7CueayQEHDqPeljhDEKqZ54AFbOoWqACUuo3nCx5y34+ldfpmiaTpywWDwyTX9wm8zk8A9cAUh3POnumTgMelVnmJbLDNWbpckHABx2qkeuOakoVirdajZcH5TmggZ60xuOhoGiNiTwRTaccZpuKBiAZo707HFMOaAAntSZoJptADqPpSUAj15oAKUGm0ufWgY7tSZxSZpd1ILD6M00UgPNADjTeaM89KMnNAiVDgVICR9DUIqaNgeuM+9Ax4b0JHtU0dxsPJJHeqxYLyOaUHcScCgVi99rXd0NKZc8KwPvVNWGeg96lUE9OaBWJd5+tSqeeSBUPlttzmnorhxkdqBFqNtpwWAHY04SDZg8nsaj2vs4FRbmA9DnB4oAsfaHQYJLL0xQlwp5HXPNVzuLYIyetMw0RLYFAG3A0ku0ZBK8DJxU7RCQ/vBggY6dfrWRb3jhw4QZHrVo3Tg/MxO4d6YiZ7cZYBhkc9arujKcnHHFC3GG+b8z/Oh5ckA9e1MBhbAA28k8GmSRo4ycZ9+9S+YDGVOQw7HoacmQQ2M+vFKwFL7OCcjjHWpdu44J6dqsBOeowT6UMEBGcj3HWkBFv5AJHPXHamvGrD72cjOQelMMDsSwBKH1pfLG3gYI68/rQMjCvC3UH1qRZNuQabsO3BOMUwx+Yww2BQBZ85kA2gbW6GnfafmCkDOetU0tJFcqjc9asrYynaW9M5FAFxbpVQED5s1I1wsxygAHoaqi1ZemD7elWbWE53NgDsPWgB6EgKMjJPSrYAIUdMnr3qHYrzbsj5euO9PEZ+9uGTyAT0poQSxMWDBjt7U6NQCFB5NJNJmNBkZFG+PG3ncBycUwEaQpkhdx6CoMyyNtY8Ec1Mf3kmMEA/zqby4w2cnkcmgCtbRsWYDqGxkVfjgCAgnkd6bCUi+baP61ZDbzgd+lAitJt2kAc9uKgGRhgFyeo9KusE8ok4zu4x3qoVR2Bzj1460ABYDIYZOOCKCehck88cUNImGA7cZquT5nXscAUhklxIoQEcdiKhJZsBACM4AprLvZcqSF6Cpol9vmHSmBLFGMYY5UdajkiXOVXj1p3mIowueOSTTGmYt8oOMdTQBMsf7pQOhHrUbRfKwI60iPJIcHnsMCrKWz7Sxxx0yaQil9lYpwwyeOaia0MbAbgxq3J+7ONwJ9qrvISxz2oArmJhJtO3Hc0yVcnJXpxVl2QqOMEflUDKWPPrTGQBfm6fLVuPke+KiAHmfMflxgc9aeWihQ4kDOfegB3yock8nrQGzkDHB4AqqGZzhR171KsMixnsT1NACySBPlPDH9KIZGD5YDjpxUSwuHztyF5PFDmQsSQfrSESzTGRdqpyerZ4psSJGvzeueRUO5k5xuPpml3s3BXmmBK84c8DjtUBBL4zx3JqQDsR07UpjLDO3P8qAIcDdtU5x1NSKAPmYnpwKQoQPb+dI2cDPpSAk3Zxx+tRPnJC5J9qcCTwOtG0qcbvrigCm+5TgD600ZzVqRQBk5qq0qhxgZoAsRBTjcTT2kQKQqEEdyagDHGeRSbueOT7UAIVLtkmpI/l4WnxxO+Pl496uW9tCCSzkn0A707AVDGz8/wA6gkGDgcitGcRrwASfeq+wHkj9aAKy5HQfjTJXYnnpUzdcHioWUsfagZB1bO2ui0LVY7DSb63KO00xGxUX+tYRCq2Mg/Q13nhm502TSrmYaNCptyBzIWLn1poTMqDVI7fRTb3EMryPPvZFGPl+ta9prOiWaedBLfSYXAtdh2/Qk1PDBaanGLiS2QF7gR7VY4C+lbraPbIJY20yC2t1U4kEmW/KqI0PNb+7jmfz8MZ3JJjCYCfjXS23ijRzLDfyC5a+iTatusfBbGM56YrD1iG1RlMcoMjnAQKRt+prqLHStJsJYdMWz8y4lj3PcO2SWx6dhSGcJeSW8/zxcZHTNZM688UjyPG/cCmk7z6k1BoVzuFNzkVK2AMHNRHGOKChp9aM8UHH1pOKADJH0pOooPpmm5IoASiiigA7UnalpD6UDFpKTnpS5pAFLSUuelABmgHnFHfNFADsUopoan7lxg/nQAevFGabu4pDQA/OacGHriowxIo4xigCwrH8KmEjIO2DVJSQalVt3egC0Jz0xxUyMSMjHFQRhW46GrsFtJkbQCD2oJZYiu124kQZ7Nmngxkbuq+lPh00y9sD0NTf2Wyrxkjvj09adibld1hONjA45yDUYVM9MfjSvZSqTtAwDkcUos5iu4c+1FguTRRRMcHG7sPWl8kHoMgdT3pgilAUFCe3SpwWZsMQB645FAivNbjdlWyPSmiNiwC9egzV4QBzuBG72PFMCusu0YB9CaACDTpJVZiM46irX2F4xvDgKRzVdZ5IDuB6nB56VKL84KyHcD0IHSgBjWrqQMgg9PQVAwVOJOGHHNWDI5OUAKZ6VSuZDI5BAPbIoYyZZrdUCYJ9aTbG4/dHH9arKh2liRTQW5wcY9KQD5rdxGGJ6nHXmkREU5LDHpnn3qMmRpMk49OalaE/LyrcfeA7UDHC9jjyD26HHUVcF+sluAqDrzj1rOMEZftx79KkiRY5OGAUHqfWgC7u8xcqCjjsaaVnCFo1J45z/nrUkc8anggkcYx1qY3ajCqmAeeDTEVFjdnXO4HHJ6VOZG3tngY+uKXzfM4OPT6VHJA8n3BzjgZ4oGLCwmI3cKp6nvVwRKQWJyKqRIyYDoFJIH1qSbf8yIRknk57UxEn2lIypUFlzmoXvwsZwv8AFnFQCGbb0UjPrSG3YqGkHA4pASLe72+ZSSelWVmmkx8pAHBqrbRJv3IpIX+9VsqcNt3dOSO9MByNguW5zwTnkU/EUv3TnB5IquLVkjaQkheuc01shlCZBA7+tAErGJAwOfXHpUSOu3JHNNKEnDD8qcNkS7sjHTnvQAjEnaDgK1SphVJ71A1wszhSvyjoaUEEl8kf1oAndkIG3hh146VD5pIAICgHqaY7fKQFx3NMUk4xyemCaALkUioBjueOOTTrm6YKApBycGqbTrGSpAJ9jUfnx98Fjz9PegC0IndGOVVepJPSq59c8Y602W6BUZGfQVCXllzkAZ6AdqAJ9obheTimvCQAu/BxyPWpIlaNBhMH1pH6kn5iaAKclu+3hu3FNjTy2yU3GrwljQFQN5Awcev1oWM7sFePrQAkTuAcBakw75Ofp6VKkKKhbDe3HFDA7T2xQIiCkdTn2zTHGSAACfaptjPwDgGn/Z1QBs4B6c80AUhH1z1zT9g28gZHQ+lXWgzznAHoaaLYdsYPvQBQV1J6ZpWLbQoXjPOKtywpFHk4FV93IKjPsaABImdRwAfeklgIJyc/SpkMjDB9alwPTkdKAMwq6U3eQeBV6RO2KqSoE59e1AEbAy+uKgZNrDjntUpmkC8KFAqqzO7nnr60gAnJyT9KsQsqDGwlj3PamBFQZYgn0qRMt0AAoAl3n1K+tO83anynioGBPrUbI745wKYFgSkjqDSh/wAagRWHyqualAX+M9O1ADJZkQE9/SqMk7HODjNTy+Xk4zz0qo/P0oAYD7mt/Rtdi03SLy1KM0s7ApgcD1zWBirdgivdxLIoKlwCD35pjOr0nXBBYwxmCRis/muyjgL/AI1onxJpMV1LexW2oT3JBwjgKmT689K2r+ws3gt4bOJIgxCEKuKtTafpkc0UMVrHsEJb7vUjvVEXR5pfXomYTMsn2hjuYEAKvoBW/D4x05GjvHs7l9RSPYqDGzPTOay9aFqjfKzPKc7gFwF/xrV8PQaT/Yl1NFC0t6hAeWRcBfZfakM4a4kjfgj9KrNHxwSRT5Y2EmHHNAQ4qCyEjH3qibjpVlwcdKrupz0oKI+9IetKRSHpQA00nejvRQAv40lGePekH4Uhi5pKKKACkpePWjtQAfU0opMc+tL070ABpM8UuKSgApRTeKOlAx/el6VHmne1AB70d+KM/lRnFAC5NODVGTSg5NAFqKTa4zWjBcMnII496x1bsamWVl70CaOlt9UnUhiFY9Dx1Fa1trUcgCSwg57+3rXFw3G0jJrUgmVSDuBNO5Dijq2ubdyNqAH3FRtLEPk8n5D1GaoWlxE7KrHbngjHSum06KyyvmsCp6g85qkZPQ5qS8UZAGOenrUJCyvvHXqa9ButH0a4tyVKBiOorlJ9IjgmyjnYPQ9KGhpmYPkbjgMOhNBwfvDOD0q09sc5GCM4FVJd0QIGM1JQrQKVLE7uOcfzqm8ZTpzzwacLt0bG7A70wzK2cMOOtAwSQ7tq9+3pRKrSkYPzEc0KED5OR6YqUqvlF+hHSgCrtEfysDx0pysjKDtA7c045K5IJ59OlNK4bG3gjuP0pDJI0XcABuHcf0q19m3Rlweg3fLUaW7OV2pgeg71ZBESbSdpxjPWnYVyg0OZAwIBPU0ksG3oQeelOuknXkAMWH0quhk5QgAdhn9KQyUkIMIrbj09D/8AXp0Um7IcEbfbtSFPMJZSwGMgVKgUEZxyOSRQBZtpLfdtUbSeharalO5Xg84qixTjamB0Pt/9apI2DMA3HpimhFoiNQSTvDc+9ULicLkBcYHPvViWNMMSMAngg/rURgjZgrMCR6fzpgQwzlVBRMEccmnvf5QoU68Dnp7VMkKqGPH49qhmEaONsa/d5PrSGSwDzB1+6M7R1NO3JHg8nec/SqKszH5etSpFJ1xkHnPpQIviRWcYIx1/+vSvtk5UfLnqOtVQWUFAhIHrUkUhD42BR2FMCw8JKkrgcY68mqEkbE4JXBPCirUkuVHUjHFU38xmJzz13CgBwjKqq4wM5ZqJ3G4eWGX6c00szhQhZlzzTtmGJY/L0HFAFdWnJxjCE+uak3uV2YGPpQ5dERF6Drx+lSRxufmxwByMUAQGLOOQN3JIqT7J0+UAYzz3qVo9vG2omn2NtAOc43ZoAf8AZ8cEjcf0qHyj5vy4J/Spo1UKSxJB6n3pWMKn5WJI4AHP50ASoVVMHvx16UJGhYMQCoP51TkYuVAXkdh3oeaRv4QvPOP6UAaUcELN5jYXFIzxxA4257Vnb+SoLBfTNSwxhwGPGOKBFgOzcD8s0rRts5OFPT3qIOV3dAO5pI5Hc8Ix7Lz0oAcbZwpclh6ZPWoJvOLA4b65q0Q6g73GF9TUBlDHbu/I0AV/NkVhgipFvJFBz8wHQVKPKLYG3jtnvTJAp7rk9qQFaS6lcEvyx6D0qJbiTODip/ILtw2SKGgMYzjp3oAVZyGAOSfapDJLJls8+vpVfp97ijzCU2AH8DQBP83ALnHtULoMnA49aeihQCSRntUj8LgDn1pgUjExIBPFMliWIdTk1b8ts8ZyO5pr2zOSfWgChvBwMc1YTdj2pHh8noAT6DtSJJIT93AosBMWOMYwfXFRKuWBcnFK27GTmmxB2P3PlHU0ASvKFXCiqjuzE8EZ9KsPwCM8VWY5GOfwoAckaBSzkD6mopGXPyrS7cjntU8bQIR8pLDtQBUMTnnBqa2j8q4jkYFtjhiAfQ06SR2bLLj2qMEk5ORQM7BPGzW7XLfYyxk5iBYfIcYyals/Fk9y6Olk5EcBjJLDlvX6Vx6bFZTIpZM/MoOMivQ9Jvf7Q0edjBaQxKoEFtAPnUerGmmS0jjr+ZZSqiGXz2PzlmyPwFTadqE9lYXVlFbNJJO4JbPCj3rqYGsk0i7MNqBOpAklfBJPt6Ctizg097C2tIsxLKnmPIIxuYe5p2Fc8qnhDfUDiqu3BxzWl9oU8Mo6VBIEILDA9qzNDOfOaiIPQirEgOMioG3gZxn8KY0VnBz0qI1M7eoqEn2oGNzR9KMUUgA0lLSUDDJxS0Z+lJj8KAACl7U3FKKADil6UlLmgA4oPXpRx0o96AE6UUv1pPagYmM0daXFBoABRS5pDQAUg4ORR7UdKBjuvOaeG556UwdM4paAJsdPSpUZkHBOKrqx6VIrEZHY0CsaEV1IijDGrkWpzwyDEmVI/i9KxhKRxT1ly3BzQLlOvtdYJQ/vT9GNSyaokuQZQrY69q5iAqeGYAHnOKn8rn5W9uTRcz5NTQe5lY7Q+P0zVdnlLEucgVXbH3T+Oag3yI2GJPpg0FWLbNuOSKRuO3HQ1SaSTvxg9aPNdmwOMjFAWLBlKcE8dKmjvGjIJ5X86orG+TxkdakR03fMAuT6UBY1472KQKHReuOvSpZDbsoCEhu+axmCnlDk/SpQHZF5I/GmJo0gTHzxgnnHf3qcFZF3sAMdeaoRKy/ePT37VZ+fJdXCpwDjn/IoEWZIiSu0hsDjj9KriAtnYhyD0xUsOUbBPH93OB9Ksr50X7yNsPjB9TTEZ5TBI2nnjp/T1qEKUKjkD65q00E0m/DDd14NDabcIfmPOMkkUh3IY5FGVkQ+mBVqHy3UPtOD8o5qq8Mxk3Ecng5NRrGIkZeQx65pAbEVtGwy5O3r/vVK9pbgjyxtJ9D/AJ4rJS6lhA3MvHQ9qmXVXxh41bH407gLNbFfkVmwD901E0MeR5jkMB0PemTas0g8pY1OB2HQelVWmmupQ7x7QQASe/8A9egDVtnt4gcpuxzk96tSalEdqLGoB4XHr/hWKjupK9Bwc/1qz5Abbg4bpnPSgC15vmyEspUZx9Ka+wfKA3J4OKjZTBgRuCoOOec0eaSMM3U8nFMCT5WDcZVDjjv71CYxL9wsM9acqbssHTJ7KP1qTynAJjB+tADkgaPlcHPBWpvKBb5Y+QOpHSolVhwz4C9Md6sLKqLhuh6mgRSI2Ph2DHpgjpTkyo5YDPPoD71Hc/O5OWHP8QqJ1O3JYEEZwaBkrtGVcA9OeBVORBgsoyxP3R2p+1gAo5Y/ePpU6AqAGYHjkDrQBRKOMgq3uCeKlTlcqCD0yO9TujM21VOztz2qHzAMkMAeyjmgCRIsDJPzHrUEjLH1dfp3pS8jsNo5JpjxrklwTjoKAB9qgbRkn9TUsJlAGADjrk8Coh8rAFl3HoM9KmQxYw7DB7+tACPL8uSuc9TSG+G4LGCv9KcVkndkhUBPcdanh0pmAy4HrmkIzp3lkbOSFHp3pFVmIAP1xWncW6W+NpUtjAyM1SRZS4ARQvftQBH5ZDYyR9TSCFnb5nbae3rVwxsuC2M56YpjvtGDjJPJFADlHlp8q4HrTcSS8YJGevpQpBwOfripHn8sBVU8CgCnc/K20A575NRo3zDHWlYktuk5zQpCbiNpz0zQBMsfzb3k5xUp2nG05NUeSw6fnUyNIoIQYz1oAsA7evFTREMeQTiqkYO5fMz7VbNxGi7Y1x6560AXo7e3aMcYHeqt59lhU9vT1qB7yUJ8ufbms2VJp5CTk596YrEnnoxODxSfaBgiPB9SapuhjbB61CWkLYQECgoszSqOd1QNOcfLx70nksvLjj3prH0FABuLnqatW/HbtVrRdD1HWZmW0t2dE5d8fKv41uw+EL+eVo7eJmKnDt2BoFc5mbk1CrBTxya6jUPDE2nriYHf3rn5LcRyfMAuKLBcIGZZVlCqxVgcMMg10h8WvHDItlpsME0o2vMWzx7DtXN+Yo4UEj0rWh0O78lJpIJER+UBBy1AMW31a5jsLm32BmmbcZCentitnQfEpa6RLlI44ba3IyWxvNQSeFb6CASzxmMMMhT1qs/hK+8oXEsDpCeVLDk01cTsYkiAv0Kn3pvlvnjmtF7iKYj+JcetO+yvtDRDn0qCrmb5G4cqR+FV5E2EgHg+ta7SSxAh0P5VQnZXyChB9aY0zElXB6VAR71cnUg96rEd6CiEgj2pKkNMNAxKP0oo7UgCk7daKPxoAXFFGKKBhijvR70UAFFFH1oAKKWjbQAnainYOelGD6UAN70fSnbCT0o2kdePwoGNxxTelOxRxmgBATS55xg0dDR9KAHDsaOnNH0FKKADce1PVhnnrTOtJk5pAWopGRh9atpJtOVwfas1X496kWXByPyoBmp9o3LtK5B6+ooGTjjNVFuSDg4K1biZDj94Pr6UE2HuoYDoB2ohjCuxJ46cikJUdHHI705o2LKUbcpHc80CLLJAcASHB75qH7Hv6FePzH/1qhyyjcpAIOad9sOcrHg9+f0phYU2smNoG7txUq28gXd1x19aYl4JA2Exj1NSpMdwZeh60CFVGGMsRn0qwA53KA6lSORSKQ3O4AAVI10Rwi8jgUCJYMCQbkMhGOTn8qtfPJ+8U8noR2qhHPO0inacepAq/G8m/advT7oH61RJEZ5BtKqCM8kU86hcDKgpxwc1KSYtuyJTwTyaz2kJYswPJ5BwTQMknldm5HOeO2RVfbv+Ytj1z3qxHAjoWfHAyAT1qpI3XbnA5/8Ar1Ix+wRsxZQN3rTxDDuVyWBUfMM1U84hWEg68Ak0IwlUjoB29KAL5kgB+VBn+f8A9emmfABUDaaSG1XO5owcjqeOnepHjUR4AH4dvegByKjkGYjcBjjpUhtVPzIw29kJ6VnM6RdA25Tg5NT+eNoGx9vUHIyfrTETs0a4LsTjopqAHzdw4DA7iCeo9aFZZSWG4AevenhIyhfBLr1/+tQBNFHkZzwO/pV+EKoGB7c1niU+QGGMZxz2p32iZy2enTnp9KALT+UG/HjBpwMSwkuOQMjPeqq7eCcFiPypm9lGPX0FMRK7BxltgU8jmqpVNxYnHOKcFDyAzOWwcbR0pGDF1VAQo46cCgYgKBSVfJzznp9KBtjg3HqTwQakFugJAcE9Djt9abMiqi5O7044NADdwm7njrjvSSvEuAiHcOc44qSFwsZwn5EcVHNJCgBX7x5JznFAET3Ri4CY96qlmkyOPWnSMr8nPsTUkbQ7MEn2XHWkBWVTIyjcCOhzV+3VfMAznsPemCSNWUqg/Cn/AGpYj8o6cigC+kQ3Y6Y71I+5MAOV9ayv7RcnnHJz05qxDIXBZ2fHvTFYkJjLAeZk+gqRZ4E+4NzA4yTVSTy2fEankcnNCWqKB5khAPQDrQAsspuJPvDJ4yaTyo406ZJPU9TSu9vbt8iE8VVlunJwE2r7UgLBUxgYIz6Z6UMPMUbce/FUHmZmDE8ilSaXrvOPSgBbiMK33xnsKYkIbksCadtMjHC801kZAQ3GKYyyIoolyxUt60nmR78KGP06VTbzMDAK+lWIogq5eQj1xQBOeBu4XPc0CMgZLdelROwPbIpEZpDu/lxikIfJ1+Uk1EY8YOeal29WZgB2Hc01nXOB+tMCu0AYksx9yaFWGPhSWNSOuTkZ+gqq4YcBeSeKBiyMg4OMe5qJSp54FNaMjl85+lRnA4pAdh4bg1e/jhjguXttLtpN8siDG4+n+0a66S4klsLx4vMiBlAXBIJrzmx8UazplqttZ3aRQryF8pT/ADqRPGmvxO7R3yAudxJhU1SdiXFs7cxXB8PF72UgiUhHlPOPqa55tDsZpN0muacCeo83pXO6jr2q6uV+33zyqvRAAqj8BWaAD2X8qOYFE6ojT9Iu1aCW3vHQ5H8SE138d19ov7KSUru8rcBjjOK8aVXBAzj0rbfWdTaaG4NzteEAJsXgD6UJg0eo2dxJeCRrhi6JMNrOOPoKaLia4uL0TOzQxYIBHArg4dU8WeIGRLZmaOJsgxRBFB9/Wta+g8Y3FoILp9kLHkRRhS/1NO5NjgkleNshcevFblhqKEKrDLAcGqEsG3kZI9QKrqVR881CNHqdDdSRSLkg/WsaeE5LIDg9ql8zMfyux9agS9MbjIJHemIzLiMjIwc1QfOTkV1j+RcruUYb3rIvbccnbx7Ui0zFOcUzvUzLiomHOaQxKSjpR2oGFFH0NFAw4pabzSgnNADqKTNHWgA70o5FN+tOzQAoWnKtNzTxIvQ0ASptOFxipfs7duaqllxwSDUkd1IvR/zFAFmNVV9sq/jirn2O1kH3xjtzzVNboyDa4B9KeVPBBx7UAJPp3l8hgRjIIPWqTwENitBJXPysw2jtVkabJcIGjdTmgDCKHNNx6VrzaZdxk7o8gDnAqs9q6n5omXPtQFyjnnjilqw9uw/hNQ7WB5FIY3cep7UZJNBGGzSHOMigY4gikzSZ9aQ9aYFiMg98iplX+Kqanb3xU6TspGe3Y0hMtb28ojAK5700PICpBx/SlS6BP3frVgSwumfunocLz9aBEIlO773/ANepVdAM8c9RnpQscDyHzD5eehxUiW6AfKwbJxg0wGmRTxjB9qlDhtoBHuf61YSOHAUFTxk8c/8A66ieKNOd4BPJx2pCHK/ByOQO3pUsIDHKjPHAFRIF2HoSRxUTFl4VcnvjvTEaqB2BWIkt3561bQzxBdxAc9R2H41z8VzJEMRIVPXdg1ILy4lGCuQT1zTJaNSa4nLcphM4I9KpPkS/LkrnGcc/SkSKRwEZW49Oc+1WE02Xy+PvZ6E8Ef40ANjik3FgDtHJ96lMoQKwXackkdj71DskjZlBPB6jv70iqen8RpDGbucGPj+HipElMLM6qDu46f55qJo2LYweODxmnRwnLcfL6Zxk+v4UAWI7qZpFdRgA84FW5TOyqcDJ5wF6VSi3QjooOeR/WpTfy5IMOW9R2oEAjlcHMW4k45FKEjI2tgv3OTUInVid8XTgDODRnMbZUnOMc9KALRK5XYSfX0poQAg8An6moIWcOx8slVGScZxVhJ0B3AYYHOD/AIUwEWBuqKQAcYbqP/rVIkEmfnLBcd+5pn2xkbzPLVj90AgjP1pounmJVsoRzmgC6uxgMsCx6/59ad5cYDEjg8dTxVRPLxgSBmOST6n1qF5Yxxl8r0KngUxE0gQYU8N1AFMG7cu2QYJwc5qqZTIfk3EZwcdakjQovc+pP8qVwLogcxkK+QvYdz/jUDWry/e+Z84AJ6CrEc8YTDqRg9c80SsHYe54NAFA2LqvMnHU4NQPH5JH+NXZgY/XGcdOlU3VS5bJyePpSARQXBYjP400xKPmLcdwKUHYGAGc96aisQfnIXrQMY8hHEajnge3vUTIxwWYjA6CrmwqvADMRx0qlcPM+RsCqeAO5osCHrKo+65GasI6jAyW+tZ0dncFsk7QepParMVhIpzuJY9ADTsPQutdiOPAXLHuO1QC5eYjI9qc1qgwZ5CSOy0GRUxHGm0Hkk9aCSaKMKoO35j680TxMo+ZtuewNSxy7Y+OT71XkDyPuyfbJpgRDap6ZzVhAm3I70GFWO1CW9TipVhO0KD9cCgBiyAhhkA+p60yWRI1wPmfrjFWGt1IXYGPrTDYru+YMPUCgDK86SRjjOc8k1ZjikKDzM/iau5ht04Xp/eFVXuGLZwSPSgBQueueKVPlzUP2pjndn6Z4pBK0nPRfWgCR2wTuH40+IbiNvOe9R5Bb5ST9atQ5Vc4Iz7UhAYQq8mqszhB05+tTXM4AwM/Ss15MHdkZpjRHLM2c5qAOTz609mLkADj1xUtrbNc3EcMSl5ZG2qtIZCDg8jJo5Jzj9K1z4fvPtS2qqDOxwFB/rWnZeCNWvc+WihFOGckAZ9B60+Viujl1Xd1zTigB6Gt298PtZS+SX3yk4wPWr6+CdQjtRcXEYiU84Jyx/CnYXMjlOQcgGp49zYJNdMvgfUzF57xeXCOQWIyfwqtF4cvLu5NvbQrIwGWwcYoswuivol1JFqlrHFPIgaUblViAfqK7ZLp38Voks0pRc/Lu46elcvH4Y1K2vYxapuuUO5cY4IqZ9M8QWtwdQlfExJBcgflimrol6mQtwx4/hI6VDLCsvO4qae1ntOVkNOEb98n3qCiotvNE/3yR6g1fis0mTL9fWhYpPQ4q1FbPj7pFMCo1m0OdjnHbNVJgeQ1bLxMRg5qhdQMozk/jSYXOeubcZJUVSeMr1/Q1sSoxJ2jkVnyqV+8vNI0uUiPSm+9SMfWmEZ5FAxKOlN5paAHdRSUlLQMXpRR+FFABQKOKKAF7UnFJS96Bh9KB9aKM80AWInAbnpWis8XkEMRWOCaUseKQWLcsik5GaSO8lt3zFIR7VXEn60MwPFAWNRdcukIywYd+OtTrrrH/WQIw/lWFle1PWXZ0phyo3xfWE65lhCN6is6+S337oHBU1S83PamFsnJpAlYVuabkjilLcYApKBiYFLwKKBQAfSlGTwKPoaOo680xiq+33qwjqQPmP0qsKcDmgVjQhiZ25+72JNWViMZxgnP96s2KeSP7shA7VeW6dgNzHd0JpCaJxEzvtHI+vIqQWW/KrgtjqTgUyOUs68YY9x396vLO2zBI4pkMgWDAG5cEcYzTJEZmGI846gHGf8A69Ww4kYNlcY6014hJ1kwCQfX8aBXIo4GwcllA65IPWnlkji2KPmxznHBpVjfDFX3HuCOtNVQ330JdemSPyoAiinkjkbywS2OQDipTdXhfHzbAOxH51KkSMCojIU5bOOaciRq4O4+WPX+dAaDY5JZdruB6/L3pzHg7VZXYY3Ht7U5RbEs4fhffH5CoXWE7njnygGBkfpQAmGJ8tWbjqQcgir0FsJ2DLcgDuGwCw/z2rJaPO0op2kZJxUJiMm44BH5fjTHY3JYY1fcs2Svp61TeN2LYyHHp0qmokjz8gZB3A4H/wBapluyhw27aOm0Dr+NIVh6KY3VpGJXHcdf0qaKNZlc7mVv0qmszyH5Qxzzk9P/ANdXII23E+WWOMjA70APZ3gwIsMO5A4poJ2ZCkY71KVVY2+VRtPTGTVNizscpt4wFoAny8jbfnbaOQFp37nbghjn73FNgtpdm8FsjpjoB/jVjyoxEQylgBzimIjheLfgtgA9MfyrSjt7Rlzjnuvb6Vks8McmY9jHGDxjb71NbTMrZKHA6ECgTH3FoUO+JMAn5QDn8KqlZmZco3I646//AF60HaRmxghu2e9MeZImZdu7jI4zmgCGO1NxlnZwemBnj3q0UiiUAHLDqPQVB9tQAEJhvXHWo5bkyKoCjaelMBl5KkxwrOqjqDxiqZ6YyateWSNoQfMevrUD2pZgsShcfeIGPzpARYUPhWYgjJyKnjYA4IJHbjrTBCx/jOV4PHWmtE5Jw+W+vFAyeVmxs27R14qJ8rIHz8/QAjNNRSnDNubOODkCrcbwofnwz/pQIgiDHnLH8Ks+YqKQwJb1FPa6iJxGCMdB60zILElQc+vamBAVaU54CDuaSRePlVc+uKsiLcAvAGeKm2DhjyfTtQBRjhl2gkbvarDQnGQCTVj5AfmOwemailmAHy4we/WgRUw6P8x4zxxVuPGQBkj1qCNyzkk9D3NWPO29Dubp8vagC4tz5KY3KnGPeqUt07vlOffHWnxRNK3MTn69KtMvlIRhVP8AdUUCM142kGSQM9sUxoAFGW4HXAqz5gPLHGO5NNkmh7tk+56UhmbOo5A6fSmosr4wAFHU4q8Eid+enfFTSMiptRuOmBTAgicRgABferhkd0weBiqWdhzt/OmSzTTjaoYCgCK4QMxCvkjiqgtlLcnJrXttNln5IOPpWgNGYDpgeoGKBXSOYMWG4I/KtXw7YyHXrGUjCCTP14rRFpb2nLjkenOaqz3GGV0ZlZTlSp5FAXOxj1PTItfSBNOHnktiUy55x6Vqfabaa2tY2tppi7kfumICH1NcRb+FtUkiF+ZxbnG4fvMykHvjtVSyi1pLtrLS7+4DPksBJx75ParJsdLPawQ+JYFxu2yZJ6gHtk1sWol8+8e4LiEOMFjxnPauYt/CmuT2o83U/KjLbsGYct6+tVNXs9YULa3Go3EyggKm7jNArHbSefLqV0xLeQIuST8orH8PXUcOqXbphtqAk9utYMOn+Jr7/iXPfzFQOYjKAAP9o96sP4Y1PS4nZLvb5g2N5bA59qLjsd1DiK7a6IX98dqfSql7d6fHYK97HLIm88RnFc/b+H/EcyQO9+UWMfu1LjIFQPomsXUi2aO83lnPJAAz3JouTY49HmAAbJxVlbgjrn8agSZcYbjihnBwVXI+tZmppw3K45/Kra3nHCg1hCTA9KkSQt90nNAG8swkPQVM1sssZDqOe4WsSKeRG55+prd0/VYtojlA59qaEc5f6Y8TkxkMPTHNZEqblIZRn9a9BvbG3vEzH8pPcGuU1DQbxGLwfOO4pNMqMjl5IlBzVcjrV65hljkKTRlWHtVQr+VItMixSbTjtT26+lMAoKEFLzR1NH40ALSYpcUUAHeijijHHWgYc0neloFACD6UozSnNJQMXB+tHfpRzRQITFKM59aAMe9HOelIYe9J3p2R2pKYC5ooxjpQPekAdqOlJye9LjjrQMKXPHtSGigAzwelFKV9D+FJx3BoAMnp+tGCDx+dL/Wj2pgPXOc46VehCMeetZ+4rnHSpY32Nknj60gNhZE2nHQdhVu3KSLknkDsOayUkT1zkcYNWFf51KYHbbnvQQ0bDWqshMY7cL/nvUAhkRMAMW6nPApkVw4jBO3eTyAD+fWrSzu7YMihsZbnmmRYT7DMyqy9W6Acgf8A1qcujSAKZTwT09fbPar8SzjG0sVx0B4qWWcquAAFYYwDk5pk3ZkGGa2LGMtt7A9ahluCF+ZNz56461pPK0jfJG5PQ5P606IJI3l3AG3qpPGKLDuY7NJIMKgC8ckdD3FLHbocgqUOcFs9faulbTbdo8RgH0y3NVZbdAmWAVsYwM5NFgujF8qJVUH7y8nrzUfkEnlGAbuD1Fab28SEsHHPJI9B3qpJePyE5Qnkg8D8KCkQBJFLlU3KRx3A+tQCOUqW2HaOfrU/2x0XhRxxhhTZLh5wnGcdBmkA2Mysqjbtbqa0lL4OH2EDOR3/APrVTt7e6nkCqOWBJ9q1ltHii+dRyMEsf88UITZTERkwryEAdOauW8JiQYyBjknvTzAvJVVJGAVU81HIzncADt96YhJbtG4VM98gdarszMWbayjp8p6fSpxGyhW6EnjB60420zxkrHuPOAOgoEVAsyfNj7v8Xufwq9byN5Q3HOOBwM/Sqy2zr80mSOmAetSL8rAYLMy9Q3FMCyBk5JbHfJqqYjgthh3wT1qwjkKCBzjn0qF5WDMSOnUkZ/KgCr9mYszZCE8kDoajjG1t0mQoGAP/AK3pVs3AccAblPA6VTdpC27ltvYjgUgJRtljHls64zgZ6URwu7YBbjvk4alSZ0QKsKKW5z2P+NWVkB+ZkwpH8JH50wKcpKqFWQsF5PHU0oQhOc7j27VbBjADFBgcgHimPIqHOOvSkBSEaEEsCnHTpSqqHhcsT360+aV5AFwCgPQikSNwcjIx0PrQAsflAA7eQepNT/aUVTtQliOTjp9KhNnITvII4/ClEEnGIwe4Y9f50wGLIzscFlx1zUiCQEb3Y59TRJGwUMSfTA61CtwozlSfQd6ALhWLI3uD6gGghDhgnyjnHqKbCisvbLcn2qx5bSHCZbA59KBFYsH4IwvoKkhMUTZ6D61I1sw6spP14qs+yMkSHKg9PWgCxcasVXZEme2Saofa2kOCWOfU1HNKGOyP5h6f/qpjQyZOAo78HpQFicuMHkUiqjfeYAZ9KhjB/i7eoqwxJXCqBj0FIC5FawY/1xHvU7W0AAOQPQnFZqWs7kY3Dv8ASpTC6MFyxxwe9Ai6kFsAXZ93YDFWbTT1upgCAE9SOtU4SVUfuz+NWhfSQj5eAOuKYjuLHTNOtrYcAnFZ+qzW0aFYlH4CuYk8RzQpg8emTWPc6neXjZB+lVcSiy7dvkncaypZAk8bbtqBwT+dVp5rnbjnnrmq2JJflZs+1Tcux6attcSapJdnP2UQHMmcLjFaVm9wtzDDZwILQRbmcIOuOua8oPnrbCH7bN5I6Readv5U1L27gTyo765WMfwLKQtPmJ5D1m4YCzt86b9ufPYkY59qqX6GTWY2mwixr5hQfw8cCvNodZ1KFBHFqV3Gg6KspAFNOo3JLlrmdi4wxLklvrRzByHcaVcfadRviMsTH0HPerGnWlzDFeSzI0UBAxv4yfauU0XT9auo3vdOmkgiX5WlDYJrUi0zxBq7bGvppkjPLyzBVBp7iasdW1zpa38UM9qzz7QUcykAn0xU0V4ksFy1zbyH95gxQNgkdua4290DVEuVDzPPcsRt2N39qtp4f8T2bG7bUXhkON22QMfxoFY4psYB61EZWU8VAkxGFYZxU20OMrUGpPFdL0firccKSHMTDPcZrOVDnpUyEoQQcY6UAaQiaMeopSVI+TcG+tVluNw6cjrTgwJ680CLkOpXMGFZSVBx1rQi1tQvKkHuKxvM46A/Wq0nOTtwaYWOjlutNvYtt1CjZ74rndS0O15ks5cd9pqBhMQdhOfQ1We4mT/WBqTY0jNmt5Imwy9KrnrWhNOHOcEn0qm2D2pGhHRiijtQMKKKQ9e9AC5GOlApKWgYUcUUcigAFGOelFAPPWgYuKXqKNx70ZHpSEGOwoOfSpAnfsafhGGCD9aBlf3HFJUxhYglOQOtRFSOtMYvHrRTR1p+eMCkAnfjNHFLkY6UnbrQAdqKKWgApO3NKeaPagBB7U7PsOKQcHOO/enEjJPA9sUAJ97sB9KUYB5oB74pvPpigZJvH/6qnSYgAbzVTGDmlzgeooEbMEzDlcHnOS2OfWtSOdWZX4TPLNjOD/WuagnAYKy8E84rfsPIkdVJ2seB6fjTIkrGnHdTxj5VHToOlJNcM+WbGR09fwqVbd1XAJO09e/0qSMxFgzxhj6N1pmRlG7lGCqEr6/1qSC3ubrLRnc4PUH7tdJFaaa5DvAM53Hb2NbFidKhYIYAo64U/wA6dhORxp0++hj3l23Z+6DxURa5A2yMXOCdwHB+lenNqXh0R/Oi8DH3fSsbU59KnKvAg9vl/XFOwlNnEIFILNC2D1Y/dHvUc1umw7IsMrY7/wCcVu+Wu9z5QKkcAjkfT2qUmDyziLPHfvU2K5jj3RvMyYi2cjaMZ4qWBnLhpEwWGBkfqa3DAkr70jB9OOaDbRSZbb+86ZY/r0osPmH2flKpyoVs8nPP/wCqrE4QDZtxtHY5/CqyWCqMh1z0Jzz+JpTbhHbyyD/e54PtTJFjgUBiwDAnIwMGprnZGCixgA45PekDgIAQGYjCqe9Mlnd1AYBQBnORlfp7UAUHuWDhY4wuOp6j8Kat7LjqevTFRyPICcxcHnhsYNQwiR9ykB265NIotLPM7K7NnOcBsVKqx48yVBIw5x7Z4OBVR1ypLLgkc4wD9avQmG3KllQk8klh+dAiQSpIf3UGGPXjgVBLbuoy5wp6AHpWn9oOzy41VfT0/wD1VTuYgztiQFcEYz+gpiuUNx24jyQDzUD/ADAETN+XH5etWJIohGASBx8p3dfaqkphjwpO7+9tPApFBGPlZDJkAkhRUoPyFeOeg21AZOd64QevFPU5YEMTxzxwKAFLLkLnJxyPT2ppd92FBz0FTR2pkPmdF6AjkmrKCKPLbXJHqecUCKsMIyXf5z0Aq48cioCzCMj17VB548xnRGCDocc/hUMnnswMjMBnIPFMCyrgMd+Wx1weBVgXJcfuht+q/pWcrlOArtV1bkRphgwz1HrQBXnhklz1Ue5qv5JVsHgfnUst07sAA+M+tQs4Jwxbn0oAs77eMjaGk988flV6OVptir+7U9c1lROgBAyxHQ9hSvcS/MBlV6AigTRrSiJUz5oZs9BVGZ4ZMqwDEdCDVEyybcA8dzmiKNmkypYnPoaVwsXI2t4wBtbPrTXlD58skc/QU77Oy84b6nJqI5LYwPpigCMo+e31zUybk6gFqt2lqjfNNJ9FFWWmtLVfkXpxnFArjbdWKcjAHXtmn4gRsgbs+lVTdBjkoSD0561Uub51XCIFHsMmmBrtNDjqAO+azLzU7YfJHgn1rFd7iYkZxnsRVi00aaRjk7T15FIdg3ec5djhakW7jhQgKGz3ziprq1itYfmZQwHasOV974QHrTGXJruNm6E/QVAbkgYQBfepbfTJ5V3kYUeopJrZYergn0pAVDLIx+8acMnqc0+NEZueBVgCJTxQMgjheU/IpOParEVlI0iR9XdtoGK3dI0eXUrY3C3NrbQg7cyyYzWjJ4WmhdGS/gDHlZhLtUfQ00ibm9YXOlaRFb6XLdSiTZtaNU4LH1NRvDcFZY1shc2u4/IHw4P0FY83g6SOL7RPq1uxPzbvO5PuPWktvDmu7/tEGqNbGTkFrjDuPpVIho6S1tPstwjM0qSPEfLjkbLJ7Cs3+y9VllmaOVraLHzvJ0P+NZSeF9ZvLhpm1H50bBlmuCDmpNTtNVtoVS71w3A7Iswb+VFwOLaFJTlCCSKiEbI3XB+tTtAODHk5HagQnPOfpUmgqMVAB59c1aTy5B71WCr+VSoh6rjNAD2tu6t+FIsbBsZp/mNkBhj6mnhS5HSgB6KehwfxqZCg4wDTY7UMwBYDNP8A7GmkyYZR9N1ACOnGMVDLbiSIjGQe1XBp99Cm1kLLjrWbeTTwkgZX1pAjIurLypDgY/GqTRkGtGW6Zh8yhj2qk75P3f1pGhWYYptTFc9On1pmKBjKKCMdqKBiDrS0YoFAC9BQOtLwO9OWLd0YZ9KAGGkFWPIODnjFMKYPHNAEftS4/GpNhPPSnoqsOc5+lIZCCR0OBTvNI6jNSYUHkcUh8sj5eDQAzzCDkZFIZMjFNYENyTR74oGHU5o4xxR9KUAYxQAnQZpfrS8Un1oAOtGecUHp1ozx0/GgA60vBFNz/kUc/U0AKM0vakweh4pQPSgBKUYzzRxnkilwCe350DE2jPGCKO3tS4FJ1PpSAVV71dgu3gYbGwapDk8kU7d9KAOtsNdhPyynB7lmHT/GtSK4sbkfuplGeTzwa8/yD/D9eetXba8eMkBMKcZx296pMzdNdDvoLqGArtEbqvX0ratr+2mUhokHpyOPauM0/UIpXMT7S2PlbtW5BaNKpeN8Z7DjP1qkzCUbG+bWxufmU/MeM7qozeG0UFoZTnsc5xWbsurXndwTnArSttWdBtaNtw5Pp9RTJs1sYtzYy2bFjknoD/Q0sLsr4eMnPY10n9pLJjfbpgnAyP51NElldEB4wpz91eDRYObuYAMRUuiBUI+7nn6/Wo1t4XACF9x9+PrXWNo9l94xFsevWoZrW0iXAi7ZHpTsHMc0dLuJF2IoVQemSM//AK/WrVrpDuP3m7aOnzdvSr0jbATDvJ6cg1VaS4En3XIIwcA0guy9HpEUaBvLUOBkEHNULiySFC5JAHJyP0qQ3l3EqqFd+OgBz+FVpZ7qcbTEQpPQ549QaAVzIupI3A2BsA42g9aiQHkIjjPJ3D0q5Iiq5/dEkDj/AAqJJWmbaobI6N3NIu5BIrSsGCqxx2FTwWYVgWjQsenHT3p2JnbIIyOxIzR5zwfK8mO/ODigC5DZk5boT2xkCq1xbxpnJLSDrtH6VWN7dSMcByOgGKUR3zg55AHUfyz60BYrTxgq7IWP97K4xVYrFGMFmb9c+9ay6JduuWVstz97FNudOaNdzIsci9CGzzQO6M6JkDsSoAxgYXP6VLujEeMAA8cCoJ0YHqVb1/pUMSEE73IU+tIZeZwyYAK8YJzyaVY4HU7yxx6cZqEFCnDcAfxdTUTu3BWUBQcjt+NMRdaWJFK7doXoAuaqPMqt0C+zcmoHw5yZwNoyVUgf1qxHsCqrRLgD73Q0ARb2kQZZQPTFL5e7AZ+vWpZCWUusYA6DHFQAOSXeRmLdcf0oAkMcRTajEkc89qgMXz7s1N5Sq2F3MT17c0yZJd4D/Ko6gGgCNcq3UH8KVw2MngU5WRB0Yk+2KkMiBSztj/ZxQBWyv1yauxXcUIwi8nqSMmqrSROeG/SmmVAMLz74oAuNdPKOTtXuBUfnJ0/WqjPJKv7sBR3NTW1pPM4y4IHSkIvRKpXhxg9TT5IYcE71P16Uw2c8fKhjkelCxtH98Ek9sUxAqMW/dgYHepDFGq75duPrUTCTrkKP1qpPPsb75JH44oAWbUFiYrDDyDVSXVbvZ8uQD7805Z4ifm2kn1FSg23oD+FAzJZ55mO8nHvV208q2yxG8+/Q064niHyoFGfQVVMg5J/SgZoXGpXEq7Y8qD6Vmt5jNluvvUnnZGEFXtH0iTWtRS0EyxbgSWIzSDYz1j46/lTgAvGM/WusfwO8eoLZRTgu3WRgcCo7nwfPDO1vb+ZdSL1KLwKfKxcyJtCtJ7zw4Ut7ZpGMp6CtOe1fTPD8dve7UmLFgmckCucTQtWgk2RpdI2fuwlhz+FWbXw5qV1JILi5W3CDLNcMxqlsS7GrqE0McFi8mwIFUnPpU+o6be6neRy2oLK2NkinhR657Vj3vhaRLVZ/7RS6jAwChJUe1Z8ekalBao8d9NHFIcLEkxGfwphodvYWZs9MmjljGpyCQ5AJ5NYuqw3D/d0WOxQ/xckmmWXhnV7dCRrKwNjcYYpzuqzHomqX7bZNahdV7SXJZh9fSkI4wxtFzkHjtTDMh4ap5Q6/L14rPlgYsTxj2qTQsSRCRQYzg0yKOdDkioo96ev51MszZ6/maAJCzEfMM+9TWsqq3JH41XLk9hTPfAoA6ZIYpYgVZQwqMvLbn5WOBWPby/MCCRWgJd0ZD457mgVi6mrno3P41VupYLoZZRms+ZeMqagEw6MdvvQOwy7tYT9zg/yrLcKmQR+FacuTna2ay59wPI+tSUiL5OwppjU9Bg/WnIwPUU4qD0GKCkVmQrkelR4q08Zx0FV2HbFAxuP1pQp96Zz3p6nnvQMXae4NARs8Z4qUzeXjcobNSCeBxjbsPrmgCDz5EOCTt7igOWOR3pZQpGQQc+9RqSvOKALsLjOGx+ValoLA8S/L7gVkoUlxt3I1WvIZUySGz+dAM3ZrDSbmIAXA3kcHvWLc6G0R/cusn1NUpQynIyPxpqTzhuHb8TQKKaGPbyRnDqR7VG3ykcVLJcSPwzdO9MLsTyPypFjeCaVflPIpM8/NxTwR1oAb70mP1qQMh6g01gATtbI9xQA3jHvR9eTS5xyMn1zSA0AA4545pe2c0n4/pS8YoAXoccfSjoOtJz74pecUAJ35AOe9LyATSDrwQKUnjFAxCOx5pce1IoJP9aPoaADHtj2o5DZ4pcjp7UZPTAORjmgAIbd9RwMVKjlfm3HPsKr9+TznqDSkH8qYF6GcIxKvj1wMVu6fqYjbDXBQDgc5yP8AGuT6n09qXJ2jgcHnnrQS0meo212k6qvnKy7cgkc09lRjwVwORnivNIL2WFtySSJ6AN0rYsvEEkRAmyVP+1mncxdN9DsSWIGz5iDg85J9qW31GaFjmEptOTlck/8A16q6Z4g0y42iVNp6AhsYrpFs9M1CLMU6biOoP6/WqM3puVl1uVhyWGR3GMe+KQ3sshzImDjjj/PFV73w9JbyeYJsAcgg5xWPKJ7YKJJmbB646+x4ouwSTN030i/KqKc98dqRblyGZl47HGM1jfbhFMq79hxnA6/T2rShngYY83O0Z3ZoCxsQXcQRfNGfoKkN7abceVgH2rIkCKdyspYckg1WaXbli2V6ZPOPai4uUt3V3bPHiPBwcEHv7VjSb2JMUbbQfmI4NWw9sw+aUls8jHWrtvawMofzGyT1z+uKCloUIzMQqqCcjLVJ/ZtxMC0rDbnGAeRWt5cEWQ2OBnKmqkkxHymRwvrgGgVyWzsLS1OZZQcjBAY4NbSXdlGipHCp9Oa5OW9XYqqr5Jxkjp9aj+2jDBQ5b+8B/Ki4WudRc3zsCERQuMgk1gXTNJw7KzDqAelUPtlxM5jw5TgnJ5rQjtFTO9nzjj2oC1jInZlJxGvXAYnP6VVKMzdGbAwTjrW+8ix5AXcvpiqN1Ks4JCSfLycnrSKuZEkimIohGc8nPT6e9RGOaSMHfkDkY/nU024yfKh3D5sYqFYrhznJDA5Qr0WkMekKKBvAbJ5I7VeZeFCqcqMc81RXzw+0xsTn04rRjSVY8sCe/HOfrQBEULycsWOOATiomRlOAeQc1NLcOgHP/fPP+TVSWR5G5ZdvsOaYEmDnJxgmiQFRwo2+tQBpkOYy3A6gcCqs9xNIfmbAHalcLEkzNKQoAXB7VG9tL8pZiD3PBqJWkI5YnPHSleSYrhc8d8UXHYbKohP39zevrRGjuwZm2rnqRUS2087nJ59MVOmnzBjl1GBQFi2pt4jyBJ7kVrWN2NuI4Scjpt4qpp+n73UsNyjsRW2JooE2RRAEDk0yJEck9w64GF46AVnlJAcyEEnrUt1eq2TuC47Yqgby2Ay53H0pgkTyTxgYHzYHSs2eQngge1Tm6h29IwOwFUZrgM/AA9qQ0QHhuRke4pGd5W2xqfTpU8UUs74VCR+laVvpbfexnFIZlR6e5P7xsfTmpTZxIN0h4Fa7WxhX5159ugrMuUDOfXNOwrldmRT+7QVteE5CmuhydgETYJOKxFRFPJp+/A7/AFzS6j6Hqsd7A6RXxuU3ykIBu5z3qxbXAaR5IZWlbzcFFlCqvu1ePtLtBOD+dR5LHn5R9TV3J5T22WW7kjuVspAs2/qrDiqxeQzzgCO7nVBuTGQTXmFrrctpp7WaoGUtu8zec1PpdpJrFzIovhaoi7ndif6UXJ5Tub83L6Wkd1bwWbM+Fij43e+K5/WboLdQ2sM0aFMKrM3APvVefQbL5RFrwup2OFRS2T+fSmnwYGjdm1OCV0+/HGSSPqTTBJG3badf3UwF/YJtCZN3A5UVFplvBbzXxXptxk1jw6PJFatKLuQRK23YZWwfwq/H4UlmKeZrFtCZQMRbzk+1IZyqXGQFkAP1pJNmMrgfjTPkk/hCtikKFRjrUIsryMQTjk00MT1QirBiLjOcY9aVY2GOh96YDAWQcjipFdSeU/GpRGDwQMn3qN43RgDgL6g0AKdo+6Ki85hwUPHftVqBcN82D71e+zRlMmPPuKAMsTErg4FQunmVcmt4f4SQapSqYzkNSAUW7gHDDH1qGWJjxjJqN55Afv0xZ23ZyM0ikQsjKSStHmgDoatb8ncy7vrQ6RScEBfpQUVGYMMg4x2qBsZ+XNWpbcZ+Qgiq7RMp5oGQkc80DGacQetRE9qBj5Msc5zjgVHRmjj0oAD06GhDzRjIoCEjqKALEdy8LAgA49a17bXYSNs8A+pNYO3B6g0bcjjP50Ba50c91Y3C/Irxt37is59mfk6e1Z65A5zingsBwxoBaFsQmQ9fzqKS3ZOrfrUSyOM4J/OlaQsOXP50hibTSc0u4+tJuHSmMOaARjHejmgdaQC8dqO9JkUfQUAKD+dKBSAjpQRnnvQAuCvBP4Ypce1NHHQ5+tL75FABkCjOe1LgY7/jSAdhj2pDAcHg9aU5PUD8KTGeppwXI4oATPrk0me238zSZ+b6UrDB6j1zTQCd8A0jHB9+9IeDg8nuRTj8y8kD0piEGMfd5z3NBbLblXOOetJtLA49O/ekx6d6AHjkk8fnS/MRuC4A4zmmbsEggcehppz36+maAHgnueBycHFWINQuYCVjlZcnPynv61UwM8jBpT7MBj9aBWN6LxRexgI0rkdASc/0q9a+KVZm+1qMZ4bbnj06VyobHXgkYzSFj9B2FFxcqOxfUdNljYDOH7KOv6U0fMAUwpPcsMfWuRLPndjGO9PWeYL8shGOetAuQ7iNnhdS06DB+Ysw5+lW/tFo2FaVWJGcZ4z/AI1580kpGCd2ecGhJ2Q5DEEU7i5DuZIw88jRsGyMnoM+9PtbW4gUHcyj7w54HuPauRh1ee2Y8nJHXNacHiS4VFWXZt9R2pXE4M6pHlKjezBs9M8VdtdjgtJwBwRmuch122KqHmwCecjp7VdXVbAE77kbey5HP/16q5DizqY5dKiC7hu7deaklurCQHy7dQP7wWuOXWtPRiEJbJ4wOtTr4ks03MFZccnIyDTuTys2XEpdWRBtPYDOKrslwzEbJMDsRRZ+NLA7R5ZXI5ytRXniq3mXMW1iflK9DRoFmHkKWHmM/TnrzUU8dnjGOfVWx+dZF5qxkQgvtXvg81V+3s/DSsW29gfz60rj5WbDR2yyKSQdhyCOQKY9zbRjLMV9scmqMczMmGZQOMn/AOtmmSYYEKAxPdh1/wAKB2J2u1YjHK44I4pjOyoCJSOfugn+VUv9Wu5mPPHHT8aZ9r24wSeevpSuOxYbfnk9P7wqGWQsVUHPPp3pfNaQZIJHdgelPNvn5jIqj19KAIXkdQV3H0IFVdxLkBW+nc1f+zwxgndubsemarmWFVYZG4+oJpAQGUA/KSc9jUiPITtULz/epmIm53gf8BNTBo4lyZAPpQMnWf7MvBBPepbe+RmDMFJPYisz7QmSSQf60sThm7KMcc4pisdOurJswF2nHGRVCa/kdjlR7EHrVBHbO3aG47mpwSqkyFUUc88k07k2GuZ5Y8qT74GKjh0a8uDuBx65NSQajDCfly7Z4z0q0fEFyy7IkjC0BqUZ9HkhH7yTn6ikt7JAxeTBUVNLelsNMGZvccVQuNRYkhAMfSgNWaq6tBbHy4kXA9q1dNv5LxjtVcnvjiuMS4XzNzkVtWmqMFCwpgnjPSlcTidZOkKxgSFQx61i3S2gJwN2BxVizWWbHnOpz6Gtr+z7L7LmV0XHbjNWiTz26dtxVECqT0xzS21iZiHkcKvoRWpqgsYpNsZyR6Vlm5GMIoqWWXZLOBD8pDntxVddKvLp8RQ4HqRRbxzu4wvFbsMt1bwbQAvbpQBjTaFNbr+8dd3cCtfwjDJBd3RjETyGMBVkIwfzqGAWV3eiPUNReDcwVQse7ca0dV8PaHBhIr2aa5PAjKYppCbLl9ba9cKsZs9OhV2wHjAB/Q1LJodzpOmyJABI78zTlhz7AVz174Q+xRRyGfc8nIRGPH406XwhcWtklzPdkbhkRK5OPrTuTYualL9ksLe03jeACwHqa1brV7CyNuZdLS4nRQQ7SdD9K5WHQme1Fw0wCs2ADkk10Vt4TsWaOObVx9pYZEYBzRcehwjOyn7uadFdA/K2PqTUbNjAbmomQPyp/CouWaasmMnHNKAOqkfhWSkzxHDD8KtxXAkxjrRcC5g7cigXBHysuR6elEchBwRkVIwU9gKYD4gjjrirKt5Z4YFfes/cyH5QBUizM/UDigRpCGO4XD4/Cmvp9uBgpmqsMmH+9ipZrh1jJVx+NAFefS7eQ4RQvpWZLpMcZJLflVz7SxbGQT6Ukjbl5wPqaVhq5lPCI+j5FQHPPTPvV2a2LfdYH/dqq9s68/zpFoh3EcFD+BphOak+ZQQRUDGgYx+TUBHNTdaaY1xQMhx6UoHPOakx7GnBQeO1Axu0Y6UzYfTFS4A4FO2MQeDigCIKTwOTSFSOoINTYI6A0xi+fun8RSAZg0mMVID1zkUqx56tQMjDU4gdanS0eVgqDJPSrS6LekcLlfbmmF0Z+KKtSafcwHa8TgjtiofKOcYI/CgLjKPen7Mc5oKj15pDI+Cad9KcFJpwjbgnPtxQBGeBk4pPl55qV19R9DTRswSx5oAERCRljj261YWGHBJlbI6YqMDjKjOfSmb+D16+lAF4W9r5W7JA9PeoNkAkOdoU9MGq/nEdBj8KUMO560AdHpOg6fqJAku/KyMjP867SH4VWNzbh7bVOcexrzC3vXgddsYyDnI71rx+MNVgTbFKVxxwaat1Ikp9GbWr/DHUNPO5LhZovXoaxW8IXYcr9ojHPG7imTeMtZnVke6OD0zyRVKXXryRQDIT6nP60aAlPuWLvwxdW8ZdmiI74P6/SsV0KSYKjK8YNXX1W8kTa03Q546//qqlJK8rbiQW6Et3oKV+omdzdge9Jjt0+lBGBztJPpSdhwKBihc8EDHrSbTnjH4npSnnAH/6qDGSuS3GcYoAXrxjJ9qYVBTrz6U5htCn16Uqp8rE5HPSgBqjuV4PYmlBAP3QeOhpSFJyOnpmmtnHcelAAfu4pSCe+alRGK/d5x27e9J5eOD9OtAEWOMdB7U8D5SaUAdAhGP1o+9gDP0zQA0KASSuc++KcilzjGBnJFPA474HrU0ERndURDluMAUgGxWsszKI/maul0jwPq+qtmGAhP4i5wK1tA0qSFlmmjznpuHXHqK9Ds9aNtCEWANj071SRjOpbY5/TfhXBGFN9dEkD7sY7/WtU/DPQym0PcDvkPWouvzP0tce3NWRqE0kW4BV9quyMHORzU3w20aBPMS4nVgCPmIOR6VzGqeHNPsmbYZmxwMHrXaajqcyZwenrzXF6hPcXUpBmbnoVXB//XSaRUXJ9TDk0mBQXTL85x6+9QvGluhADfNz9P8A61aErrEvzSgnHzHp+NU5p7eXAYNgf3ak0uyubsrGrAE+46/Sq76jPLjcpXHAyOaWaRJ2228RXPcgYqCSyu3AJJZcZz7UFaA0+OJT15BxQl1EvoVHqMH6iqU1s8TYJJqIMw5yKQ7G4upx7dpiXA6Z5zRJdIcgkqp7baxldcct9Bin5WTo2SaBWNIyKykCQbj0BHUfWoZGi2cEs3f0pkFm7nDP24GOaka2jj5llCnHC+tAWIDKQCOg+lQzMHcFW47ZFWN0WMeYFHqFzUaW7TN8gBx3pgRqeQcL7gVYjmK8DIB6nFPWxkwdwOeoxU4i2JlyCfQ9qQmSR3hC4wp/2ttaFvELxgHlRE9NtZe3HIwPxo8+ZWBGPqpORTJaOyt9E0aGPdNKGbGSTVK9v9DsVIhjjkboR/jXONPNKDubjvzVb7OsrbnZevT1p3Fykl7rL3LFI4gidgKrxWVzcNwF/HvV2JbeB8FEPqC1WDrCx/6uMZHT2pD22Ky6HMuCw+tWFtzAAPLC1HLr1yVO1V69az5dQnc5JA+lPQNTfW4kjTcrbR7Vl32pXEhK+cwX69apm/mcbcAD1qBgW5YUBYXzsnJYsfWpUuxnGwfU1VI9qATmkM6CzvMDkfTFWJJmkUklufSsS1cg8KTz6VeeYBcdP60ybBAVXU7dmO1VlUkk+9bHiO/tpbh/KlVuOqmuYlcsMetMhs5Jj8q7R6npTTsFjsr+/tv7Ns0WZWYRDIVuhqZ76JtBtI/NBY9t3Ncp9jigAJ6j0qB5FBwOQKLhynZahewRrbWsMits25wa661k1E3ETxx2H2XHLsRu/OvGwwzwMetSKVUjBcfQmlcXKMlmcHqKgNyVORxV+W2khPK7hjqBSIlu/DqQx9qRZWS4SQYb+VTKg6qaVtOi+9HKD7ZpU/c9RSAnimZeC341aVwVyGyapCaJjg5B9xTiF7H8M0xFhphnqM06OReuR1rNkbB4FIlwwOCeKdwNOQrIMZxVF5ZI2OWyo6ZFL9oz0pjMsmQ9IBFuNxyHA/CpGLnvmoVQdl/KrSnCDHUUDI0WbqvbsKV84JdgPrUqysuDwPemylZMggGgCmwAORtNQSKpJJT8QKttAoHB5qMxkUhma454GKbyO9aEqgp2/AVVIPXK0F3IsA09QO4GaYc54FJvwfu8igCYKg6rUyGHGDgZ96rhlI5AFNODwKALvkx4+UnNMMCj7wJ+lRIp2jGSKsxlmGMUCGpaQseTjPQGrSabGRgHBPTmmi3P3yG5oDOrYOSO1FguSCyaIggscelPMtyhIR2C+u6pobiRQfkJ9eM4pJJsr/qyxPqKAHQX0yHa53A9dxzmtK0uLFiRNaqeeSB1rHECHoWye3pV63sCxGS2T6mmridjqLCx8N3A+e22k9SSa6O28IeFLxOEG5u27FcVDaSLnYSzdAM4x9asLYam4xE7q3pkYqjJ37nT3Pwo0KfLQTXMLHuGDCub1X4S3lunmafdi4wOVfg1ctbfxTAcwzSMoHd61l1nxDb8zxyMAOc4p2QKU11PKb7QdT0+Uxz20qkZGdtZrQvt3MpA9a9jufEkki7bqyEmeoxXP3t1ptwpX7Iig84AA/yahxNI1H1R50FZBxkUnynJJINdZNp1jckNEwjGcYzWbc6G8al0dSgPUkD+tI0UkYbbcfKfqDTe/wApqxLbGPdz0NVxx0z0pFEsSq5CliATgkV1Nh4OhuoGcXfGOARyPrg1ysZKlc4rctPEL2kHl5JOMEc9Kat1JlzdCpqeiPpz48xX2jPQAketZQXPfGe9aV/qYuy20Yyf8ms05yQDwPSgavbUNh5xim5P09BSknpn6ZoCswz1oGHI9+9J25AoUckHtS45z6UAIcdzmlwMZJHtiggjntSrt/ibB69OtADcZPNLsGMfKcdKVxj0o3D+BQD9KAExgdQfbpTTg8sG9M5qQjJ+6Mj1pfwHvt7UANwVwcnApSuTkfgCelGGUnp64pRjhgBu7c0AKQe+OewpYwc42k56EdjS8s2Bjk9B2rXs9LvJQWW0YYA5Of5e9IG7DLHRprn7ysMHoDj8/aum06ygtV3m3AcDGVPAqlFLd2rDzFCkYQISfyqb7ZM0qoQrA8Ao5/I+9UjKTbN1J5d+wIEHUFn+8KuRasIlwNu/qTng+4rn1ikwWkM2e53dahncLgKSmexbgf407kctzsYtU898SSqoHUA1qR6hpkCnzLlQQPmXf0ry2ZmQMyswXdwQx49jWfNcb5G3t1Hc9aOZh7O56df+L9DihfY25hwBnOa4bUPEj3sx+zAog/2eT/hXPh4hkAFj68DFRlrncwQOqk5xj9aTk2XGmkdDbsCQ04LY5bcenv8ASrE4tXCmOMHAwSBzXLq1xv3YfI7EVYiuHbgjnGOhB+lIHE1VuIoXxDCSzdAy1Vm1mf7qnIHoOtG5eVaQ/d6Yyart9mMW7Bkcnqpxj3xQFinNcs0u4nOeoI6VULgk4GKuSlHPyrwB1xVV48DPOPWgobnParUTJ95MD2qpgDucdqcpHDbvyFAGkZZmThiPXjmq2xmbO4k+9MWZiuFYMe4IqwkTsnJP4dqYhIoYwfmI+gFXIrhI84Xk8Z9Kijt49y4kOT6inPAASMn2xQIfLcyODl/l7ZAqo0svIB69aeQQMc+tQseD1+tIRKCucu2CPxqQXMKc7SPeqSs2/rQ3Undn1pjsTyX+44VOPpzUQWSQ5A/Limp5QI3YBHfNaEV1bpEQnLdelAmMSzPlh2B57k0kgjQ8qAR2HNE00kp+Zhj0FRFlA4H60CGkbj1xRsiVcsSW9KQnPTFRlTnGM+wNADmOeEBo27jyKeLc7eQVpqxEN1zQAhCgdKYDk9Kn2c4AphXBPH5UAIHK+tSK+4YZjz6c1CVJ4waZtYdiDQBcKqOhLVMN6DAYD8az13D+I1KMlcHJFAh0ku7OST+NRctwKkCZ4xT1VVHAoGIkSgZbdS5UHAzS7W7ZNKE780AWoboSDDsc471M0UbjO2s+S3KnKN+tWLe4KgLJkj1oEP2Kh4NSqsLYEgz7mn7IJ0yj4+vFQTRSIPlYH/gVAyx/ZcUy/upMH0qCa0kthjb+NVxcyxn5ODUn9qzkFXO4HtigCsz5JzmmoImOG+X3FTNKJRkpz61XZDnK0AWFSP8Ahf6VMuO4H5Vn4ZTyKmS4ZRgdPQ0AXjEsnzL/ACpPK5wQeO1QR3J6A4NSNO5OWbOKAJdigcnFV3iP8DA1KLov8p20hUN9frQBAqspJxn1prsWG3AFXUTZyRu46VDMysfljK0gM2UH7p4quQfatFl55UY9cVWlRd2RigohAJGMUxgB/CAasYXPUfSlAVjnjigdyoqhj3qZIOMgH8qm2rnp+NSqGOABQBGIHAG0cds05RMpxtHHfNT4kjXIBOaZ5zBuUyPTFAXJRIT1B496kQryw/KoRuJyEIz0GaeCwbYV/WhCJPNIHzHHtmrkBil5Zwrds1VSLzG8vo3bNWI7Mrzn6g85phcnEalt0bK397aKspMyncQVweDUSRiIAZHTrUg5Yb0UjovPOfpRYkmS/aLLZYsfUkD+VX7fWzGoBfJPOP8AIqltxgFAeeQR+lNNtEfl2YBPbrTEdFZ+L3jbGM+uegrcg8W28uFkXJ9Mc15/LpeVUoflzyT2qqXns3yNzx5xuPb2p8xPInselz3OnXqZKYY9OK5jU9Ohwzqpx7D9axYNcliOZD9MEVfHicTBY2tyD64ByPWhtAotGRcWRXnzCPmwABWXP58TMJVbbnk9voa3Z9dgdiFiKtnBzxzVY6hHM2x412ng55NSapvqc7KRKcj5u/HeoWthtL5+qg1sz29uzEhcH+EDgj3rNlgMQxwfQdqTNEygygEEYx6GkPNWHToCwHrxUMi8/KRjvSGMK9s/pTRx7/hTtrIvIHt3pvHYdKYCYJGMADuaDjbn8jil6+npQRjJNADM9/0NOwMDLD/CkJxnjrR35HHvQAvbHX+dG3ocfnSgnHAAx6d6dknjGPWgBvynOP59KUKuflyG96lit2m5QIc8HtitnTvDN1fvt3xouOCf89aBNpbmKF+YNnOB8wB5pQAQMLt/GvXNA+GGlSItxd3Dz8cxqRg/WunX4f8AhlUCDS14zzvbI/Wq5GZutFHz4UZAfvc8Edc+1AQiPcAdh4HNew+IvAGkRwg2bGJh1QsTkfnXEz+HTBPhSxyAQ394fT1pOLQ1VizJ0pCjbzEBu9RmunFzeyIBFZuAOCB2+vrTtN026t3BEJHOQwIO39eldfp85twu6JSy98etCRE5anGnTtQKb2t5l7gN90D0qA7YEb/RZS2MnPBP/wBevSZdWhaEx/ZwxHBOBxXL6nPFPE0iRIDnAbPQ/SnYlTucibqd8/uzjHOQOPfFVpNxwzlueDkdPStG5SRWJG0r1OMZ/wD1VVLZjCyR4UknBPIpGiMozOZWSMtgnAzyatQWU0i/dMi5+YEdP0qwyxLtCgkZwMnk/Xini4wnyqyqT/Av86Q7kv8AZ3yqSiq3f5Bn64oMUQXaS3HO3HB96ptO7EBXlOfzp8bM+0LC2AeSeM+30oEJL8zZRPrgULEeWZsZ68dasLv8n5IijE85qRbOVtvmTAD0xj/JpgUeF3ABS305/Cq+4Iw+UDceSe1aEy28LEeZ5rHklRxVRp/mzFwexJ6UAUplY8dM9/6VTcFc56H3rXCxsBuLE9+/4UwwZHmLgL069fw9aB3MsBSO1JIuDwOD0qeZ8McjOfSoDI3QKQKQxN3YHGKsRGXj5iF7471W+bPp9au2gV2w7lR7DNAmWopvLGCmQ361Oh3MB90d++KvQaV5qr99/TBAqWbTXjQjG0Dv3p2M20VGs02bndT6dqz7i3XeRvVfxzmrjxLGhVpt3fHSq8kEbKSXJb+7igZmMvP3s0xgzcAA1cktWB4QkGolgIYEmgoW3095cFioH15q0dP8sfO3HbHeiGTYwG4A+tXvMjf7+DjrkUEtmc0aRr8qAtUf2SRiCQOewNaLyxKxMcSk+9VHaXdlQRn0NMRX+zlT1Oc9KsRoseC6g8VEwfA3Z980eUP7pbNAFkywlMCPJ9d1VmUg8DH0qVbcjkjANGPLPIGBQBEkLyH09zVoWdvGmZpvpgVTlmH8AxUQ8yVujH60hlt3tRxGDkd6gbBbmniAr984pGZB74oAhK+hpyp6nFLvT0NG9e2aAHcDp1pwwaiXk8VYRFI+agCxFAmMkEfU06RYwMBhmkDMQAoOKjMfOSaBDprV4+D6VVbeODXS3+j3UeWjyyY6isCWOZW2uh/Kgd0RJI6dBVhJlbh1+nNVjIc7SpH1qRHUfX3oAfJCxGU5+tQ4IPKc1cjkCjvVkESj5cA/SgRmrknlSDT9uTwKszIyHoaYuScGgZGsHmdsmkewB5XNTuhI+VsEULLMp++PqBQBVFq6D7tPAkUcpnHerLNIw5Ofcim7uxoArszZzs6U0SPjoBmpmjySQcfWqsjiP3oAtCdh2FJ5ob6n2qqJCeo4NOCsCMUgJJDxkKMeuaqNuJwVFWs8/MB9aGKgYwOaBlEwM5+VST7U4Ws69EP5VfgdEO4AEdxmrn21PLIwACOcHmgLmMsUwHKEU5Q6OMow9yKtOyFt0Z2+xNTx28sxzuDfQ0BcgSQ42lST61Muxh8yKSPWnPZTp94Yz3WmrblMDOR60AIYuchOOwFPiBVywiPH409PNjf5VcjpnFW45pjGAUb3xigQ2As53CLA7nFW4yBJhYwwPXmojJIF27WHfmnwk7sjJJ9sAVVhFg2vmANtG36dKrOjK5G3Pfir32h1XC5z6kZqFiXU5U7hQAyCY4+ZRx2A5q6sYmzuXB65BxioYIgr7wPfIq6d0gVlPy+tAiCS3bymKyHgdugrKmLKQrn5fQd612WQnhxjuB/Ks+eINuRmZQe/+e9BSKcKxs2HwA3IyOnvU+YVRcj5hwCBVcWpVd4aTAPUCmbyjFZC2TzyDxSKJi0fUxo/+8KjVN38CAk9uaJMP1xjHA28mhI8ZK/KepGOcevNABJZyHMhJGOmQf8AOKhlgnOFcA85yoP5VbEu1gFfI54B6U8S7iFww3dqLBcwJbU+cQBnPK57/wD16qTW7Lx1I7V1M6DZho16bt2fTpWTcTR7NrxksTnHYfSk0UmYRABxx9KTODnirVwVY7kBA6EN1qttGfX8aCxuATwKOMk5wetP535AAHYDpTDgNjjNADT647U7sMkEUZOODwe1LgA/NhgB2PWgBNuD1APrUsayEbginHXkVLBbu5VVGSSDj+VdJZeF9SmVnFvtGcFWHWgTaW5hWscpZVVDtJwCCOtdpoGgXV5tJyfMPDp39+vWqsOh3kOI5ojImcHHHHoa6DTptQsCBHIgUHOAMDFNIynK+x0S6Re6eg8lnVuud3WrenyXk7hLu6MYJ5Utya5+/wBa1efCxXKp23MOBWYn9qyT7ll5JJ5Y4I9OOlXcx5bnqSWluPmESseuTzTzbwkfNDGR7qK8/j/tt4VHnFeedhPSoZItXQkyXLDPcHJH1ouLlPQGsrSQEeVGCf7uB/Kq39g2u7cxc+2a4lZ76JMxycg7QSxp91qepiHJuC0X3SAcmi6DlOrvbbTLOIlpAh74Oc1xeqXempI7JIHwMnb2rHvbqaRNrCRmHPBIB96zJoEZSfmbP3s9qTZcYE009vIw2KSx4HtUJt0mVgZChOQB6juKpTyCJdiw5PchcVXWS5O3YGVehFSa2sa/9m2wVWNzn1DY5/8Ar1VkW2hUmN94/wBlhxUcVnNKDvkbLcgHv+tTWthI+/zFbcOQGOBSAqxEFztV92cgdh+NW4ZJgAFhRc9C5Jq1HZNG+REeeMZx/kVZSG5c7Vg7YBJwMU7CbKb3Fxkhm+991toqg7yTOB5jEjoScY966KLRJ5EZ5vMwDhdv86X+y47cY2vIxOTkUWYuZGALWUj5NrD27Uhs5EOCm1M5571sXFvcZHlQYyTnB6VVaK4bCSqwPbJGaAuZrb41ChVbBPIzx9ary3C5YbfmxnAP61cZWjc7nIzweOcUqm1hO5kDE8cAc+9Iq5hSqzDcFIx170n2eQj5hs+prYnvVA/cwRfinSsyeSWZtxRQoPagZW2gHb6963NMazhwZtgYdaxNpPJBp6hum4ge4oE1c7KXxDp1vGNmGP8AsisK9197hyIwwj9M81T+yqEEjFZB6E1GEhD4wFB9TTuSoJEkdwzNmTnPSpxMuVLEEDsBVQmNRkLTHl3EHaFHtQVY05Ly3Rcjlj1PrWbcXDyHKgVGTGeCetLsA44xQFhkcjg8Z/GtCIyTEDsfbFVVjBwQRj0rYtwEjGVPHagTGfZSBklQKYI3DbQOD3FXFEbt8xO3rjNNaSEEiMc+uaCSFlRBgkE+4pFKD5cD3NRSSK33mOe1RZXHr9KYF5nGwY/I1SmTcc/ypyhj2IpzggY+YmgCgyxg85P405GfI2ZFPKA8McVLEIk5GWIosMY6yY5zUBQZ61eZ+pwR+FVHwTRYCP5VGKRUZ2woz7CkJ29f51LFKVPyrk+tIC5b2ByDIdoPtVr7PbRj724/nVHznI5J+maVQze340CLUksYGELdKqPub1qX93GPmOTTTIpGFz9aAOqgu5lbZISRjvUk8NtOpJUBvarE+nO3Mak5A5/Cqj200X3kxj3qhGVPYqT8uGHvWbPp5Q5BPPqK6HaM89ajmtpHHykY+tILnNJkfKc5FWVcp8xyDU13YTqMqpz3xVAyyL8rg8HuKQzSSbcvJyPWoZcZ4A+tQxyk8Ainbc85NAxQTng4pHdkP3s59qR9y9M01X/vYz60AAlyfvGlDAnqTSvEu3dnJ9KYueqZFAE4XctVprcEg5HvUyTOnXJ/Cldo3xt4J60AUQhiPGM1L5vy84P0GKG3JkKR9cVXbzD/AAjbSGTiRGOAwGe1SiEOAMg/jWcYnPIOKF81T940AaexUG3A/KoHhBORjPvVJrqQLtYsR6ZpY9QZRgqBjv1oCxIzbThutWbW5ZG+V8Z9e1JBPbSY3sAe/FWfJtnA2SKT64oAsm6l2YDbsDqTVcXOT80Y+vak2FEIyMUuMquQOKBFmK4AAPUHoK0oIo2TocmqNtGp+YADjpV1ZVJ2hx+dUhMfJAccrg9uajFuCpILAjvUq3vk8um8jirIu/NT/Vge1MRTSOUZC/OO+DzSgsM5ypHYNmppFVlz5OT7ZqIGKPjAUmkA6K4wrDDDngmporldvIOfaoHjVlPz/k1RFApzxgdgetMZrLcwAfN8vsahmktZFBjk3DORiqsbbtqk5UHuMGrKJEzb1UccnJxSArYO7OVx6ZzT2gDYL4XIz2pJPK5+dVAODt5P6VVlm2ElbgkAduv5UD1HzQjbwRz7gflVF4JVALKBn05zSvdHdu8wlj0OMmmrfyo5zk54z6CkUiRbaSNSH69QR39ql3SBAdh+Xr8vJFT27TzFQBhffqfrU0+/yj5fyyLySBjNMlsqGdWj2PHtwPTOagnS3P8ArUbIG0bl4qzxty0qs/cDnH5VDFGJHAMq7m7EUhoaltZvgGNct0HTNZV/BFFIwWFCuc5AJrYOlPncJA+eCiVVuNJc8eac5yTmgpM5oqhGA3PpjpUZTaM5H51pzac0ZY88evaqRj2tg4zUmhCBlc5H5VbsrXzpQpB29yO1Rwxkvxt3DkDNdHpNuT88cYL5GHXkZ9aaE3ZHX+E9K0aAJNcqhJx8p7Z/pXfLc6SsRjTywMY2ha4jTtK1GXaRbhV7kL19a6iz054cGeJmHf2rRHJN3ZXlsFups28YYdOakj8NSlBuZIzjqDW0t5ZW6bdwQDtilXU7R/uyE5/2adiLsyB4QtiwL3Eh9R2NW4PDVhb/AHA341pfaUIyqsfwqnc6hOBiGHbnu3WnZBdlW+00QRZhfA9K5u4t3MpDyHjnk1fvpLpwWnuACem09K5q8N6qskDk4/iJyfoKllpE1x+4YESbsn7uKz5L0k+WrGTvx3/+vUSWGou2ZN2CP42xz9KkSzWFyzDMi8ZU4z71JolYYC0iltrgenXPv9Kb/Z08qsY0IJHXccfT6VY+0yIreWE474/lTE1e4B2qu0gckD5RQLUpr4cv3k+SPj03Veh8H3xGXxGo9WHNTQ63MWALMG/2QOfar6apG2Fe6IJ5IzmiyBuRU/slLEEySxsceoGPpVFxGF8t3PHcA8mr9xALkMgdTg5BU9PfrUE1tDbxq0rBinOS1Aiqt5IHVjGxUdyv6U3+1Z0U+WDyeAF5xTXvrdDhUO4dA2aZGJLmTequCT0C4/Ggon/ta5kHzOQSRwoqb7bcnJVQoHG7d/nirEGnsw3PEV5+Yv8AzAqC8idV+VgQeAVPIoJ0I5Lu7Y4Z1zjjA61kXYmlwS2TnjFStHKzKu5lI4ANV8zIQY2UA9TtyT+dIpFNrdl4YtknJBBqJyFJGFUjvirrNJguSxA+9jtVCWSQkjZlcfKDzikNETzfJ8vQ9cDrTVjZlBAB3dgetKyFQreYX4wVH8PtTSGY/fJxyOMYplEbCJM7iA3oTUH2na2ARkdDT5Y3Y7mP9ai9FzwO5FADxcZGD07ZpvmbjgY+tREHdgHP4VKkQPPzD+tIBcjHXNPjhkkP7tCR9KmjjYY/dKSO+M1oIr7BgbSOfu9KYmypHp7YyxA9Se1NlgCKcKDjjINW5pjswW3MO/SqR+bnPT0oFchUFW7j6DrV6Ikj5chj71XXaOSp+tWI5EUYIX1zQDLawPMMkHjrkjFSNpqhck59MVF9rfISFQ3GeBzV+2sL2cBmhYJ6twKZLMZ7crJtYZ2+9RhHHKJz7V0MltDacyLucdqzri4ZuFTC9iBQCZBGZByac5yhBIx6YqMS47c+pqKVnY4wAPrQMjfZ0GS1CjA9BTdyp93k0Ksj9iBTGI8h6AkimfNnoaseWq98+vFORAerYB70AUymeuakj3Kfk4P0q0Ehxjr75p4eOIZ2rUgQqrk5YfpSu+35VOKJLktkL92oC7HvQBIuC3zc1YwiocAD6VXQNjNS7m245x3piPQIbtoH4IxgcVfGpWE42TxBfc1izBm6AdBVV/MTAZRimI17nRrW6Utaz4z2rDn0u8tWzgso75qZZHQ5QkfjU39oE/K+D9aAMr7RMhIMZP1FV59koJMKgnvitKd43yQBz6VScqx+lIZky2wDZQEU0M6DkE+taLjsBVaVdvVce5pDIkmUnDHH1p5tYnTKt+INV2j3HK0qo6/xEfjQBMtvs6yEj0xSFfm+XNJlc4DufU1Irc45/OgCrKs5+UE49KgEEmSCpI9a2U6jOKeXQHDL+OKdhGHsZcHaTSmUqMOvWtr92w5T6cVEY4yThOvqtKw7mN5ytwAB9KNp288j1zWhJajduOB9FqFoB1Y/pQO5QYKTjI5qEhVPar0sQxjIz6gVTeA9uBQMFCk9vzqZJmTpg1V8s9BRtcGgDSS6cY3L+BqUXW9gdvTtisxd38XarULDPIwPYUBY1km+UbkqZAGA96oJIoOMn8aDPzw3H1oFY24Ic/MGyM96upGiHdjketc9DeTg5V2FX1mkcZds+1O5DRrK6sxyce9MNhDMcsw9jisxZJQe30qwsshGWbjPPNAWLP8AZyqcpIc4xnNJ9jZEz5itzwScmozcdhkfSpYrqBmwUkGO56Uw1Jo4t527jmn/ANnR45mwe+elI8sJQBXbHYDGageQA8tnHPJ60g1El0+FFwWVFzyQetU5rG2I4yW65Y4qaS8ZCGZSVJ4WmS31s6AuCjnpigpGbLYsh3oeM9mH+cVWdSzbCSuO5559qvSzwKR87AgZJI4zTEMZAJyAe+OaViivbXF1C5WPk46MeAP8anGo3MzZ8puOcdc1IIlkyRuHpkVYjLxqA4+XPQLzRYLoyZLg78FHVs56UiBwVbksThR61v8A2aGSMM0HzZwCByapXNqETiHCYOCVwTRYLkCX08CbTk57VofbXaMb0IAxnBz/AJFUfIVSrMgx15yM02UOG3jqeNvb8KAsizcCN4mZogAwOARnJrD+xJ5m0ZI9x19vrV4ieYlchsn5Q3UCnLBMmx/L+UHgqDyaQ1oVYrQJkkMGjPJ2jgV6J4TtbVdpkbqAcH3riUdo3VMBGOSTjtXTaNdNHtKZAzzxxVIipseqxsmwbMbR0xQ8ojUkhjj0FZWmX5aFVeIjsCK1fMXbnmtDmMe+ukkJxbrxxuYVWjv44iCYF3e3apdTu1BYKpB96wBdqJTv+7nGCaTZSR0ja9HtwsRz71jXk17dvmN9inke1amnpDLGEUA5HU1fOlRN3x9BRqGx57cWtxAshd+evJ6n/CqA1aSBtrKoYcBQMkeor0S68MxTqwEzAn/OK4vW/Dctk3EmQv3Rxz7ZqWmXFpmc/iCWPb5sfBPG4ckVGNZjuM7lcjPOByKzZBIsjLje38Rxk09nVTuaIjPTjv61JrZFt70sWyQNvC8dacp+1ZXeoOcbTnH0rHkkMj8YGDjGeh9OlSwySCZS0jSAHGRgf5NFwsb0ehBssZMpgHDcmpBoCrIAZpM9clsj/wCsKrQ6gI8eajjdyGzkEVfh1iAH/Vtgc9aehDuTR6ROW/dg5XoST/nFOfQZZOJcc+vNSw66SwCLgDjPXFWxqG/GZOvbuaehLbM5dJs4CNw3uepA61FLeGNvLt7UbuzBa12v7aPohY98jrVK41uGIki3QKOpP86AMuS91MgnaYw3bGT+HtVTErKfMbLHvjH4Voz6oJRiJT15GMCqEg3sXjLewPb2pDRUYNH8zOzkdBtpylNykxkludy9vfFJJFMxLvl4zxjBGKkghGMls+2MUDB4y4YhRtPWqk9uQwIZSRwQVq/JGEDESfP/AA84x7GqciynaGZmzxg96AM2WBQ+5lXp/CcVWlZ9/fnnIrbktsg+ZgufSofL+zPg4Pow7UirmP5DsCX4QDO7PIqBrYLnLqB64Nb0jSKjGMKPU4rHuC5OGYHI4oGmU/LVW/hbFWEMkzADZjoMioPLGc5wasQpI7BRGFx1Y9KBmjbpDG3IBYdqkmkDDCgew70600uSVcO4T1/+tU0lgIs7SXwMUEXMmWED5m/I1Tk2hvkOR0rRktgAWAOR2qg4IYhVzmgZHsk6nAHuasQRKzASEY74qruf7v6YqSJVz8449qAOnsrrTrBQY4w0no1T3XiV3QoF2emKxbbyWXb5OCe55rSTSpJU3gAJ7nmmmQ7FR9ShkUmTcT71UkvkYnA2+mas3likKn92x9TWTLEFbA4oGkK9wW/hX8KYrse1JgY9fxp6XAU8ChDJYo0I5BLfpU7NsTG7A9MVD9sGMbRTGnLj/GmAjvkZqLPPJJpd2454pwZV64I9qBjN27sc0bGI6Gp98Z+6oH4U1m7UARrGSO9PVQo5XJ96cjBe1PL560rANB59KlWVduMZOetRfKT1pcEH/wCtTEdtuwR9BTyeBxkVcGwcFF6CjCdBQIpbFbqo5qN9OWTlRg+9aWxVOeBT1aLHzGgDn306VTnacD0qB7Tjo2a6fzIx2GKdutZeDjP0oC5yBtdvLc1BMkQ+8h/Gutnt4wDgAg9OKx7m1GMqBmkMwPIjJ3KCPrUqxDvzUrqVyCM5pg68CgBjw88oRnvVaSKROY3/AE5q9uIOCcj0p21GXrxQBlpcurHnJ9TUwvgcBh09BV5raPHygMD7VA1ovbH4ijUBi3KcYPP0qyp8wDBGKoPb46N+lCSeWBuOPpSA0GUpzvHtUXnI3DhSvuKj8+OVNoJ57mo5bbdH8snHvQAs0EcgzC3XqBVX7HLj5sAe9NCTRDjdz2FWI7knAk5xxQVcrPAyHABb6DrUbRsF+4B6kitQNC/PT3pkqRSocHcB79KAuZZjHoKTaVHzFQPQdatvEhIG7HpioZIF3Zyxz6CgYquhGB6cZNOwMDuTUflJj5gcD1NSxiPy+FY/Q0AWIQw+YpwPWrsbqB83FZ28gHa4GOxOTU0c75A2hs+hoE0aStH0A27upJp2xequ209DVNJHZjv+8OtXYZVYcEL9T0poVh0YdMgkYPqakCMVJIVsdPm60fZGdG2MDnuxzVPy7iL5ivynIGKALy5yXZdpxgnPX6VLHNbbjuwuOmT1rPEjnHHP1qAL+8BZ+TxtA60BY055rU8rg+pB4rJuIYmJfeQxGRtHQVKTH0HGOw605FhmJ3Ak4yCOP8iga0KDRIOIyTnueOamiYqqq+SOoxWglqgUhQFLDqx4qVbKMADzDnHOR1oHcqxs0oU+YEVemTg1ct1J3MZhnJ60phXAV2LZ6YFR7DCTtfaMcfWglsd57ofL2b/Ynr7U77bK3yhhITwF4wKg807lM25kxg4B5qW2G7Plw43DqFxjPegBjq43MzZOcZA/zxVc+TGrKyex3c4rXW3dlw/HoD0qqYnU7TGMdcMvX60AEMduib925m6ZHWi4vhCxTzFwB6c1IVEo+ZMrjkkY/Ksu9t1hYtGowFyvUigENkvGduCq8916/wD1q6Dw/OI2LEFkHGM/zrjWmnjbKhenPy9KmttRuw3yYUZ+Ze5FJMpxuj2my1uxjt03kKT0HGauHXtPX/lpz6AV5LZ3byOWztXqMNzj1rrNInjJBmKEAcljyatMwcLF7VtdtJFcKAp6AmuYe+jkwd646DJIBrr5rnSpFH7lS3TmueuBYs5McCqCeCPX/GhjRHZarMhV4uM+/b/Gu003WnlQeb0965/RLfS8BXA3E5IzmuzgtrNECxpHgfjTRMiyjq67hWbq2l215bt5mFPU++KvPEuPl4+lYmqW8hyN7EEetNko4XVdNgt52YDO45wp4ql/ozMFEbrgZ+YZFXtUtW8w5LA46qcYrEFnK8hTLHOceufQ+1ZnRHYhmjVyPlAAyAqn9DVZeMPsA+o5q4ICFOYzt7jv/wDrpmxPMyqklh7/AOc1JQsMqKgUu55/ibitGzuoUBJj3EDn2rHmxAcbOGHU1EJ2X5VycH+L+VAmrnWnUoowu1dvGBnH5GoP7UlLZcNjBIGaxYpGlVQqI+W+YLwce9WBEjIHy4APzfN2p3J5TWXUo5YgzOy4PJ4qrPqNsWw0jZPAOOlZF3FDkbXyDyCD0qiwAJUvhQMH0p3Goo3o7mBXwXO31/oasi9gGAjA5HB9a5y0ickHzSVzjb04reso7dRmNC3Y5IpCasONxK8Z2bgD09BURhufKy7YZem3FaDyJEmDjceQAMk1Unkurgsi4jOO4/TpTEVJIXQnOHfGCD/KmE7wBgBj1GetWWtSu1XIbd16g1DIibzkuAv9ygZCS4cBtufUHmrKhHVQxVcnt1qmFUbipJJ9aiYs37vqT3P8qALtzuVRGXUemPT0rFulAbO8nPqOa0I4zGFLEgjjGP6+tVr2SFgeWJFIaKKxZYZIwfetC1t3f72NuODnH61RQrlQRkHuO1allEVf5iVPbI4NCBs1bW1dowOQB3JzU0tmkfzM3y+mah+3rEpT07AVSl1BSy5+5n1pkEN3HBkqhY9+vNZcpjVsjkg96uXlwm/K7c96z5MydcChlIicoW3EAfSoiecrn6VOqx42lRnsaVYjkZHHakMmtbsREblPpmthdaKRYjGTjqD1rJzHFzt49M1DLOp5CkZ60CaLVzqMlw/zE+9VG2bsk5+tQM5PagEY5/lTGPYZyRyKYELHinA7hgZGacFYdM59RQIbsA68GjBPQ05lJHNN29hQMMEDkUAYGKdsbHQmgow5OaYDc46DNOD5OCMUhwPrSgEjGM/hQA/rjGKsR2rt1K1AsZPcVegaKIAlju96BAtievGPWmyQhT1qd9QLDaCMduKrtOXPIoA7hHz78CnkBhUKnnr2FPIYLkGgQyQSJyuKrPNJjkY/Cp2dx1qB1LdVoAQCR++RTjbzeg+majUuh4J49KkE0rDn+VAD1eReGBpror+tSDzO4HNKQQORigRmyQHJwmagNtkHIx+Far47kComCY+9SGY8tsV56/SqUg8pvu5rbmjGeefoaqmGJiQRk+lAFaB2xyOPSnSMr9DipjCmOMiqc0bqeDQMY4AHXmqsig8+nbNO3S8kniomx1PBpMaG/MPb2FAmlQ5Gc+tKqr1XI9c08ovqD6cUhkLzux4Ygn0poz74pWXYcECkDDqWAH0oAkHTmn/LjNRB1zw2fwp55IwR70ARyMvXP61EX7A5PvVloUXoSR7ik8pCmCfpimMjBUj5jz6CplMbDAwMVWK7T8o596I5SsmSOtAF4WQeMMhBPfnig2s0T4wAB70xZiBkDIHv0qVb2TO3YCDxgnNADVZsgv8Ad9uK07WWAMuQc44BwapSSwvjKBSeODTQ6x8pGMDrQBs7ogxZS2fTdTPtDltrsSDzjPQVk+dkFg7bs8YFPCSP90M2OSc5Jp3FYvPsBJQ7jjg46Uea8QUGNRx681U2zDO04b0ppjf7zhyB6GkFi6iF037d2eScU0RSqxIjYn2FVY7yeBiU3bVOQpGavQ6uzR7ZIs57rQFg804G5ZPlGCMdKteaCpCg/NyeOnvUb3EEpHB4HpUSYwck/Mf4egpiLMbuZBtXLc84qZVCHlNwB6dfwqKGfYu4KcE44FXY7r7QoRFUL3yO9AmMLWpZtylSwGSRgUm9Cm1XXAPGO1OltJJTlGUZ6ketIljMjb1YCTB96BDlQBlCuQ3VsDg09oGkLZyxx2qxHaNs+ZsOwx6jHpU0cG1SRIc45A5piuZUtjLG2ApYdjjvWVdxyojK5jGGySOK6hp2hBUbz6bhiqb7JRllGehyaQ0zjpMybs8BR0PakS4gUEmNWJ64/rXQS6S0rB0wM9Se9QjRm3ONsSRk5Lbefw/wpWNOZFCKUyps8xVX+Er0xXTaQtuETNwdx4O48D2rKi021ABWZE5wW7f5NdVpGh2Uybvl9hTREmrGlb2mnPGAZc++7FMuLayjBCNyOcVoHRLOOPKMPoO9Y99YfL+7bBB5+lUZlMT28RBBI525HQVuWeoxqAol5PTJ61zkdrH5uJWAUHgGtG38hdoXGR2POPakNo7G33TICJD9KZd2hdMl+O/NZlkLuQfuz8ue9a32OR1+eTPHc1Rmzj9RtVLuoxuHr3Fc/JZkDcHIK5GB3rvL+yjUEMR+Nc7dQKgOFwxGOOMipaNIs5l7YpIzbpAD1wcmmwxxqQVyGXrx+tXbjTrl1JQ8nris+TT7mJgfn446/wCeKk0TCSGKRC21GVeSuKoS2saqVBwWOAm6tH7HIVByAwOMZ/T3rMuoGLN87kfwkHkfWkUmUGWWJiiyZJ5+U04NKv3ZZArck9AfekK4YhZ2bb14wfwqEu8a5ZT9DQMvLtZVj3so6/e6GpkKb1+ddy9Cw/SqavPIE4AxnkKOKk+zyqw8zuM5zQBfS8Tdhj8xHIPetG1vIyUVIVXI55rLhuIkdSYlOBglscn1q8LyMNsSIrnuKZEjX89ZCUG3IOBxTvKVV3MQFPBOOhrMF98uxYgSo/u9PxqX7dKTyvsCR1pkE8iDB2sXz7VmSK5JOMH6frWjFL824sc5zyvBps7xruTaOmQAuPyoGjJ2snzMVUE8ZH86YxYBgYw3YbKlkIA2qev8NUz9oZ9ixbSPWgZHIbiQ7VULkdAcf5NZ8ySLJ8+c9yDmtJ4piTuA3dxupiWE0jfKORyaQyC1TnC888HHQ10Vta4iWSVJVbHPcVa03Rz8pCR+pLdRW1JDIIigAAx1zTSIcjn3aGLkqWyOuKxrplDFtowT0z2ro7m0G0lmB9hWVcWwi3LgMvtQCMGUMxPAwagaIq/BHvitOWBT9wbc+9QNaSABiDtzyaRRTRfmPOR705pgowuRjsamePByoxUJVnOSOnegZEWLn61KlvvHzFgaVFTkEEk+9TK2B3J9KaArmDauQRUe0+v51adGIztIx2Iquy9+lMBRG4GeMHvmpBnbj0qNTxgk8elWEZTgAE0CGqhbvUqW+T61NGp3ABDn6VdhtiSCeKBNlMQHGAtQyW7dsg+9b8dsvU80lwQucRAgDHIoFcworRW+8wLdhUr2zxgHHT2qcMqDcY1yPalabeo+Ykds0ijPkjbORTcHGC1WXiZzkNTBZysflOTQBCqgd6euA3A71oW+iXEpBbhe/HSprjTktUC7yW9hQK51MkKbvlbsOtQ7mQ/T0piXQbrkcDinsd3IpgTxOhYFsVdjEDrgrWQNwIxnNPFxMhwckfSgDQksbc8pkE1X+zlD1BFRreyAY2cdzUyShxx1oENMXoaidXA6bqtjBPNSpGj8YoAxpVx94Yqk27qvX3reuLUYPGc1VNkp4KgY9KAMdWl3fMAaX5f7ua1F04E5HNQT2EiAkY47ClYZS2oxGeKhls+c7s+1PkWSMEnNRMzdycY6GgCtLbR9SB+FUJbeOPO1Dj61fe4GMFcelQn5kycfSkxlHJAxtyKTzQoOVxU0gA6cn0HSqhwxwSSfU0iiTKv6H8ad5eB0Xnpiq+MDIpy7mHU59BQOw/ameePoKmSPCg9jUKwnOWB/OrEeQOfXgYpg2OCljjGaUQBhwcH0xU4U7c4XOKMRkgAsT3pom5SlgYdNuPc81HFFEWIdcnrmtN4iwwoB/Dmqsiskgyq7h6Uh3AQoRtUZ9qlhsTvBJ49jUCTEnBjxnpzWpbyfdGQD2waBXJ4rWMJtKjn1FTjTIZI8eWp/lSiFipIfkdxzilQTx8ZJzVCZRm0SQrlRj2A4NUJ7OeHqGAB7DiunindUAySp7mkdo3PzDkdKVgUmczHMRjKEYHfuab9qBUEI7VvtZwSvuIUcd+KjTS0BJCnJ79KLFcyMc/aGHypnIB+lIIp8nMRPbg1vrYsvABbsKedPJwecA8KaLC5jEWGTH7xygPOatRQknaAQo6HPStI6cwcmTHByuRT2tY1GFU5+tMVyCGDorkhh1AziriWgxlWYnrnFCxoEBGQccDGasJchQBtO4DJHrQK4QpKpBLDPrir4VVXJbr6VWR9x3KRz6jpUwDdMgGmSB5Uqg5I4PSojFMVyrDd06frVlY3PG38e9Eiyxg4Bx69KAKD2k+7Mki9cmqM6sr/IQSDzxnPtV1mnkkKZVOcAEk1vaT4ft7g+ZIT7g0gvY49LuYDd5Y2N/sc1n3N1Od+xSqfwsAT9TXr0eg6fF92EfjVW98O2kkbeXEPYelFmCmjxdjOkgIDZA5GKtWt/ewHEErDzMDnNdHq9pJZSNvhwuPlPv6VzMtyzTdFGex61OxsmmjooNQvgmTOxXoox39avrf3AVXk+aPocVyUGpXMLMq/Mp5JHb3rXGqSTxKAigKM4PXP+FO5DiXDdl03NEQc9M/zp1vqkEHBG1snCmqbTGUAhANw4OOfpWXctKwyAw2j04xRcLXO9s/ERwCCAp6+1b0V88ygCbB+teRW7XKOrSg7ei9f8a6bTLm6jCZ3YAx/9ammRKFjpdURmJJlbkdjXOztsYlDlu4Lda1pLkso3qMn1NZU9oJTIQSPQjtQxIpveSI52KD+PSo3nJBc7i3THYU46RIp3eaB6DJqP7CtsS8kuT0x/SlqXoEjRhSADu75rNufLD8r94ckHrWg0UbjYPmJHSqs2nsY32gFgAQMZJ+lJjRjyRR7uEcleSQf1pptgrkFSARndnpWt9nuUb7ig9SMVFtcjy3XaoO4HPB9qRVypGlxDkxjHp/hQFnnkYtnBOOf89aJJRvJUsoJ55601JC77iZHyeDQFydLCGM75HAkz17CtSC0sFQEEq4HXJNUEt5ZGyyNj+FsilS1uhISrYA/hJ5+lNCZr7YQm6NckcbVXn8qkigUsruvQcDFVYLpkT/azzx+lSPqDFvk3KMdMZqiGWpkhRS3yL68VnzXEBTlgccfT/wCtVeV5HO4sVBJ6jgVB5A3EyMQvQnHX2pDIJ72Jm4ViSccdaC0ZfcXBB6EjH+TUgCo2Uxz0IHNSSQF1Vsgk9QR+opDIGkUk4jJYcgg9fetGxkLbfkwB39Kz9hV+DtNaVpCZCAAwI9KYmbETsgA8wcenWpAjuSwkYA9s8Gi209gM5U9sE9autZ4j++RxVGZk3ML7SSA3HBzisicKrjdkV0F1CAmM5/rWBdwqx4JBHakUilK/7zCHJ6DI6VTlVtzCR2HrVh7eQKT930zVWROpc8/zpFEEjxoPl+Ye/WqruSOOAae6KrZBzmmFRjoQfrQUA2dGOB3OKsi7VBhMH8KqtGQc4+lKsefY0wHzXUj8EHb7VWHzdM1ZNu6nqSPbpTxbMD0yRyOKAI44WJG4kDuRV2FIkBGSW7cVGkL9eRVpYTxmkSOSVxwCfxq/ASRluKqhAozkfnSS3oSDauN1MReuryKGHCOC1Y8upu4Kjjt1qnKzTPzkGpoLDe3zMfypNjSATE/xHmpF3nuQPpV6HTVXABOfcVpQ6a8uApPT0pXGYiZTq+efTpWjBM+R8pNb9p4dhPM5x7Cti30a1QbUTr60xXOaiuJmj2KuO1VL2OYKpkBOT3rvotAjPIjP5Vma7pPlQKRnryKaRJlC3weF7DtVqKFSO9WvsoGCGA4FPSAAcmgZVaHHaoWQDgCtB4jjjpVNm2tzmgCDbg88VKhUHrz9KljVJDyauR2UTCgCqASMgUu5s4GK0hYBRwaBabOo/SgDPYuBzTOvar8tuT0HP0qqYuTxQA1AT0FTeUwGSB+VRBZFPHSnfaXUfMh/GmBFJFC7ZeNd3biqNzZQ4+UDNX3nWTgoAaqS/LwDn2pAc/dWKBsIuDVSS3KEBh16YremO7jaPxNUZLdjzgsT6UhmPJF1+XiqjW53E5GPpWvJAwO0pgVA0J3fdwvqaVh3Mgx4bntUiMC2CPxq+1mWAYj8BUZtmBwNwz7UDuAjyoP6UY55XpVqO3IXGSW9DUotSc5Ip2EVVfJwAamCjPSntblUwrD35pscRU5Lkn36CgBkgYEY71FIgPAPJ6AVdkVtnXHHHFREgDIPUY6UwKPlyccnAPpTo22NvaPkjGcGrhconQH2NC3AYYPGe5pDuT2d6ithxg9q6GyltpwNxX8ea5nylk5VlzUtqJIm4IGemD3pktXO9h0+2mGcqfqKW48OwSISqIxxWJp13JtG9sGuktJvMUHzdp7ZNVZGbujnL3QpYkwqZHYD+dYZhurdyHUkD35r07YzLyysPWs6809JBlo1znjilYFI42F5NvzZHpk1MHcHvk9OelacumR+YSox9KiFoEIAJwTyaRVymJZFBD8n1JqaOSLcM9e/FSSWQbnBO3oahmtHxx0x+P0pjJVaJAcPvA5xn+tI0ikZRcMeSemaqLbSKMMH/HjNSqjlssMKfXmgC1AYyeeD79K1IkQDjH1rFAf+BTjPSlEswAG4qo9KBM34rqCHhgS1Pm1C32YwpJ6cZrDiuVZwGB3dCan823GcJz6k0XFYbdXUSSKUTI7np+FWLTX5LbbmP5O2O9UZ5bYP90N2warvJGzlDkZ/u+lIdjtoPEds4xICpxnirH9u6eFLGfGOua4T7IZnBjlZWx2PWpBocrkhiTzkGncXKi34i1/TLnIRQ7Y6Y+9XEvPazOUWAbs5zW5eeHVVSgYDvvPWsE2LW5YKScdW5yalmsbB9mEg3xRjaOT161Pu8iPHlgk9V6YqWIsi7VyccspH8vaoLt5GYhpMYX5en5GkPca2qBkVQuCvuRj/AOvUEmp/Lu+Xb1J9KpSSKJAXySw/h7+gqIycquDuzwKVyrItPqkpCsuAATjmtC01u4G0NExXoCD0rJWO4kZdkO8Hke1bVtHcxKu20J3D+7QhOyLsmq3GR8mFK59/1qCS/uthy3yg5Ix096V/tkuNyEL6Ff1FA0151yzbGHr0qtSbIo3Gp3GzKMVOeQD+lU1v2k58x+eCrGr9/pcMIAjuwW6bSOR+XasV7dwzbHPsMYJHek2Ukjds3DL8zgfjj/JrViuIVYZ8xuxz/SuOWa4TAAbjnpz9atQXsuGVgQOxPai4nE6qW4jL/wAaBeMiqU9vG8X+tfAPAYZzVOFZWiz5jHPG0E1eTTZ5iqrITkYGWpk7FPyLbf2YtyOMZp0T28WV2k+2MitZdAlMexlZu4YHJNC+GrhST5QAzxz+tFgujPFyJUcphTH2pVlLYyoIx+OfSpptIePggJ6bT+hqobRonbeWK446Y+lAEiCBwuA245y2KmZgUG1dyqMHPJ+oqBSA2FXb3Oec+9TRSgdCOevNAjPlkYrhWAA6Bl4qi6Xco27SQO2elbpmj5KxDceMY601ftL8rBlf9paBpmFFb3JcFQcnsTir6Wc0XUnB7buAa04oXU5K9e4WnCVYn+bhhyM0WFcy44LjzMMNxFb1hBL1wQ3pVTLO4YAA989a2rN8j52zx60xNlyK3CqCzcfWnTuFUgenXNLsjK8PnPY1EYQ4xkYH4UyDGvHkJyMZ7c1j3EjbuUYn2rpbmCBDksoI7ZrEu2gydpBxSZSMWSeWQfMG4OAe/wCNVWyS25sgirE03LBe/rVF4mOSG/CkWiMjk4H6U1d24DFPQ7e+D6U+PYXwCAfc0DGMpAyQT60IpcgbW59qtKiscMSPepcom5VCn3HU0xDY4QqHeeR2NIZ0TgDmq7ztyMAAdcVAZh0xmkBZa9OcbM/SlSR377fqarIXY8A/hVuOCWQjgn+dAgZ8L8x59RULPvIAI/Grf2IkncSPaljsxnkHI9KLjGQwg43Dpx0rThAHy5GO3BGadbWhk45XnrWxDYov8Rb/AHqQitEhbHAx6VpW67DhQRzTktlHQ5qwluQRx+dMRNFubjcc+hroLC3CqGbH0NZECbOcDNaMMxIAJNMRqSXgjXaorn9flkeFSe9bCCPqTWTrssbRooYZHamhGH50i9z0HWp4pt3Xr9apYfjIOcCnKD1NIo1NwYc4FVpUByeajR2XHerSbW6qDQBTRSp4zitGHKjnmkEMZNTJEE70ATJIxPU1ajc9xmqgIAqaK4RetAFlsY6VSnRT061dEqOPXNRuFHJFMRlsZI/4KTHmcMAKvGRCcYpQkbcjFIDPayDHcD+FVJrUBsHAFb+xMdeTVS4tg3Q80Ac1LHtbkjAqPKdOtaVxbHnIwazZIMGgZUuGT7oAORVQ2ytzux7VdaDJPGfpURg2nPFIY2O3A7k+1PFurckCnpvC4C8UMxCcLnNACeSEBO3AqEuA33TiiSVgp3A1XaYZHXntQAMAWyafg4+UD8KVNrkip02gY6n1oAqH5ckkk/SkwGIPAxU+0DuCe1JgkjPQdeKAGLDG3OM0NBGucYyexqyo29hUUlt5hOSMnrTArpGM4UgHNWFiIbIPPY+lRG0lRQ4IC9gOaRZJYSFYcnnBFIZbRp7flWJH0rXs9V2sBKAoxWSlyHAzwR0p+9wcooYDnimmJq53FnexyBcSCtNYhKPvA/jXnMGoyxjjqOTg4rWt9UYlSJGHbbmquQ4s6ifSd+cHk1mTaRdp9wZx71NbasSABIWA681eTUWcfWiyJ1RhPazp1B5PIFUpCyBi6MOcKvrXTPNv4KfjiqEqhmI8vPqTQ0NMxTOCvQA0FwiZUgnjOR0q3NZITuCEA9CB0qk1u+7HHB71JRPHMTJhsD0FSMg2bsA5qiseeVkIz3NW0yiqCwY+uMUAMZHOFVTxzSIQX2kHr6VeEoVVXjPtTZNz/djxz0AosAqCzxuaPDdBmmvDaF8r972pjWVy65wSp5+7zUi6VdbQV4GeOOlMRNaiGHb83etF7uFF4Zenc1Tj0yZWO9dwHTI6VHLaLFw6k/UGgRSv3eYHYBkjIGax/ssrsXJyQMnjI+tbfnW4DEkYzyfSqs0sMi4RwpzjPYf/AFqRSM6RWEZwygnjrj8KpPEHI+RSQeCBzVqW0aRcK65OBz39hS/2dMu07lGOu30/xpFpmXPbrkKI1Vj8xbP+eaorYBpjgbQB1zyK157GaIsdyeXnI+YZGaz5EkQbpGUnoAGHFIpMv2ErW7grGOu3k8/5963DPLOoC4BPTFc9aS/MCpBOMZ3D8qs+dIkLNu+YnH/16aE0bsWnvJtV7kDJJJ70s2iw+WCJ+F6jfwawTdzgY3BuMA46Gqj3NyTtGW7AjP5UXJ5Wadzp8DMAG355JB7elOt10+MHdCJARySMk1lxy7hiXOBwcDOavQS27ckFSoA5GM+5oGy3LNYGNhHag+2M4rEmhV5d0cQTj5Tjge1b6z2Me8eUpfHHNQPeWzjiPbn5cFe9ALQyIJLhGCEMkgGMsB+RrSgu7mMAY8xj3Udaj3pJOT90kY9P8mrUQBYsjkjOQD1oEy1Fq91AduBlT271YbWZnT72P9nGapiPeCCCSDnP+FPW0LNncACPypk2I57lpGyT8o7Y6GqRLNuVeWPr0xWpHpm/OZThu+etSmzSKPKg8HnnmgZj/ZZNyseh54FSraBvusm3vntV7y3ZgqsQuc5xzUn9m7s7/vf7VFguZwSMyFSB8vTAqeObY2EX/Crsenwhuh3elWkgXGNobnuKBXMWSKdydkZOeciqradqE5w8a7exPauuEZA4jUd8AU/IYAAcelAXOWt9Buk4klUAjgE9K1baxEKfvDz7d62AikDpTJIkI9vegV7lB5ESMsq5YdqzZ72cAjoD1Ga13SPBJxz6Gs65gibuDjocdKYGDOzEHLvvx0z+lUXhZjkZOO1bclixbKrnNRm0YLnYeOvNIZgy2srfMq5B/Oqc1tIoyQR7VvXQEYx098VlSzAsRtwR2zSKM3y3HRTwaVbdmPA+tTvkn5RjFSLI6glcYosMVbZ1GACue5p5tt6/M5yPaozdSnAbp7VE9xIeh6UwBrQBsBifrU0VtbrhmXcfSq2ZZOF3bvrV+z02SZh5jFPU0gJovs33Uh47irKQ4OQMelbNjp1lAFaTDEdzVi4ubWNDsRceoosTc5+WLGDjJ7imxkB89MVYllEsm1eAT2rY0vSoZXDONxPqKBla0jRkyq8nvWjHaSt0zXRW2lR7QFjAH0rWt9PijA3AU7E3OVj06cjIXn2qwNKum/gNdgqQxjnGKZLfW8Q4wTRYDnI9LuFA35xVhLTaeWqzNqSykhTgfSqE1/hSNw/OgQ+4AiX72fxrm9SfLAA5FXZrp3P3s1l3eSy5FMZdYBSPoKikTP3cCp5FccY7CqxjYnrSGNXKn1qyrnHHFVzDL2H60zzZIzzGTQBc3kU4XLdzVP7YpGCNp9agklfqhJ+lA7Gn5xboT+dSI5UgnmsT7RMv3jjNWrecsR834UCN6G5XPzcVaMisuOKyYirdxUxJjHyvQBYlVM4/lUWMcA1H5zetJv8AU0xE6pzkN0pSgJ+8aiVwBnNI04HUUANktgeS+ahNvCCdx59RQ7CTo2PxqJlIGN5oAZNaxEfKxrMnhC5xjmtNmwME1TmKnkge2aQyhs4yeB9aqySkKVHWrUrg8A1TePLbs49qQyBizD2+lRsAGwVwTVlIJM7vyp0kY2gY+b+9QBVVT1DAY96nHKj58H260xlCjGce/rSjAGcHNAFjYgUFRnjnmp1QYyRjjoKorKwPBIq7E+VBYjPtTAXbyQV/MU9UU8HIA54HWpowW7VMAGOMGgRAIgV7AdhTZbVFiLA5Jq2YRwA3WoJ4SN20E9hxQBneQo5BOT19BTCwDlOTxzT7hGVPm4UdjVYXSqhAX5s4/wDr0iiTyycDI/PpUkZ/hQkjOM0xLlGwrHDEdKnwHACnPHAoAuwTqi8FQB71pQ65HbEDIYmuXnRyrbWzt5wKhiSeZ8NtA9+tO4nG56Jb+IbKb5XAGKurcWUyh1Zee9efxWrjBBIwMbR3q4m4ZLMR657VVyXE7fZbSjG5SD6VWm0iJ/utWHbudv8AriO2M1oQ3ToDmQn3z1oJsyX+wmP8WRnjPWj+wJySAT14NTLesuMsc+xq1HqozjfnAo0DUpQ6FOrZkNX4dMEZXPIqX+1UC5PNQy61Eo+7TFqXUjjjHzYwKGv7KEfMwH4ViTa4jMMDA/nWVcajE8hDAD0yetK47HTzeINOgyCc49KyLzxJp0yFVGM+tctdTwMx3AnI+6BVSRoQykHBYZ5/nSbKUSbUbtZXZ4vlQeg6mqHnquQ0i+6nsamSKOVhk4APUHgH/Cr0GmWTspkxwfWpL0RmSXgRBukZsDC4GBTDqrAbPN6gYA711EOj6PIoRnKt65on8OaTzIsgBA45oDmRzBvlZfmcnHBOeKpO6OxyByecdq6CfSLSBz5Tt6bi2fwrJntTFhOvfIGDSKTRDFbEx5jVmYngg/5xV6HT7onc7OCx4GePrWatzPC+I2xjk+/vV2DU7kBd42t/dHegHc2ItMbYHlCoynOAf88VZltLdY8kZB7DHHtWNHfT5YZJJPAI4HtUglLJ84J9MDNMhpkkyWQVisZD56gVnTbS+E3eucda1ViVuijcR1A6VDNbzEjbEAB7Zx70DRlrCdu5cBycAk08qm6PzM8HBqwmnTzHAAyT8vFXodAZky8xA+lA3YqLASwKnep5B6ZH+NXrdSikMxCjqP8ACrKaSsO0mUZAwf8AGrcEFrHnzDk9/WglsghLhvunaBxxzU6MAxyx4q8sttGwwBtbpUE80Rfaqduwpk3CGaAsep9h0q/GiSKBjjFZkMg+9gj6Vegcg9DQJlg2iYyT9Kb5MaY4yBUyhpMAAjtT/sTMM5I9aYimy9ccgc1XkuBEOfzq7NacEKxx6VTlsw4IDYHoRQMoy6pIjEYG5T/CahGrylwFUcnjNXG06JWJ25PSq5tY0yAMZ9uaQxrajOCdvI9RS/aJ7g8de/NN2ovf5u4x1o37W+UEH3FAEsEVw7ctj1ya1YdLjY7riVQp7ZrEL3ByyYHFVJZb0rw7YxjrTuFjr5INMtosllJA9a5zUtSswzBFy2OCB1FYuZ2JJkZlxg5NMFgrkFm57HHShsEirdTl8qoxn3qh5JI5z9c1rz2ShMnj05rPb5CQOQeMGpKKph7ZIPbJ4qFlKt16+lTMhkbHI+tPjtZgRuYf0NAyARvt7MKd5eOcHPtVwRiMcOvuPSondR0cGgQyPg/N0qwl46jCZYdxmq+8Hvn3qSExjJzzQBZFxcuPldh7VIscjDLvznnmoPtCIPvHNNFzIx+Uk88UAbVnDCGGWyT2NdNp80UIG1c1y2n2zvIDI+1fSukhktrdMjqPegTN9dUZVwoH5VE+rvk5YD3rBm1RmPyYxVGa7kZuaYjpJdTYj/WCqjXq5yZAT9etYKzlsjPXtU0cJc5LfLQBrfbC/C4571EVYnLMce9NiCpwMVPvFACIiqvr9apXxUsuOtascCyD0qjqduEdcelCAvSDccgdh/KovIGeQRUYu2Rh8hIwP5VchuUbBYCmAxYSDxSSWpkWtBPJbvip/JQr8pFIDmJtPZSTsqBbbafmB611EkGRg81Ue0B7AUDuY/2WNxyKUWirjFaJtSOhqIxMvGM0AQouwYBqbcGGM9O9RSIw6CowWz900ASEurfKc0u9iMtQGIXoc0gBJ5NMQoJal2g9TUgjAXr0pDIE4IoAhZCOR/KoWLYwPzq55iOMYIqF8DikBnzNJ6nNU5BKxGeg7GtgqpHIzmq0kKluKB3M4KMHcDUTqMkn8BWi1vJjgZX6VUngbOAMUDK2cd8Cnk4UA9DVZreWNzwTnv2qRFZfvg5FICUxxsDkD2pqQIRzkYoY4GRTRM3TPvQA8woAOTzTki6HggdqVJVZgMA4HNXIVibkk+wFMQtsRk/Lx05q6I0OMKP8KYiRgjirSeUAfmAJ6CmJlVl2ZbOfpTElyTx17ntVt0DcjnHpUTonHY0gKstjHcDAkxWfcaQ6/cwa1iCpyp6VXneUgsGNAzn5LJo2b5CH+tIqyRkkHqOhrSnkcruZD17kVScSMMkfQCkWBdioCgt64FRiV1OSMgdDioWE6n5VLfSpAzKdjqRu4wRSA0rW5HB5AI71oRYKENtOehArHjEWQoXaO+BWpA4AxHk+mapEs0I7Jfl+Y1cSxwOJDg+tUYp5QQGGQO3etC21GIYSTcpHrTJZMto+Nu78TSPbuuAOR7VfjubTA3OAfrUU9zbDhZQfoaLCKBfHLdB3qCS4gPOfzqyXidtodScVC2kiVSQ/fNIZTee2ZwARkjBxVJ1jk3EY3ep61an0SWIcNkmqEli8XLc+ooGrFWSHCuzSbfwzketUzbMshkGG69W7fSrTxhDnnd7dKqsS68dT/ET0pFIg88QzZVRwMc9q0IbuJv3e8Hbyfas6aFWCF+VJ4z1NI1ltcEghSB360FWub5uAq7lkUMehzninNcIMIGIxySfWuZ8ySKQqMrtPB9KcL8eaoLg89W7e1FyeU6OVQxyvT61Sntd247i3ocnNUotTh3EDntjnn3p7X/zOrcYPHPP1oHYjkjVQW27Md8UxJVDDA5IwMg0rb7gEuMAj8qYbVdhTecbu/X6GkUaMWZMDavy85x19qswQbWyzEdyPUetUoUaNAEzyPrWhbpGNvzMF7imSzQheziAMvJ7c1aF5Yn5QoB7CqsMViq7nOPTnpU7GzJAQDcOi0yLEMl0oJaFefeo/tVwWITIz1A5/GrTFOip154Hf1qBlYgKoGSM8cCgAQSSsMyd+c1dS0iLAu+ccDmqqxXRC4XI6FSOKd9luVwMZXPQ9qBGn5VvnZswQKFS2ByFz7mqKC4Vx5hIB7kUr71GQ4K55GKANNTEByoz9KlUZHyjnPHFZcFxg4L9u9X7e7VQNpFAi8jhVyw+bHOabLqCqvI4qvLcb8EdxzVZomfpzmmFhsmo4bHX3qBr85GRxmpkscn5/0qZLJAv3fxzQBVe4DDC9f88VC4Rh83HetE2iLyPTnBqtKoQHZyO4NAGa4UA4XJpnmPjGMH0qxIpK7scZqHAGM96Qxu5tvI59Krs5b5s4PfipnlbJBVQuOCOtVWbnjvQAGLAz1U+nalAXHGFx0FOVJXPyqeOtSfZpNg3qQfpQBVaKN2+YkH371Xksol3ZAI9fWrzwyFQAMj1qL7M+PmOfwxQMyZERCdiZYdyaiBfacbc9+OlaktrG2c5yPSqEkB6oxDdORSAozwuCDn61CEKngAnuDV/yHHEnHoai2hCSTn8OaBkCxnPyoAe4qeKFX+V8r70gzu4FPAlzgn6A0ASpp6s3LEjtWrbWUaKAEJPSqlupBBYkDHQc1rwTFV4yQaBCi1KZJbAphIz1z9aleZmX5uBUJx14NMBNp56A+lMchjgc4qXcrDGeP5ULGhPUH60CCER5GQc+tXk6fL36io4olBz0q+iRhQPTvQMijjLcEYqxFbUuVUZHPtUgmJ6CgRchhRRljVHWDGzLtxwKcZG9azr1iZRzTQEiyRtjnsKnXb/C1Y+7p16CrUEhHT86QzVVX6hqek00Z9aqpcELimNdEHjkUwNYXLEfMKQy/hWdHeL/AB8VbVlkHHegB3mpnrzQXXNQSQMfummIjg4oEStGG5zSeVnoOaXBA601pHXoMigZC42tjbQozxgVL5isMHrUiQhsYNADY7dm6ZIoe3K8Mh+tXE/d8+lTpNG/ysKBGNsHXGBUbIuOB1ralto3HAFUZbXAoAzcDNOCrnJpzwsDweKQKc8kEUgH1DJEDlmxx2xUmCMmjkj1oAzpF28gVVkiyxatWYrntnHNVWH94cUDM8xjGCOD6VWkRF5GT71pygYwBWfKDu6fSgZGjcc5+laNuC2MdqoiIjuATTh5q9CcemeKQWNXywTkP06g0u1kOBnP0rOE8ikDqfSp1u2HYn2FMLFstNj5XI59KZ+9BORn0pv2k9CQKYJixyGzQIf5kpGSnJ6jNPRi2AQMUkbFmyeT9KsrGOpoAqyQ+YCO1VjaMuTWrtB5H5UyRdnB5JFAGYsAV/m2k/SrMcVqHG5QSe4FI0ZYggYx1NRPbkcgkZNAFttKtJF3qcOe4NRHSnjxhxTYo3j53d8mriSsTg9qAK6rIrHk5PrTlVtx3BicVY3DIzxnvViCJJCAW59RQIppZzTHg444FWU0qbaMEcDGM81tWmmxsM+dj2zWimmKo4kzTsK5zAsniHRs+ualSWSLHP4V0T2DbSAQay7rSpz908UWC5ny3RUjzWGD0A61nXUsDJuaQN3wDyKuy6TcvJ90kDv61Sm8P3JB+VxnrQNWMqWa2Lf6wAevvVGT7PkrHMAcHlsflWnJ4feJizkgAc46VRk0MqGy7cjoBUlpoqN8w3EowA7YzVR59q4ZiMHOQelaX9jiNSN+R2FPNtEnTYuBwcdKCk0ZTqXAGR85ySKabIFRjGewz1q8yxI5VB1GATUTMxbaiZx1PelYdzMkgkibJBx2IoBlUZ2ZPU+9bC28ryjKxk7ckkZIq5FpG5ABGiqDnGev/wBaiwXMhJpWi27Gx/dA/SpdspIyDuIzz/KtUaVJ8xBAI7evtQNNd2IdsY9KYrlGKVlBUISF67uKRLmQy58xsjsD0NbcOj7mUiUlT19DUg8MF2+98vt1osK6MaO4Gee3RWbrWrayo2VkYY69easxeEpcqMlvetaHwm5bOcBuvr9aLEtojtxCyDDgEcnJ61dVIMZ+Xirtt4XjiHMh+lTPoZQcPxVWJujMUrGCVPy96Glix9/ORU76PKuQJMg/5xTRoZ3AmQ7e4pAUpbhGBCjOOnFUJFklGAm3HAFdB/ZixgcDgcYqP7Hg9Bg0AcykTRsQQwYdsVftgwKkIcdMmtf7Ki9QOuBThEq8KB78UCuVVdhyB8p9qc0zIff6VY8jceMA1ItoDjd+NMLlcSlgAeG96XzGHUVcFrH6dPXrSm2Uj+dAigXx3561TlZiTtwe9ajwKOvbvUBjRGzgE0DMlkldQAhx61F9iuHGGP41qtKwOVXA6U0yOxBCflSAz49MblXcsD61YTToEUAqCR3NXVgmc84ANPMBQZLD6CmFypsWNQqqMemKrSqScgYq3LKqDleKyrq/WMnHSgZHK5iz82VNUppyQRxSPdh2wBn+tCJuwRHhTQMqyPMuMD8RUJy33sg9vetRlTaBwPT2qo0JI68jpSAqMN3BzmoiuGyO1XNvGCOfWq0q+WwzgA0AC5k6YDCpY4jJw3BHSiNY9vykY78VbjPy8DdQA63gAwSxzirXnBFwB+Iqvl2GP/10+NXHDZwaBCsHPOTxSoueo/Cp0TGA3zVKoReBQMgWIE4HepktdzDnHuKlSMZ471YjiYdjQAqwiNexxUg24yCBSlHKdMGoI3VWwx5JoAsgDHIFKZVHagYx1FMbaOtBJGXBaqV0370VaaXbmqEz73GDQA5o17egpqna3U4pwbkA88Cpfs+7nFBRJGSwpxiakjjePjFS7mHUUAVGjcN3pyTyJ0Y1KXyeRUbFcZ6UAWY75wAGBNWRdKRzWUHH0pPM/wBr8aANcSK3QikbJ4zWasuO9TxysepoAV0kzkDpTo7l4yM08TBRzj3zUckok6AYpgWRch+9TRyKvJNZi9eKnjoCxuRSxsMGpWiR1yCDWOm48mplmeMdaBE89qrCqn2Ty+nP1q2lzlRu5qQMjUAZ7QbupGaia2YcYP1NbCxK3enmAfWgDB8o45UZ96he2J6D8q6F4Y/SoWgQcDFAHLT2MhO7bgelVxYsTz+vSusktcjAxWbLbOhPy0hpmK2nA528nH0qJrSSJclD0raA+fLDnPNSskbr94ZoHc5gSDcdw209WjPKsTWlc6Z5hzt7etVBpxjGRmgCFt7nGcCkQyKScdO2KtrZShQTj2p58uMEOD07DrQA6GbgEKfyp7O+T0AA5NRxtEBwcew61aV0b3X6UCI0kY4U8D1qVUDA4UkDpUe1fXPPQVahmxgEA4oAh+ztIhBUg1C1tOOxI9q3oZoZBgqKmNuHG5AOelOwrnNqJDIA64A6k1MVUscqBxxitl7N933M1G9kwOfLNArmU8bIhP5cVEDKMMFIJ4rZ8nggxketN2Jg4XHuRQO5mxy3inAYjIqaPUtRjfaXarny4PcikLpkAjp1460XARNfvd2CCM+opG8RXIHzR/iaTchOMY98VJHDA45Az607sVkM/wCEilDL+7xnuR1pJPEkzBh5XHcgVoxWMBwflOeckU6TT4yuFCikLQ5a51mWQENERzWe1xI7A5yK6G90xl+YAO2KyZLG4QYwOe9ItWKbCZkyxyCeFzioiqF+eQOvFXfsU7NhWOR09PrUElhcpIcsox6mkMgaGLPTCkY696cIo0YFEBAHPPWlS3lV+qkfzp8cM4JXbx1+v0oAkEhGdqYI5PFPeeTBPAB65prLcYwVGPaoHaRnVHjwo70DHm8kUgDPuDToZyxJbAUfmahQF2YlGY5xwOTSpbTZ4jdgT/d6UAaEN5EijqSKs/2sVI2A/n+lQ29qwX54zye4q0toOCIs5p3JEGq3WSyNj19KuQa7djBY5FMSxbZ8oxntirMNjIvLKtO4tC6uvT4+5knpinf2ndSEAqRnpxRGqouPLB9qsKJW+6g9qdxDI7qd8Blx65qbfKw6ilFlcSYJbb6irKaecDc5/CgRWWN2OGNTJZ7+DVxLZEqbAAoApLpsR+9k086fFjI4NSSXSx9OapTXk5JCjj2oAWW2hjH3gKrPJCvG/pxUMqyyHJUnNQPDKGyVwPSkMueenQc9qRpf/wBdUgj8ZJFDqRwWP1oAfMzE4zx2NVjup5Jz1prNjGD2oAjwcHtmkM/kjIqGe8WMkHPFZVxqGeFOD1OaANOXVyAQOeelZ02ry4yo/wAazTdB2bjDZ4pu8SEDHPuelIdieS/nn6DI6EGmR2TyZLMRnkYqWJQn1NaVskbdTQMq29osY+7kjrUzQjbkDaCK00SDAyeQPWmTNEEwMUCMOaPbjcvXiqshZBgA4961pQG4UA1WaAZyCPcUDMmTIPXGRmoNshbIII75rWMYJIKg+vFN8gBsqlAGfEGBIKde1XrdVJz1B4xTxCzPwmPcVbtrVgctwD3I60CIxCSflOT71IIG28jNXDAoYDuO4qWO3568UAZ6xNjC5p6QMCNwyDV2SMrkIQG9+hqONmI/eJhh1xQBZtYUxVxSijBGcVSjVmfCgk+orRg0u6l5xgH1oAhYhugqk9viYMx4PSuiTSDEuWNVLu1XBBPSgDNYKF5FVZMn7ucVewoO1jyKhkZV+6aAM9on6npVZ12v+NaJYk1Rnz5ufemInMcakEDsKkjfbyAMe9N+UY57CnErgY60iiXzFNI59KjCj+9Uypn/AOvQBAwI60BcryCasMgweKhbKnigCF4WxnFVXilB9Oe1XxKQfm5qQKkg44NAGaqysc8/jVqLeCKtx2571IYOM5AAoArGMsOtMMD5yKmbhuM4qRW+X1oAhU44I61KpyBim9eoqWOPjimAolKtyKlEykUvklh0phtz6Yx2NIBwkB5BqZHYd6rCNk4xUytjqKYF5Hbt/KpxKcYqnHLVgOpoEK5yKYYn65pS2DU0TKTzQIqEyJ2NRM+7qK1XijZaoTQqDx0oAznjXJPFVZEHG3jHetB4/wBage3PODQMqAOD1JHvVhNr4UjpTNm1sDJ/Gr0FuHGSRmkBEsO85/So5tK84ZxjPpWktuF53AUrSBRtzTsFzmJdLlh5JOAe4qKOB1b0+tdDcBnXIrLkhlBY4H0BpDRCIj26U5kIUAH8qPnAzjmlG9ugpgLGXTjjHrWpZ3brkHnA71mqM8Z4FW4QAMetFxWN63vYzjeMVeDwsM5FYCxqUyDio5J5Yk4Y07isbMyxHIXHNVHgUr/SskXspODwasR3TkfMTzQFiw1su3IxVeS096txuJBnd0FPWPefvdaAM3ySvVc8UbCOAcVovBxgH61A9vg5Ddu4pARKWRuHzSSXUyrxk/jTggXOSM1HIUwRmi4FZ7xwcEHBqJ7xGGOQByakfHXg1GIw+dq8+1AyNMzPlfXircWlvM5YqfxqS3TyMfIPyrThvY1A3DFFguZ7aA7quwgepqJvDt0nQoRnn3rZOpR5POAO9RPf7h8rknPSnZCuzDk02dMlwMDqKhawDjn14rVkd5GOSee1NEcgOVBOOaVhmfHaRxHJHQ54rUt2WPC7BgVW8u48zITp1qcWs5GeQTQBaZoWyCABUWYhnaag+wznOSxzVuDSmJywOR3zQA2JzjjP4VeitZZRk5FXbayjiAJGSKuAKKdhFKHTwvLkk1bSFUGAAKkyKQuoHJoEOoqu92iZqudQ7KlMC47t2qs7PnljURuJZBwuDRtc8saAEZgM55qM3aJ1WkkIXqaz55VzxSGW5NQx0AFV3ud/J61Sky/fg1HsIP3iT7Uhk0l0d3ambmbDZ4NRshY8qc+uKcsRAOB9aQEwKHrSGRRwBzVb5z8oGMe1I0Uzfw5pgJNFHLzIuKoy2VsBknnHrUs8VyO3B9/1rPeOUNxk9iKQIjeKJSdijjtVbZ5nKcGrsVq75IVj7Vbt9JuGydhHofWgZRt7FzgsDnPY1qQ2AXBMnFTfZHiXlhkelROxH8R9qBEpgVB97cDUexcdfwoRncEHtUyxjbnOD70wKrwgAsuQe9V36EfqKvNuA44z3qv5MhY7h17ikBTAZTk4wfbpU6qCMjHHarkdsNvzDmnGBAcr19DQBEiKoHr3qTGOD9096b5nJGORQil1zkqc0ASbFGOaGfI25/GmOrHgkY7U+C2VmGWI+lMB0Nu0pwWNbVppO/G4Ej1qSyWBANxGfetH7fDEMAigCS30+CAZ2jP0p811HAuFxms6bVP7prPe4lmJ44PtQBZu9Tc5CnrWRNNLIclqnaHuTUD4H3vzoAoXCu3zLkMP1qOP5hkmprieKI/O6rnpms6SbypVYODG/Qg8UAWycHiqcxzL+NWA5YZHNVZD+8/GkBIJVY9SM4pdueQar+W27pjgVZg6YPWgY4K/apFlkQYINSDG3g5NRs3YgUASrc56qfwoLg8jioVweg61KsZJoAibNLGxBGP5U942BwaFHtzQBKspzyamMuQM1WxxzTgB24oAmZQ44pgR1/8A10DPrUyA4ye9ADFGTk8VNFgHFOwD2o2gDigC2jADANKdpPSq6cd6kGccUCJQqntR9mVmzzSIG4IFWAxHWmBD9mx0pdmO9WAwoKqec0AQhCR1pdrDtU4UCnDmgRXLN3yKjYk8dqumEOKgktmzxxQBAYcjgiomgkB+6Me1WPLdeoqQBlHIzQMzmg+YHuRTAGjBwxFaR2cll5qrMiN0/SgCu0shUfMTULSFOrc0kylScE+lVJN+3rk0gLJu88E01m3Dg5rMZZlbJ6VNDMw4PT1oGWNhYZ/OpFQ/4U9XRl5pjYB4piADtjjvUqnZ1IxVZmYD5T9aOSepxSGX1nwSOMVHI/mDIGKgEZZc1MsW3k0xELQknPQ1YijJxkYpwIz05qRXOaALkcSoAAalxwMVVSbHXoOlTrMpANMQ4lgCRnNVpJn9Kt70IyTTWWNgORQBRL7s5Wl8re33AQP1q55UY5zmhSAcYpAVhAm0blGOpp37mNQdo4qSUZHuKpMCM7hkdqAJJJkJwMc1TfEmQM81JtO4ZGe9S7cqHK+1AFI2rYzu/CpFhcD7pJq4rAsPlp4IL4CUAQoJVHOc1PHMxwGH14qTeg5aonuIFznrQBMrAdatLIgABI5rFfUFxhR0PpUa3Ekr8bgvvQgsdOlxCOOKk+1QgfeArnolc5OT9auJblhgt1ouFjU+2Qg4L0n9oQjo1ZjWqg9ScdKFi289QKdwNJr7OdoNQvO7jPIqOMrwfzqwrKenSgCv83U04Eg8JmrQEeexoZ41/hoAr+a6/wANMe4fGDxiny3ClcAVSllcnIHFFwGSysxqqQ5bg8Z6VM27dyME0i71cjbkdqQxEt2xwCak+zOOQvvU0byKuSMUrSzEDHfrxSERkFV6Dp1qHd81S+VMzYJ4NSpa85PJFMCsASeRU6xbjyOverawLnOKm2KvagCounq2PbpT10aFvvAZq0ZFQc1DJqAQfKfyp2Anj0y3iHCgUk8cSLjIFZsmozMSN2BVZ5XkOS+PxpaAOu2g7nNUQEY/Ihq2kKuefyqykcaDoBQMoralhkjigxgKc8H2qzI4HAaqchVmzuNADR5fTOee9KXB+VVwe2KBEM5PPpU6MgABI49aQFUo55wRTSoDdats64+U1SmOT978MUwGNImcfrQsyY7cdqqSDH3QaYkUrNwM46UgLxlBb5fxpn2nYxx1pqWsvVgQKsLBGvLCmA1LucnC5q5EHf779R0zVcui8AY9KjM75O0YoA0wyR88Gka6AHy8VQUyMMlSc+1SrBM3bI+lABLdMM84rMmuJNxKOwHcVrmwZhk5pn2KOPqRSAwJJnkUqzBlPYgc1UeAPHtViB6V0zwQ4xgGq0ljGeRjHWgdzH02Vot0L5yDwTRNKPN655q9LHFEepJHrWJLJ+9JH96gNzd2EnGOwp2zCn3oV+mR2FSbh69aQyIHHSg8nOBUjJv9vpTCpHamAgPYVbgBUdKq7tvbNTJOV7UCJZFJUnpUByD901MZ8jkUcPQAwAkU5Y/XNSBAOlOCAnJJoAQL2B/GpFBx1qNkK9DSrkcUATAnvS9TUeGJ+Wnqrg896BAQRyKkjz61IACORTWj/u/pQBMshFSBtxyapZZeO1TRtx1oAtge9AX3NMQk+1Pz6UwJFx0zUqr6VXX1NSq2CMUAWAtKQcdKEk6cVMoDUCKwUE8in+Spqcxim7CKAKslsOoqnLbsOlabq56VXkDqPu5oAyJLdupBOKrPbHHIxnvWyWzwVpjKh7c0DMJ4AMd8VWaNRyO361uSwIeOM1D9gBGcUhmeoOBuxk0/GR15qWS0kXkL+dMZSmNwpgJj2oVAX5GDSrKmcMO9S74cBs8n3pASoQowAeKC27iojLHghWGO9NLj+E49KYiQ4zinLnHTiowxA9c1IkoUZNAxcnuKeGGOuKY0wYYxTN3PHSgRcRR97dmpRHk5BFU0kP5dKnWXavK80IRN5Y3dc02UhF9/WoftB69KidmY5zRcLCG5+bHekV9zYIyO1Cwb2yepq3FbIox3oGRqM81KFULmpRCBmlZBnmgRGBGCOM59qeWjVeBQEQn6VIIVNOwFCcggEA9aqNErNkg81ttbpjtVc26noPwpAZexFXhDwetOiY5bgc9DWmsC7CNvNN8jAyFxQMrxMwHpU4lfrTNrRsMDrUiyH070ASLIxXnPFSZz24NNV8g8c08MemKBDo4z9KsxW+e9QBiCOamjlIzimBOLfjrUUlvx1p4mP96o2kLdTQBH9mXPNJ5EeMU8jP8AFULwyPwBQA0xxAjOKP3KdBTG0+Z+TkfjTDaSIvJ6cnPekA4yr/DSjL8dKgb5BzUfnleAaBmpHbDHzNUvlogzWML5165qCTVJAD8xIPegRvPNFHySKpT6gi52kCuek1Bpc4c1Te6yuQcnuCaLjsbc+pZXBINUXvhkKx69DWVJOHJwCAaUAkY3ZX3pXKsahuiV7bqPPb8R1qlHwMdTU6hzj5TQItLeSLzjtTWvXcdSKatrK59R6VOliSBnlh6CgCFVmkweo9qsxxknA61oW9j0HStKGyjU5wM/SgRjR2cjHG0ipv7KY1uEKgGBgVFJKFGaYjHbTcLySDVZrNQSGOcVoXNx6E1mSzsG6/nQMkS1iByRyKm/cRr0AIrKmunI4NUpbuXndn8KANyW4j2nAFUJpYwMlhWYbh2G3OagZnzg4zQM0jIrnAq9aRo4G41z8TsDgt+daNrOwYY6/wA6BWOmgWBF5ANPkniXoMVkR3gx83FRT6miggcntQBenunXOCMGsi5vMEnd196rS3M033TlTVR1Y/eb8KBloXgY/e5+tOaZ2GR+BFU41VWGRx61oCL5Pl79KQiowZjknJNZFyMSMQO/NdMlg8uOP0rn9Qt/Luim48GgDVkba2cdhSxuGPParCxI3JXJ2j+VP8mMLwvagoF45BpGO6pFRdvSmsi4zigCEKc88UFe1SIoJwal2Lu6UAVNhzzUsb7TjtVwRIR939ab5MfJ29KBDkIYdKdtB6UwKBgD+dTIi7elAhm3sKlEKnoafsXYTilCjZmgBUhxUqQ5PJFIiirUSgjp+tAEDQHFR7T0xWqI19P1oaGMjO2mBlNBuH1qMwshrUMSD+Gk8pD/AA0gM7cy9e1SI+6rDwx7j8v61EEUKMD9aAJAQRipMYpI0X0qYRrnpTAEOD1qwrelRiNc9KeEUdv1oAmD07NJGik9P1qYRr6UCIzUTDI6Vb8tMdP1pDEmPu0IDOZFJ6VGYQea0miT+7UMkaYHFAGW9vjoaYI5PXpWk0aelII0x92gZnEHGDUEkSnJ21qyRJsztqnIigdKAMi4tSRniqMtu3HUVsuODVKZQFbA60hoyGt5FyQTzSqZEKgk5FXyox07VTUdPrQMtQXDMMNwasojPgjkZquqKWPFW4htYY9RQITyZ9x+QkdqkWGUPzGcAVsWoBGDVwIuOlMRg5ZTkpyfaniUZxt4rWeJP7oqsYY/L+6OaAKLOhABH4VG8S9ifzq00aZPy05Y03Djv60CII4yM9cVbjgZuRn2qaGGP+7+taEUSDotCQGX9knxSfZp+4zW+I0x0pGjTHSmBiJCQfmHSpPkXr0q5NGmDxVCZFw3FACNLF0zTlkTOBVPYu7pU0KgEcUAWty9aidh6YqSRRu6U3Yp6j9aVwKUsoI6dDUYkIyO5q1JGm77tQmNd3SgYxZzuwcVL5pJ4qNY0Lcj9asJGnp+tAEiq7DoKk8qQd6dEo2ipdi7sY4+tAFd0buagEchbgmtBIY2xlc/jVyOCLA+QUCM2KGQDPX61P5jIOnStDykx92qlwigcCmgKrXUhyBiqr3B53EA96ScYbjiqUwGc8/nSY7Eksi545BqtIwHzAHHepXReOP1qNkXHT9aQFWSTcMAH1qnJE8isMcA9a1FhjZuVz+NStDGqcLjmgZzn2R4yTyKebdSAa1JUUIwx3rNlUYI/rQMjWFSTx0GaQI2RxkGpYVDFs5OB61p28Mefu9RSAq2tufMzg4961IYQO2O1TQwx5Ubf1rUjt4SBlBTEzMEXbFWIraRjwv41txW0OB+7FW0giA4QUCMmK2kHerawkDk4q/5SY+7UTovp+tMRSnCKh5rLmmzkKK15okweP1rJljTceKBmbPJ696z5t397itK4UZxjis2ZQHOB7UgKMzAdcZqoZkY4zip3UMGJGaoyKAQR1oGS+Yi5Axx3qNpC2Nx6dKjZR5QOOadGA0ZzzzimBMjR7QeM0eeVb096asak8irRhjMSsV5AoAhE7Oef5VPGp/j6djik8tQxAFSxAbT9aAGtkZAHHemravO3yZGT3FaEMSOAWXPFattDGqcIBQBRtNE4BkYcdK0VtoLdMDDHvTj1x2qNlGBx1NAiGafHC4/KuQ1JQbpnB5Jrq2RSxGK5i/RfPbjv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9AA77C-1679-4E36-AC0D-A7C97F6E6F89}"/>
              </a:ext>
            </a:extLst>
          </p:cNvPr>
          <p:cNvSpPr txBox="1"/>
          <p:nvPr/>
        </p:nvSpPr>
        <p:spPr>
          <a:xfrm>
            <a:off x="3658050" y="533400"/>
            <a:ext cx="709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A New Library Induction Toolkit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504A35-2FC2-4F66-9AD0-FBB051F1ABF7}"/>
              </a:ext>
            </a:extLst>
          </p:cNvPr>
          <p:cNvSpPr txBox="1"/>
          <p:nvPr/>
        </p:nvSpPr>
        <p:spPr>
          <a:xfrm>
            <a:off x="828266" y="533400"/>
            <a:ext cx="121639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6600" dirty="0"/>
              <a:t>🎉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1C425EE-7ACD-47FA-948A-E3A2E75AAE6A}"/>
              </a:ext>
            </a:extLst>
          </p:cNvPr>
          <p:cNvSpPr txBox="1">
            <a:spLocks/>
          </p:cNvSpPr>
          <p:nvPr/>
        </p:nvSpPr>
        <p:spPr>
          <a:xfrm>
            <a:off x="3658050" y="2300175"/>
            <a:ext cx="4242792" cy="40244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dirty="0"/>
              <a:t>Our objectives:</a:t>
            </a:r>
          </a:p>
          <a:p>
            <a:r>
              <a:rPr lang="en-GB" sz="3200" dirty="0"/>
              <a:t>To guide managers</a:t>
            </a:r>
          </a:p>
          <a:p>
            <a:r>
              <a:rPr lang="en-GB" sz="3200" dirty="0"/>
              <a:t>To empower new starters</a:t>
            </a:r>
          </a:p>
          <a:p>
            <a:r>
              <a:rPr lang="en-GB" sz="3200" dirty="0"/>
              <a:t>To centre inclusivity</a:t>
            </a:r>
          </a:p>
        </p:txBody>
      </p:sp>
    </p:spTree>
    <p:extLst>
      <p:ext uri="{BB962C8B-B14F-4D97-AF65-F5344CB8AC3E}">
        <p14:creationId xmlns:p14="http://schemas.microsoft.com/office/powerpoint/2010/main" val="147367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E0373C-BDE9-4FAA-892A-B226DD97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C2BFFFF-16DA-434F-B48D-28B53969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AD419-2D3B-4CD6-A841-F11CA094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7" y="533400"/>
            <a:ext cx="7960033" cy="57911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389365" y="1933862"/>
            <a:ext cx="849564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Calibri" panose="020F0502020204030204" pitchFamily="34" charset="0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J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8Tvo1xGs9rbT6bqCkCS0lXIYf3gfWubTLOowOTXea7PFeeH4bHUL60utU8xfJmRgWUe5FcZcW0ulaq1rdhVeMjJDZGD0Oaqw09DvvDXhuw1HSJRqKhPN/dwsDg7qq+FNCtJ7vUNO1RP9SGVm6EYPX+tO1HxfDocNhYWUNveLEgkdic7W9sd60hqumXGoS6lBcxKmoWLFl3gEOByPrTSRLuZWmeF44dbvNOvcuiRmSKReNy/wtVjVfC9tceG7fULAAXsS75I/+eiA8nFS+EvEdlqWn+TeyrFf2cLKjuceZGffviqF14nTTbTQLyB0lCeYsyK3Ve4NOyFqRX2h2y6XpV7Ah86dyrjsRUvjDwtb2eiRalZHM0OBdJ6A9D+FdJLc6TNFpctrdRtaKzzgZHyjGcH8axdO8Zafr97eaVd2qW8V+rIsxf7x/hz6Gk7Am7nm5Y57Um4460tzE1pcy2z8tE5Qn1xUGak1Jd1IXNR5+Wk3UDsSb+KN5pnrR7igLD/MPrRuIqPJo3Z60ASbzSl8rUWRikzQBJvOcUvmVFml3dqBkm/igEnios0obaev1oES7uaXOKRZFH8OaGkRhxGQfrQAm/FKX/zioyc9KQtQKxL5n+cUm7vxUeaKB2JN/wDnFLv5/wDrVD2o3c0ATeYfX9KPMI6Y/Koc80uaAJvM/wA4pwlx2+vFV880ZOaAJxIRyKGlJP8A9aq+e35UvNAWJ95x/wDWqW1kzdRjtkCqeT26GnxyeVIj/wB05oFY9Tk0bTrWG1N3e28DTJuCyEAke1YGr+G5bHUViADJKN0bLyGFX/F9r9u/sSVV3KLMdBnqa6GzuIl/szT5wHvYLGSVI2OTkdBWhlscPFo8tvqlqkoIWU7QSPWu1l8M2TXLWRu4RcFeE4zmqbX0tz4aS41VUW4ivIxC4XbnLDIrQu9VEPjIxDSxId6jzw3PTrigV2eXXtu1hrU1pIuGim2MK7y38NQy2n2Mzwi+aLesJI3Yri/EeB401BfMLj7SRvPfpXYOkugxi+cNcao8WYgedoxjcx/pSRTMnwpojazc3UBAAjJRiR0INUdD0s6hrUtnlcLIybscDBPP6VP8PtQnTxbHC87eXMXd1zwz4PNS6NerY6V4i1YffjaSKL/fdiBSG0T+HND/ALWs9QlG0RwlsPjg4z0rG8J2b6rrCwIuQcljjgCtDwBeyRTahbPM5hSxkdULfKDjmsDwzdyW2uaeUmeNJJkVwDgMM96Q7bmxc6Y0XjCbTEAbZIF4HXP/AOutTSPD4u/Fd7p6ENHbEo7gcA4qe2nhHxG12+lI8qyDTNn/AGVGP1rC8FahcP40s3knkC3UzySIG4ZiCeadxGroOjLea5qkTsohspDvdhwAP/1Ve1PQI5fsNzZsk0NxII1demapeGL4tr/iWHYZbeYuZAp+bAYjj1ropruyt9P0DT1drcT3wZfM4bABOfbnApohkOr+HrVNKu/IlR5rNN0qgcjinaT4dt/7Ls1mkRLi7TdGhHUYqa91Jrm18RJcWotoUiY+cOr47H61Na6jJFLoMMFqtxCYFzcE8rkdvpTEeWayhtdVubfj905XgelUN59vyq/4kkiPiTURE+9FnZQ2evr+tZQOKze5utibef8AIo3tUWeKTJzQBPvJ/wD1UnmVED3NGcmgZP5hxgAUgkOKhBx3oJOO9AE7SZGM/pTRIR26e1RZpQepPFAWJfMNODtgH+lQ5pdxoAl8w/5FKJOai/GgUCOi8K2Meqa4LeRwv7tnAx1IrrPD3h1Lya+uZcKsJKICOrVwnh++/s/xDYXJOFWYK/0PB/nXo2t6rD4futJs0cbp7ozTc9EJwM/nVIiW5Q0/SIGt7rULuRYo1nEKbh3PWmv4bludZS1QDYTuLY4C+tL48vItO0q10eFgWldp5MehPFNt9enT4atcySAXDubbzP4io/8ArUybMl02DQ7zVmtI76NpPMKRoF5bHerOpWVhLqtrpdrcK00khVwF+6AMmuN8Fv8A8Vjp3pvb/wBBNb1perP8TIgrDaksg4+hoTHYSfRjLq0VnH8qtL5e4jtmugstBsomu5bmVUjt38teOprKj8WNN4ths47O3EZuPL83JyPetiPUdtlqskcKzsLwqFbpQIzdSt7CR7e3s7hZJZpRH93hc96bruhDThFbR4JcgByKg+13Nzq+mGa0jt41uFzsB+Y1r3GowX/iG40iSQeckgeIk/mKAKyeGI0vmt5JUWC3QPNKw4+lR6pYWn2QTWcySRbgmR61qX88v9rX5tjFKiKokiY8txWewtpNKk1C4tzaukqqqk8OSewpiKes6MunqsKYd9oZmApdQ0M6fbWsK4knnC4AHc1f8VeJk02/W3FnBMwVSxZjkVrSzwNqkN/dMFt7O1Ezk9AT0pBqYuq+HhpNnFHuV5G5dscA1Xn0BkvbWxiZWafHz44561oprFnr+mXcNq8jyxEyEyLg8+lW9Pu4JNIj1Z3GLW3dCSf4ulMNTPvfDyx6lb6bCwLP1cjoO9W7fQrCG1M89yiR7ii5HXFS6dqME2kDXHkUCCBkJJ/i6VBbans8LWc62q3LyMxCsenNAGNrq2VuiraTLNu67V4FVtJ0v7XZXN6XXZEwQKByTTNdubi5CvJapaooxtTua0vDF+lj4Wv55IlkCz/dY4B4FIZFp2im7W6uHYLHAOVxyTV2DQ7a3hFzqd1DarL/AKpH+8RU2ka8l/pWpyNaRWyRld2w53VD4kikv7hJ4gZI3QbNoyMYpiuR3GhzSXMUVuqsJj8jDGCPWr7aDZxRtbxXkMt0g+dV7etOtzcafpemWG9F1Jizqrn7qe9Ja7NR1BrW408xOASZozge5NAyDTdFtpLI395dRwxliqAj0qWXQ45ZYBayo8UpwsmBinyXunWnhqMyxvNEJnVNjAZ5rO0zxAL/AFrTLC0tvs9nE5OCcsxx3oDUuQaPZC98ie+iSTdsWMjlqNatNO06FglzHJMDgoByKpXFwreMoFBBIuBn2o1OL+0fFIsYzzJLhsdl7mpAt2ugSNow1GXA8zlUxyB2NQw6RvsZb1mUKr7QuO9dB/bmlSam2mxzuxK+SqhfkBHvVYqY9BuosfMs5HFMDkpDhjgD8qEf5hwOvpRcwvEcspX0zUKv8w+tAHB+W0bKyrsYcipbp57qVri4cyO/VjXocSeHdcafTIbUqsMW+O9VudwHf2qSCx0awh0+yvrP7Q98OWzjYPUUrFcx5msLbcqpA9hTFg3nIXPqcV6rpvhq006fUlNu16bY/JD3ZT0preFtN/t5GhjaGOSH7RJbMclMdh7UWDnR5W0YJxjJBpTCVOdvX2r0PVNM0nUtKOsWUD2bW0gSVTyHTOM1YhsPDmrM+lQo/nJHuS8U/Lux0osHMjzTyiozsIB/CjySyY2nA9q9Nh0nRrHT7WHUYJJ2vMqrR/wj+9UcPh2w0OS+kvyZbW2wVIHLg9AaVg5keYsDnnOabmur8ZaJaWYtNV0xmFleA/u36xt6Vyf4Ui07oXPNFNNHNIY6l7U3PpmjNAAaKT2o70ALRRupCeOlMBe9H1pufWlFIApRz1pO1NzigCTiim5pKAHZ4o6U2lJpgGeaM/Wm0fjSAdmim0tADqSjNHamAtBNJmkzQA7vQCRTc98U4EUASRoXYAdzU7WUm3O00/SFV9ShVuVZsGvVJdB0mymSG4uVRygYrtJ4NUlciUrHnUOua5DZpHFfSCGIbEXap2j05FUkur6S9N6LmY3incJg3zD/AD6V6Zpfg+BtVv8ATpnUx+WJInHdT0rB8LeHfP8AENzp9wuDEzBjjsKLEqSOWur/AFPU/L+13k03ltuTPRT64Hep38R695mDqc+emcLn+VdTBoFraarqv2idI7Wxl2tI3vyKz/E2hxWOqabLaus1vf8A+qZe544osNM5J1k83LFjIW3FmPJPrWvJr2v+WGfUpsEYyQv+FdF4j8NLp15pIGC10GBX0IA/xrTbwvZzRT6UtzGdSji83ye4FOwXPN7Z7iC6Fzbyuk6ksJFPOT1NKpna3a1V38pn8xk7FvWuw8I+GzqV6yyjEYBDEjpT9K0CBJdTuLqVY7WxldXkfpwaXKHMcdCbmCVhA7xs6GNtvGVPUU1reSAo67kZSCpHYjpXoM/hy3bXNJltpFktL8fJIPpTvEekaZHEy28pacSBAuw4PPPNPlDmOBLXjrcStNJ/pP8Arzn/AFnfmm2yXEcyzWztHJGcq69VNelw+G9P8w6O9yn9pNB5oixyBUGgeH7RNLW5vpAivMYFG3JLZxRyhzHntqbqC6EtvNJFPyTIpweetJfPeXM4mu55ppQOHkbkfT0rv4/C8NvrWpedIsdrZKJJH7AEZrM8VaVarpNlqthIJba4OxWA5J9PrSsF7nK3N/qd1beXdXtxLAf4Hfg4qOLVNRtrb7NBf3EUAziNHwBnrXYeItATS/BtjdsQJpHCMvpnn864VuWpMtDRjHFOBpPal5pDFxlRj86bnmlycYpooAdxQCMUh5xxil6UAGc0o96TPPFLnjFABik+lLu9elFAC9KUU0U7npQAfrSik96NxoAUE5/Grkr3N0/2i4mlkkwAHdskAdKisbaW+vobaFNzyNge319q7LxJosWmQ2NnCwaScIGcdMk44ppEyZzDJc3rG4mkkmkwBvc5OBUDvN5ItmlfyUbcI8/KG9cV6hqGlaVpdi1qrSNNGnZDy2PWuAXS5p7mEOVi8+TaHc4Uep/CnYlSKlolxE63EDtE6cq6nBFPtI7hLrzYHdZVJPmA85PWu7XS9LudKuH0+cTpaDErYwGPt7VYs9BsbK2gguJQNQvF3JGB90HoCfWnYXMecuZbaYSRuyyK24ODyD61bsbzUoo3FtdzIrMXfB+8x7mrviXTzp85hK/vCcECuqsPDlnY2cFhNOh1OaPzDH/d9s0WBs4qW91OeWMyXs0jRtuTJ+6fWmYuo5zdmRxPu3ebn5s+tdZbWOkQXSwXdyVupJNqxBCeaXxDp1v/AG5ZaFYsDPKR5hx9z1z+FFgucnHd363jXKXUwnkPzSBuW+tPu7q/u2Q3VzNKYzlN7cKfUD1rtLXw/p9sv2i6uFSIuYoM9ZCO9Rv4ei+3zNdTJBaW675JW9OwFFgujjJxcXDtcXLvJI/3nc5NOlvb+6R4prqWSNsblJ4OOldVq1harpi39q4ktX4jYdzTrfw1bWimTULlIoYUWSeRuzHooosF0crbtdWgd4JXiLrtYr3HpQkl2bI2izSfZd24x5+UmuyutCS4NqLFleO64ibtjualutCs4rN0splnaH5ZSvrRYVzihJdG1+xrNJ9mDbzFn5SfWrUOqanZwLDDeyRxL91ABgV1Nt4ftISlrPdR/wBozLvWAHlR/jUCaJawPJc6lcx20Mb+Wpbq7e1AXOYu76+vApu7iSULyu7oKgW4nFsbfznEJbeYweCfWuk1/Tk0+IPkbHGUI7iuTLZ5FIZajuZo4JII5WWGXHmKD96rFvq2o2cXlW97JGnYDBx+dZ6n1ozznNCCxZNxO9x9peeRrgnPmlju/OrcmtapNC0Ml/MY2GGUHGR9RWYDmnhucUDLDXMzW0duZWMMf3EzwM0ttPLaTLPBIY5V+6w6iq24VLEGllSKNC0jsFRfUmmBbikmWYXIkbzt27eTzn1qaCe8S4e4SeRZnyGkH3jnrXU2/h2xs4ltbi/iN+y5aMdAfTNM03Q7aeS5murhYoLdtpx3NArnLqskLo8ZZXU7gw6g+tXU1rVIS+y+lG9tzcDk108+j2U1pJPYzCZY/vnGMVxl0wWQj0NAXJbi+u711a6uHlKjAzjikjbkZzVYOO9PV+Rx3oEXdZtrKG2EGh6rp6RFAZSZwHkOOn0qeDUtM1qDS7ptRgtriyHlzxStgnHcevSvMdqAcgHj0pQoYj5QT9KnmK5Ueqp4qsNTk1SG0v47K9dh5M8h2h1HoaZd+ILFdY0oS6tGl9HGUlu4/mQ+it2INeZNbSleYyR9KBbtjGw7e4xRzC5Eep6trdmmhyWF1PY+beSBFW1I29fvH0qjqGnvYaebfRLi0YyJ+9m89QxHdV9K85WzkIwsR/AUhtGQ4aLB+lHMPlPUtA1QTaNZrFc2dx5DlZI7khXgI9PUUtxren+I5NX0yG6jjnfaYS7YWTb1wa8raDnJXn6Uvklhgr+lHMLlR2PjK5ih0TTdKEivcRMZJAjZC1xOcj3qQRHPANOMLjGUb8qT1LWhCDzRntU/kSH+A4+lH2d8/cOfpSHcg/Cj61KYHH8J/KgRsOxxQFyLPakzz0qcwnGcUnksen8qBkNKCKl8ljxtJoNu2On6UAQ0vapfIfNTR2TyEYU80CuVMdDSYraTRJ3AOw4+lR3OjTwDLIQPpTsCkjIoyat/ZjkgD9KatqxbG39KQysp4xR6Vd+wyAZ2/pTTaSA8qaAuVaO/vVn7I+fun8qDbPj7tAXK2KO1Ti3PpzSCA5OR0oC5DSjpU3kN12mlNs+Bx70wK+ecGgip/IYj7ppvlNjOOKAIxxQTxUywM3btQYGx0NADrCYQX0EjHAVxn25r1fVfF9tpXjO2sby0hezlgjDz/wASbuntivIzE2MEcVNM0102+4keVtoXc5ycDoKL2JlG7PWUvbqx1nxG00gMkVoJbdl4HljlcVY+22trNa6zC6g6u0KJg9CfvfyryQ3F8Rhrq4IMfk8ueU/u/Sm77owwx+fL5cDbol3nEZ9V9KrmI5D0abS11XxBr8zSFYILj5wMnJAGOO5rkfFd7dyXVqvlSW1vbKRap0I9Tn1rOhvdUhaV4L66jaVt8hVz8x9TTLmW+vSpurmacoDt8xs4+lK41GzO113Vo4rXwVes+9FBdyxzkZUHNbwtza+PL3WHIW0MJlEv8JXbjrXlDpcSxxxyO7xxjaischAeoHpU3mX72v2Rrm4a3Ax5RkJX8qfMDiejeF/EujTtptlHctFdPIXdDGR5j84GfSoRJbapp/ivTbF/Nf7UJAMYLc/MB6gEGvO4oZo5FkjLxyIcqy8FTUsUV1BP50MssUvP7xGIY5680uYOVHo6zSWX/CM6VE8QvkEsoWU9Bt4B96fcajdReGdTuNcWIGKVTCQm0ltw4HrXmz293LcedJJM82QfNZju46c1LNFf3YX7VcXEyg5VZHLAH1p3YuU9MEGfHo1wMPsfkCTzc/Lt2461FY6tJL4btLjS7dLpprx3lVxny/mOOO3FecG3v1thbefP9n6eV5h24+lMgW9tS4t5p4QT8wjcqD+VFw5Uen3VxDeX3ifS7dw9zPbxOVz3xyv4f1rmvFJGmeCNJ0hm23DztMU7qoz+XUVySwXEMgnR5ElzkSKxDZ+tEtvc3ExlnkklkPBd2LHFFxqNjpdVuvM+F2iKzlpGunzk5ORmuNbk1oCxuWiVGMhjUkqpPAJ6kD3ph06UfwEcelItWRRIwetAB+tXVsZCfunPanf2fIByppDuijij2q99hfA+U+9B0+X+4fagLooY4yKVTzyM1fNhKF+6aZ9hcfwnIoC6KeO/Sm9qu/Y5CMbad9hkGMr+lAXRQxzSgVb+yuDjbj0pfsz+lAXRV7UtWDasMZXrQLdt2MUBdFajFWTbsOcHil+yvjcR1oC5WbcI3KsVOOqnFd94iut2peHLeFo/NEMLDeflHpmuN+yNsHB5pXt5Xbc5ZzgDLHPTpTJZ6tBc3y3F9LrUkX2CKFmL7QAD2xXn0UNzrl5aefI0dtPIy24kOFA6nFZ0n2u4jEc088sYOdjyEgfhUZjnkVFd5Csf3AScJ9PSnclI9MtGGmeHdShv4o7axtkwjKNpkb09+1W9Nn+1z6Zd3NrmXyg/mh/kQAdSa8tmF3cKEnmmlVTkLI5IFAN4IDB9onEJGDGJDtx6YouLlNTxHrcWo+J5LmJt9qk67W/vAEc/Su7aFrrxbbahuC2kaeY0uflChfWvKfs7cgLgDtU4kvBb/Zjcz+SRgx7ztI9MUXsHKdlouoWt54n1TXDzbWEbPEW6FiTg1Q8PX+6/1fxBdPnyITtY93fgY/CucWOYRPGrOscmN6KcBsdM03ypvKMW5hEzBigPBPalcdjvGSbWtA0gWylj0bH8Jzzmp9XgXxB4iksIbjbZ2Uam7lByu4dsDqa4CCa9tY2W3up4VY8rG5ApILm9sldbW6mhDnLhHxuPqadxcp3Tq9/qum2Kwtb6RavuVHGC+3ks1VIrc+LtZvruSZo9LgfLkZO4joAO5rlHvtRmGJb65YbSvLnoetFrd31pH5Vpdzwxk5KxnANFwsehWF+//CQ2qNCbaxihaK2ibr06n3NOsydL0vWL+8/dxuQsYbqze1eey3N9cSxyz3c8kkZyhZuV+lOuLm9u9hubqabyzlA7ZCn1Ao5hcp29laTaQBqs8L3GrTruhiOSIgf4mPr7VS0zR5NTll1HV5ZHtYJCSvUyOeoUdq5r+2dYzk6nc/8AfVJDqmq28PlxahcIuSQobjmi4WNjxNe3V7dCS4j8iNV2wwDoqiudLU6ea4u5RJczPLJjG5zk0gj7mgaFB5pc0m00oWgYoPNLntS+WQORTO/SgQoParlgsrahbJCypKZBsZzgA1TVTTwpA756gigZ6QDPPfpZ3umrMznBniBBz6/Sp4rm00mx1UQpHOsEoBDHjOK8+GsassQiXUbkLjaAG7fWqyyzJA0Amk8l23MmeCfU+tBNj0abVzqvhxn09I4EJxcKo+b6fSuBmYGQ4ORnvUMU9xCkkUM8kccg+dVPDfWhV4pjsTKeetSA/MM9KhFPXOQMUrgcYT79qntsB8niolGSOetW/KCYwe1QWWvPAUKeMelLGRIwweaqEH60qq3agRqxFoj8w4pJJPNPQ7qrQ3LBdsvOOM08gschvoaYBtyOoqM56H6UjO0bbW/OjdupACpg5HWpxIu3awP4d6hJ9zmmklTyR+FICyJCBwSR70ouOeuKrJIGPUipCoIJzigLFnzScEgfX1prqv8ADjB7Cq6MygjJI7U9Gbv+FMB4GRjv0NOCnqo6e1BwYyRw3TFNRzn9KGBKBuIfAz34qTerDaVX8qSLoeeDUUsZGSD06GkBIWUHG0cdOK0tKMb3Crgc8EEVjbiyjPWpraY28yOrcg5pp2EexWekW0NmkkxG0jPQYqxPoun3VqRhWUjGRis+z1qw1PQIwZFZGTZIM4KmjSL6xtoLq2hnBWJwMM3PStLoz1PM9RjFpqlzCu1ljkKglecCokkU4IVc5/u0mpz+fql0+7lpW/Hmogdm09Kg0NWK4jCYdE4/2RUjeSy9FHp8tZQJYFs/WgSHgNnjoaQF9kTG0KvvxULrHjiNR+FRCRxyOQeeTTxICDk4oERPECRiJc47Uz7OW5KDj0FTljgkc1Kl1Ht+cDOMUAUfJABOwflUnyAAsinI9KdKwk+ZahllJYZGB3xQMJXiVcBFyDyMVCqxg4EanJ9KjKEnng07HGKAJNkSKflXPXpUUkiZ3BVwfQUFuOajJyhXPGcimMc0cTrlQM/7tLGqAfdU/UVCCQMAkCnoCx60gJyVZAqovHXjrU0MQOAUUZ56VFHGc55q0AQB2IoAsJAp6Io9Bile0QNny1/LpSwyZDZPI4qVt8gLA5BNAisI40yoRfyqUIpx8iD3xTTGQ3NSgAKMfeFAgVVU5EaHPtVtI1fny1/75FVlboDjirQkCx7jzimBKix5BMa5B5OBV2KOJnIKrjqDtFZjXC9geetWI7kK4GcY6UAX5ookj4RMj2FZiorM2FUA+1aHySjg8iqrIqS4z79aAIJIRtxsXH0qLYeoVfrip3kI6/hioJHL45/AUhl1HG0fKmPoKSU7uAi8d8VDAx6H9atRspUj9aYiCGIckIvHtUhjXPIX8qmVRt4PXmk8vLct2oERraqWO5AfTinNAowNgAA7ir0csaDBAGB3pJHibBBHtTGZEw2tjA4HpUTKGyODnrxVu6VSThsmstywYgZH0NIZMWjDAbBgdaY5XdjAAz6VGW28HqR0Jpvmr3GPxpAMdcsTgD8KbGeCdo/KpJtqKqnO48g1DIcbdueBzzTGNdgZCRjPuKiQBXz3POaeVw3Jy3tQpHC/xZ6mgB6qhI+UE1ZEakDAxj1FQJiM8enJp/mrwSaQiZV3YUqMA1G/D8AflSG4CqAp5PpTfPBXIPzHtQA85xwAB7CkVUPUD8qqmZg7DO7+lSRyHGDjNMC221VACA561XkZd2AowPamtISeDzTAx57fjQA7IzwoAHtSrGp+YgHn0ojVjkkcCpFYgn2oAcyqv8KnPtUexNpyACfapB3NQu1ACN5ZGMD8qhZFzkAfTFTiPC5b8qhcgHGaABUXBJUEY705VTOSq+3FRu+eB275qs0xL4AJzQBol49v3ASfaoWXcMAAAdcColc7RkYHepQ/ylc0xDQoHO0H6inZUjlR+FKV+QNTACWwBxQAoVem0daeDHn7qnHbFRuSFqIH0/GgCy2GPyoD7AUqqoPKLn0xTI3CrxjGetOLKDk0AOcB02qnze1U/LbeEALOTgAdzV+KUfw9+tQsHiu45YxufeCox39KANhfDL29v5l1NCshXd5e7kCmRaHK9h9tdkEJOFXua2bYjU4ZDf2bwOi5Mh6GmTXMS+GEdGGwOAp9eaYrlSPwtIsYkmmhTcM4LdKitPD73jSPE8floSAc9celbWoyB4ocWD3TFOCDgLVbSrv+z9O3y4U+fsYDtntQF2ZVvoUt7etBAVXZy7HgCrMfhx5ruSBHTMX3mY1vfaILG8hhjIM11IWb2FRWMyHVNRBUtjqo7+1A7mPc6GluY0FxE8kjbVVW7+9Pl8OzQNFEWR3kOAR0qeWOQX1q408WsfmjLMclq2be7hvL97dj+8gkBFAHilvEW5yBSyK6NjPehZWRQgA+uKQykjBPNQWSJIV9MVbSRGHXBNUd67evNOjZRkHH1oAtscg8A05JMDAqI5Cg5BHtUe9l5ouIuShJIxng9qqD5Dkc04S5GOh+tMIzyDRcBxfcPQ0zcTw3WkHpnFOxzSGNwPxqQSuoA4Io4P40bOPvUAOaXJBHHqKeJiPuioMGlBP+FAE5uD2BzSLNk/WmfUUKOlAF6KYAH6ce1MeVuh/Oq3IPXpT94bAOaBWHFTw2eDS7mA6GlCkKQOhpDIelAEiSuBuBIJ6hTjNKrcl1ZlY9cMefrTFZCOR9KUNtBoAUEs55+br1qbdlSG+92qsOue9PZsDdn5hQBYjBHO7GeKJFIOT36VXWQD+lSmfKjjtzTESJNhSNw9xjmpBMqjBGd3Q+lUVKk4JFSF1GUYDjvmkMtfaY0IyQecYzSO8TklPyqlIqsM55HpToUJXjg0CsWScfXHSm+ZnqPqKWSL5cbgD2OaiVW4DnqaYD+CSP1pHJYDjGKXbjgZOaVgemOe9AEHlM/wA3p1p4hXbz2p4XnIPBqRTtJGB07ijUZWZVx2ApkHB+b9O9KxxJg8jNPYIFBGAf50XAsxMPyqTzBuyOWFZq7g27+VTqxBB5oA0IZF3cA89aso+BjopGetZ0TEFgVxkfrU6zb05ADA0CLoZSeuSBTXK9m/CqqlS27jimnIkz69KALIG4quCB0yKsmNuQT2qrHKEdQxHrVxHVwMdSck5piAWxYYB5FNZHTkIeParkZzgDBx+lWo2XBymeaAMkXDryFY57U4Ss8oJU4rSZoM5aPae9V5ZoSeAAKQXK7kjn16VWZ8bjkA9vrVkurMuOn0pDFGQB37YoGQLMxYYP1q3DMdvqaqyRhFJI+mKZazsWZQufU4oA1Vc9hShpGYfLjvUSS4jzj5u5HapUuMkfLQIeWz9/8ab50aAsw4pZXUk8/QCqj/MDxxTAHnV34PFVjt3Hu3elWLGeO+amW2HLbutAyhNAWl+U4/GoBbdNzYGfSto2yYJ4z3qGWBSp/vfWgCgUXzMk5x05qNmwTkZ4q20KIOo6c1SkxnB5z6UDIRIGOB1qRW77RnsaiIweBUgcbRxQA7JY47Y5NIy84AzUkWNpJ4GeB607yyzZI56D2pCKxjP4+1Sxru4Ixj9atJCuADyQasJAiryMHqc0wKIhC8AdaRwFIGKllIjBPQk1VZt5x60AGcscc47ipIoCz9RjqSKVIuBgAU8lkGB3oAkm8uP5V6elVg292wML2pWYIuSAWb9Kbv24AFAEmWIwKdEqBt0gJP8AKoTJnAHXrU6IGBZnxxQA2V0YfKM1TdRv7VYcgcL09agOTk7cnpQBXl5Oc1EgCkk8mpH2ryx/Cot+RwM0gJRJxT0cZqvy3oKQHqc8DvQBfyf4Tge9OyFTA5NVUkyec49qeHHvTuIVsnk1HvUHAHNPLrjLH6VB1PB6npQMnWQehp4bnJqFflx3PepY1JOT60ATo2TwuKcUZlL79pTlTnnNRHA78elKhLcCgRVub+8lXZLdzundS5warm5maFYjLJ5SHKpngVZu4PL+Y96o45poZbOqahwFvbgY6fvDUJnndNjTPtDbsFuM+v1qPbzxRsJNMCwbu4M/nfaZfMAwG3c4pY7y5iZmhuZlLnLEOfmPvVby+euakRCT/KgZ1Wh6NrOvQ/azPN9njb5Hkk6n/ZqxZ+HdRutVkhs3kV0OJZt+Av1PrXTaRJby6FpUEVnLOCoGUfAjPcmlu4t+m3Nhprb5Fn/ehG5P1oRDZ4s3K4P8qhxzhlq4+GGc4b6VC4wfWoNBjQ4GVOaZt561ehVSh3Z6ccVC6qDQwIA7JSNJznNPkxtwCKrkjOKQE6y546VLuyKrLwAQKlEgxgigY0uVapFmBPNQyFW+tRjIPDUBYuk+hH4Ubz1BqsshA68U4SDsaBWLGcnk80mRmod6+ozSb8dqB2LYK5xuqUA47fWqayAirUMuBg4xQIk2n2yKbwc44Iq7EsUgGGUH0p0lqM5Az60CM8SSAbSBjrTs55qVoStRElOqjjvQAMRj5cH1p0bBjj+dRnDclcHPUVJu2gblBPYigB5XcuR09aYHH3TmnIeNwbj0pkgXaTjk9KAHFlxwQfSkUFjjNQLnOR2qTOGDA85oGP2Mren0p+1fWlaQbfU4pqkOMgc96BEvljgjkGpQqgdRVYBs8ZAxTgp9eaALe6Ioq7lBB4OaYUXOQc1UKYPQcU3ewGB0z0pgW5JQpGQPwPNL9oR8FeoHNUjl8U4JxgDB7HNILFtCHYjcF9KFfk4xuHQGqgdlJDAZzUiOh5PpTuAjkl8ZBp3G3APSo2iAOep65FOBOAMZI70gHL/dOKmSUA7SASe/rUHTpyD1BHSpItvmDceCMigZZaVAQOhqMSAScDjpT9gL7shhSrG4XITIz27GqEOifadhGfTipFXLEADgZ5pojIYMRU4KsMAfNn8xSEJGA68gCrkezdweKqBlXIByR6U6OXaOOaAL0LKjgnIB4HPWrf2gbfkH096zQ4cYHarEMUm7jHPPXrQKw66L44HI/lVGW4k3oFVRg4JrSZJirBsAAcEVQaJt2cdaBjomctgpnJ6/0qzFGdzFlIqGJmXDZHHGKsowbpzQAkyL5Qzz3rPZShBXjP6VpuAASx+U1TkdSDt7UAOgmA+VsEZ5NXYpI8fKQSB1rNjVH4IAz1qcpgHnoOKALU8sWzkj8KrgMT04IzxTDGiqpJ9+akWQimApGFBJHuKrPK4cJn6VPnGWPfsaiHMhIGTSAZ5kin5+/SmPM33jirGzccEAUstshTPTigCg0u4HJ6+lRNgYcY46ZpZYmDlYwSD+lNw6cMvPShDI9h3Dd396k2KOMgkimKCWPQ0jAqxJGD6UwLoCJGpwcjpTQSX5OMHio0Mm0DHXmhywB28fWkItRMq4YjB9c0y51AeVlBkk4ArPaSSY7f4QfzpwjPpQBE80nmbmAPsasQjI3EglufpUboF6jOaEQg5NAFtG2+nFK7ryDwfaqjSge+KYoZ3J9aYFgsg5bpUW4Mx7VHICvGelN3AckH86AJHYgHaKFDMhByMjnmjhuR0x0poU4J6YpAOYhRtB59Ka+SOM0wkg5/WkduxBFAELru5Y8DqacqhlyOgFROSevQdKaJCvHagBzcjsBTFAP0pjYkOOtT7VXhenvQA4DHHT3o3emMUp2ntgCnjCgEjrQAzbuGSaQkg4AprvuPsKBNnv0pgTLkdsU4SYGTiqjSsepoUnGTxQBNvJOT+VThyozjFUxnNScMe5oAJneRtoUsScKK6S08GXQFsLlo1luB8ihun1rmyVTsODkZre8PaneXnia1NxdPIEjfbk8Lx2poTuWZfC0ovfsSFRIASSTwAKhvvD32CzS4lZT5i5UDriun0bUbbVLiadpV862R1c5+8PWm3du2vaVamxKyKFKnB6c1RN2czD4TvJfs8aqrTXCh1APCr6k1pXPhSKys2dbmK4aP7/AJbZ2muha8tbe+Olpcx/a/sgThuh9M+tYEvhxrSGa81G6+yW6kERhuZWzwMUDuyrJp+paUot4LyWLzQCUhkIHNLF4f1PT9UhtbO5kju5mA3Rue/cmtzWPFUem3tvbR2NrKSEy75yM1en1C0068udXv5GwMRRBPvZI5xQB460UkR+bBUjtTGUN90VK0rAcrnjvUJkGclcYrM0HAMgxkioJTk8mppJN2Diq0j80ANZSBkUw5PWnA5PNIcUDEBwPam596Uv2ApuR1IoHYWmkkdsUZxQcmgBd4wB0pAeeKb0PSnYoAXripB0zTAexpwoAevWpASCMHmod3X+dJvx1/OkFi8knfir8Ny5GOvtWMrZ5qZJtjYyfwoFY2zIjAEqQe+agmVG5TH0qp9r6Dr65pftCnp17cUEilTgjBH1pY1IwCc4pm/eOvNOiyThuB2oGTiPAx61HKj4IK9KlHyHBzSySbl5OcDg96AKqowO7saftYc8cVNGOw71IVH3fT2oApl+RgfnSAsG3L+Iq00RzwMiopIyFzg8+1AD1uM4DAcelPE6ZHyge9UznPowppLDvkeuKBF+R1WQ5TGPSmHy26cVAkjN3FScGgCUQKQGBIBpGidCQKjVyp6kKak85lAyelAEbIxbBQcVGY3B+UZFTebvbg9+Keu8EkYOeaAKnzKeBUok54H1qZ1LDPAbGTVdwSuQMZoGSg5NPO4YyvHrVdASMMOpqQSDdtcmgCcPsORTlvSnAQn8aiV1K43fUelOWDc+R26CgCX7WzAcdP1pY5WVvM/i6UiR5+o61PGqZwehNMQbsEHuetL5ihhhcdqsCGNl6ZI6UiWoJ5GMetMQRTMhGFB9qui7ZTsAAPqKiEIJB9O9PTZhjxn+dICb7XKy44AxzUHztIOeMdzUoWPBJIAx0pVVQcY47UAIV2r0pVDgccZqVlGQcE8UDYE2kHI5oAidN5xnAPenrYKE++M54GaY4KtnkL/KkNyqocHkcc0ASBI4zhecetK7jHIHPeoYsyHJHB/OrC2vmL3+tMCHLNhevc09twycD61J9jdQTzx6VWk3lguee3tSACsm4hjnPSlX92SWA9eBUkaseTngd6bKB1B4NADZJcgMqYB6VBvJcKQakaQd/wAKgMzBeEyaAHSuwwwUHtnNUJ5MPgD61NLuK/e6cVFLEu0MGPbr1pjEilzIAkZ/GphExBY4OeT7VCjqpbn6etDXLcqCcHqKAJxIF689hTWVipIHXrVaMYkBZuPTtVpZGO7C5A6GkIjERXHAApHmRHxg47gU6QTlcgdaqeXIpJYDmgBZLsuSAMc0z7QzNjkn1FN8s7iSOfSnqpU5CkH0pjHoCeqnb04qVCwOcEDtTPMwcAYAqRZeuf5UAR7cli+cmomPYdqs7lPWq0hXJI6HvSEKrkDH8qk3jaS3GPeq2wrxup6gEfMMnpQBJuXGf5VCwkdi3rUpdFB9RTBIO560AQNGQeuajYHOO1TyTj7oqIgyc5wPSgBqoI2+6D6nNSFwRjHSo9o6DJpwTcetAEowMdD9KViCMH9KeCiDj5mI6noKbuU9cfSgCuVZs4HHpTCNvAGferDH0wM0xVAOcZoAaF5GRzSndmpAhPJNNxuYDIHvQAKgyCSfwp0h5+TFPZQBgHI9aRYWIJpgQkZ5dvwpnzk5QsvGPlOKsiFTy54FQzzrH8qAdO1AEMMUzzLFbhzJIdgVCQW9q6+18NrYBbafVoo75+TbRSN8p9DjjNc1o95HYa1a3c4+RHyT6Z4zXY2trB/abXcwsp7dm3meWfAQdyOapMTML+wrq4vGgtI5JJUOWZAfl981IfDmpXU3lBbiZ0PO4lgv512NhrenSWk8emsr7ZjkJKIgR2JJ6ioLvxJEtjqkkd1FEwZUAikzzjnnvQK5ys3h28juhB5M0lw3AXktRJ4Z1JZliaKaSYn7hJbFdra65ZK+0zK93LbIQFlCsfXntQNfhivNhlgheK3ZjicOw9MnpmgDzCbCtjaHXAOT2rOnPzHAI56VtX0K53RMGBAOMdKyJQ3Py9KgtFfeT1qFzk1I2RwRUZU9qRSGAn1pzYIHOaYfekzTGLzjpzS8+lAIxikzQAHim5pT0pOaAHN603OKM4ozmgB2R3NKHx3zUVJyPpQMn396GIPpUIJHen7sjpj1oAcDjvTg+7vUWKOQcikxFkNtPPJqVXB4zVRWHenhxnrSCxaPrUsUzdC3FVhIT3pQ209aYWL4lOCMZpm5sdsUyKQY5qYFDz60EirKQfu8euanSQt3FRiNQOSDTGIVvlHFAGjGoYYJw3b3qNw33XHy9qrLKcYJxxgUGViNvH1oEPNv5mSpGB1qM2xVctg05Sd3X8qnRudrgEfWgZR8kbuBS+W/O3kVdMCl+Dg9/SonQrIQAMdzQIiWNmXscnp6VKI2/iUYqYRSKQClNfGcMDwe1OwFQwgLkAhh3Bp6SMOg6d/WrSxLJwBx9cGmmADhTj1zQBD55PLKPfPamMdpAIxT9hyAwGM9qjcoFAz04560hjWIbGTk9qUHJBCjPfNRDAfg8e9TMpVgWGBjpQBFJvj5XBPpSR3cqMfvD2qz5auANuCDz70jxqrfNgg9KAHxTBuQSc1diy/HqapwlFONuR61cilAB9fX3poROm+P5Dxgcc1eDjZyvOOcGsr7Q28Ac5HOe1Hnkkg7sNxnPSi4Gi84RvTIyB61AZypBxwx+YjtTAuVGMlgOppkpwgyuDnpSCxaWVPMUBf1qwlxuJwuMdOetZkasZODxV6JQAc84PPvTBml5yHbgDJ64qLfuZgeeetQDaMg9MZ60gYbm2EZHegQ9hvi25wVNQtbleq8j1NThflyScmiWUhWHbHWgCaztj/EcIO4NaTzWsMWWYcVzpvJn+QEYJ4xTUR5OWYnb2JphY0579W+5npiqPmnzCxwMnHFRkY5xzSqcJnbnJ6UBYsmVvKwGPTGBVXYztyflPBqRZCQeOO9KPlClxwaQDBAAWcHgDgU3cu7GcGnyEMGI4XGAKqHOemTTGE0qg4zz6ZqsQXYsxO0dcnn6VMYtxztP5Uxhg5H4ZoAWJVcMwFIbZmjzjr1zT40bG/bgGnTFiMZ4xQBTUEuFHQVaD+WTxwOvNRhApyDz0pXIIx1z1oAR7l9o+XA6nBqJpA4+cfTmmyLuYAUyVGX+lACiTeyqq4OeSTU6oJGxj2zmqag9SPxq/EAVAH6UADwhSRkgDp71GYT98jp+tT7AgOW3MaY6lxhs7fQUAVgrMc55p/k73VSSAOoqeKFD8zEqBwAKm8xFBWMY9SRQBXkVEHyrk46mqrzADAwWPoelXSpIZ249sVmyknIUZ+lIQ3czd807ndknmmJbyvzg+vPFPWPb97JoAnSGIdRknjr0pSFX7qj6UibR15J4FSEqBjHNAFdhtHTFRmUjhVA96lKNITxTGiC8YOfSgBqtk8g07cM4FRknnkUJhVyeTQBYUoPlAJ96CBmo0POanLBMAYLUAR5Kg80qD+LH0OajdgOW60iT7iAAaALOMHJxxTPOfHH509mRV+br6VXmnLcKNq0wI5Jcnk8VWZhnjJp5XJ65p/ljb7UAVyxPGKWKASthYwT7ClZgvau+8LSaHNpVxMuky7rcDeXkyzk0wbscRJZlcb0P40xbU/dVc/hXdNbWmpW0t35PkfvhGilshR6n3q61lpFnE9tHZXPC83bchj7AU7CueayQEHDqPeljhDEKqZ54AFbOoWqACUuo3nCx5y34+ldfpmiaTpywWDwyTX9wm8zk8A9cAUh3POnumTgMelVnmJbLDNWbpckHABx2qkeuOakoVirdajZcH5TmggZ60xuOhoGiNiTwRTaccZpuKBiAZo707HFMOaAAntSZoJptADqPpSUAj15oAKUGm0ufWgY7tSZxSZpd1ILD6M00UgPNADjTeaM89KMnNAiVDgVICR9DUIqaNgeuM+9Ax4b0JHtU0dxsPJJHeqxYLyOaUHcScCgVi99rXd0NKZc8KwPvVNWGeg96lUE9OaBWJd5+tSqeeSBUPlttzmnorhxkdqBFqNtpwWAHY04SDZg8nsaj2vs4FRbmA9DnB4oAsfaHQYJLL0xQlwp5HXPNVzuLYIyetMw0RLYFAG3A0ku0ZBK8DJxU7RCQ/vBggY6dfrWRb3jhw4QZHrVo3Tg/MxO4d6YiZ7cZYBhkc9arujKcnHHFC3GG+b8z/Oh5ckA9e1MBhbAA28k8GmSRo4ycZ9+9S+YDGVOQw7HoacmQQ2M+vFKwFL7OCcjjHWpdu44J6dqsBOeowT6UMEBGcj3HWkBFv5AJHPXHamvGrD72cjOQelMMDsSwBKH1pfLG3gYI68/rQMjCvC3UH1qRZNuQabsO3BOMUwx+Yww2BQBZ85kA2gbW6GnfafmCkDOetU0tJFcqjc9asrYynaW9M5FAFxbpVQED5s1I1wsxygAHoaqi1ZemD7elWbWE53NgDsPWgB6EgKMjJPSrYAIUdMnr3qHYrzbsj5euO9PEZ+9uGTyAT0poQSxMWDBjt7U6NQCFB5NJNJmNBkZFG+PG3ncBycUwEaQpkhdx6CoMyyNtY8Ec1Mf3kmMEA/zqby4w2cnkcmgCtbRsWYDqGxkVfjgCAgnkd6bCUi+baP61ZDbzgd+lAitJt2kAc9uKgGRhgFyeo9KusE8ok4zu4x3qoVR2Bzj1460ABYDIYZOOCKCehck88cUNImGA7cZquT5nXscAUhklxIoQEcdiKhJZsBACM4AprLvZcqSF6Cpol9vmHSmBLFGMYY5UdajkiXOVXj1p3mIowueOSTTGmYt8oOMdTQBMsf7pQOhHrUbRfKwI60iPJIcHnsMCrKWz7Sxxx0yaQil9lYpwwyeOaia0MbAbgxq3J+7ONwJ9qrvISxz2oArmJhJtO3Hc0yVcnJXpxVl2QqOMEflUDKWPPrTGQBfm6fLVuPke+KiAHmfMflxgc9aeWihQ4kDOfegB3yock8nrQGzkDHB4AqqGZzhR171KsMixnsT1NACySBPlPDH9KIZGD5YDjpxUSwuHztyF5PFDmQsSQfrSESzTGRdqpyerZ4psSJGvzeueRUO5k5xuPpml3s3BXmmBK84c8DjtUBBL4zx3JqQDsR07UpjLDO3P8qAIcDdtU5x1NSKAPmYnpwKQoQPb+dI2cDPpSAk3Zxx+tRPnJC5J9qcCTwOtG0qcbvrigCm+5TgD600ZzVqRQBk5qq0qhxgZoAsRBTjcTT2kQKQqEEdyagDHGeRSbueOT7UAIVLtkmpI/l4WnxxO+Pl496uW9tCCSzkn0A707AVDGz8/wA6gkGDgcitGcRrwASfeq+wHkj9aAKy5HQfjTJXYnnpUzdcHioWUsfagZB1bO2ui0LVY7DSb63KO00xGxUX+tYRCq2Mg/Q13nhm502TSrmYaNCptyBzIWLn1poTMqDVI7fRTb3EMryPPvZFGPl+ta9prOiWaedBLfSYXAtdh2/Qk1PDBaanGLiS2QF7gR7VY4C+lbraPbIJY20yC2t1U4kEmW/KqI0PNb+7jmfz8MZ3JJjCYCfjXS23ijRzLDfyC5a+iTatusfBbGM56YrD1iG1RlMcoMjnAQKRt+prqLHStJsJYdMWz8y4lj3PcO2SWx6dhSGcJeSW8/zxcZHTNZM688UjyPG/cCmk7z6k1BoVzuFNzkVK2AMHNRHGOKChp9aM8UHH1pOKADJH0pOooPpmm5IoASiiigA7UnalpD6UDFpKTnpS5pAFLSUuelABmgHnFHfNFADsUopoan7lxg/nQAevFGabu4pDQA/OacGHriowxIo4xigCwrH8KmEjIO2DVJSQalVt3egC0Jz0xxUyMSMjHFQRhW46GrsFtJkbQCD2oJZYiu124kQZ7Nmngxkbuq+lPh00y9sD0NTf2Wyrxkjvj09adibld1hONjA45yDUYVM9MfjSvZSqTtAwDkcUos5iu4c+1FguTRRRMcHG7sPWl8kHoMgdT3pgilAUFCe3SpwWZsMQB645FAivNbjdlWyPSmiNiwC9egzV4QBzuBG72PFMCusu0YB9CaACDTpJVZiM46irX2F4xvDgKRzVdZ5IDuB6nB56VKL84KyHcD0IHSgBjWrqQMgg9PQVAwVOJOGHHNWDI5OUAKZ6VSuZDI5BAPbIoYyZZrdUCYJ9aTbG4/dHH9arKh2liRTQW5wcY9KQD5rdxGGJ6nHXmkREU5LDHpnn3qMmRpMk49OalaE/LyrcfeA7UDHC9jjyD26HHUVcF+sluAqDrzj1rOMEZftx79KkiRY5OGAUHqfWgC7u8xcqCjjsaaVnCFo1J45z/nrUkc8anggkcYx1qY3ajCqmAeeDTEVFjdnXO4HHJ6VOZG3tngY+uKXzfM4OPT6VHJA8n3BzjgZ4oGLCwmI3cKp6nvVwRKQWJyKqRIyYDoFJIH1qSbf8yIRknk57UxEn2lIypUFlzmoXvwsZwv8AFnFQCGbb0UjPrSG3YqGkHA4pASLe72+ZSSelWVmmkx8pAHBqrbRJv3IpIX+9VsqcNt3dOSO9MByNguW5zwTnkU/EUv3TnB5IquLVkjaQkheuc01shlCZBA7+tAErGJAwOfXHpUSOu3JHNNKEnDD8qcNkS7sjHTnvQAjEnaDgK1SphVJ71A1wszhSvyjoaUEEl8kf1oAndkIG3hh146VD5pIAICgHqaY7fKQFx3NMUk4xyemCaALkUioBjueOOTTrm6YKApBycGqbTrGSpAJ9jUfnx98Fjz9PegC0IndGOVVepJPSq59c8Y602W6BUZGfQVCXllzkAZ6AdqAJ9obheTimvCQAu/BxyPWpIlaNBhMH1pH6kn5iaAKclu+3hu3FNjTy2yU3GrwljQFQN5Awcev1oWM7sFePrQAkTuAcBakw75Ofp6VKkKKhbDe3HFDA7T2xQIiCkdTn2zTHGSAACfaptjPwDgGn/Z1QBs4B6c80AUhH1z1zT9g28gZHQ+lXWgzznAHoaaLYdsYPvQBQV1J6ZpWLbQoXjPOKtywpFHk4FV93IKjPsaABImdRwAfeklgIJyc/SpkMjDB9alwPTkdKAMwq6U3eQeBV6RO2KqSoE59e1AEbAy+uKgZNrDjntUpmkC8KFAqqzO7nnr60gAnJyT9KsQsqDGwlj3PamBFQZYgn0qRMt0AAoAl3n1K+tO83anynioGBPrUbI745wKYFgSkjqDSh/wAagRWHyqualAX+M9O1ADJZkQE9/SqMk7HODjNTy+Xk4zz0qo/P0oAYD7mt/Rtdi03SLy1KM0s7ApgcD1zWBirdgivdxLIoKlwCD35pjOr0nXBBYwxmCRis/muyjgL/AI1onxJpMV1LexW2oT3JBwjgKmT689K2r+ws3gt4bOJIgxCEKuKtTafpkc0UMVrHsEJb7vUjvVEXR5pfXomYTMsn2hjuYEAKvoBW/D4x05GjvHs7l9RSPYqDGzPTOay9aFqjfKzPKc7gFwF/xrV8PQaT/Yl1NFC0t6hAeWRcBfZfakM4a4kjfgj9KrNHxwSRT5Y2EmHHNAQ4qCyEjH3qibjpVlwcdKrupz0oKI+9IetKRSHpQA00nejvRQAv40lGePekH4Uhi5pKKKACkpePWjtQAfU0opMc+tL070ABpM8UuKSgApRTeKOlAx/el6VHmne1AB70d+KM/lRnFAC5NODVGTSg5NAFqKTa4zWjBcMnII496x1bsamWVl70CaOlt9UnUhiFY9Dx1Fa1trUcgCSwg57+3rXFw3G0jJrUgmVSDuBNO5Dijq2ubdyNqAH3FRtLEPk8n5D1GaoWlxE7KrHbngjHSum06KyyvmsCp6g85qkZPQ5qS8UZAGOenrUJCyvvHXqa9ButH0a4tyVKBiOorlJ9IjgmyjnYPQ9KGhpmYPkbjgMOhNBwfvDOD0q09sc5GCM4FVJd0QIGM1JQrQKVLE7uOcfzqm8ZTpzzwacLt0bG7A70wzK2cMOOtAwSQ7tq9+3pRKrSkYPzEc0KED5OR6YqUqvlF+hHSgCrtEfysDx0pysjKDtA7c045K5IJ59OlNK4bG3gjuP0pDJI0XcABuHcf0q19m3Rlweg3fLUaW7OV2pgeg71ZBESbSdpxjPWnYVyg0OZAwIBPU0ksG3oQeelOuknXkAMWH0quhk5QgAdhn9KQyUkIMIrbj09D/8AXp0Um7IcEbfbtSFPMJZSwGMgVKgUEZxyOSRQBZtpLfdtUbSeharalO5Xg84qixTjamB0Pt/9apI2DMA3HpimhFoiNQSTvDc+9ULicLkBcYHPvViWNMMSMAngg/rURgjZgrMCR6fzpgQwzlVBRMEccmnvf5QoU68Dnp7VMkKqGPH49qhmEaONsa/d5PrSGSwDzB1+6M7R1NO3JHg8nec/SqKszH5etSpFJ1xkHnPpQIviRWcYIx1/+vSvtk5UfLnqOtVQWUFAhIHrUkUhD42BR2FMCw8JKkrgcY68mqEkbE4JXBPCirUkuVHUjHFU38xmJzz13CgBwjKqq4wM5ZqJ3G4eWGX6c00szhQhZlzzTtmGJY/L0HFAFdWnJxjCE+uak3uV2YGPpQ5dERF6Drx+lSRxufmxwByMUAQGLOOQN3JIqT7J0+UAYzz3qVo9vG2omn2NtAOc43ZoAf8AZ8cEjcf0qHyj5vy4J/Spo1UKSxJB6n3pWMKn5WJI4AHP50ASoVVMHvx16UJGhYMQCoP51TkYuVAXkdh3oeaRv4QvPOP6UAaUcELN5jYXFIzxxA4257Vnb+SoLBfTNSwxhwGPGOKBFgOzcD8s0rRts5OFPT3qIOV3dAO5pI5Hc8Ix7Lz0oAcbZwpclh6ZPWoJvOLA4b65q0Q6g73GF9TUBlDHbu/I0AV/NkVhgipFvJFBz8wHQVKPKLYG3jtnvTJAp7rk9qQFaS6lcEvyx6D0qJbiTODip/ILtw2SKGgMYzjp3oAVZyGAOSfapDJLJls8+vpVfp97ijzCU2AH8DQBP83ALnHtULoMnA49aeihQCSRntUj8LgDn1pgUjExIBPFMliWIdTk1b8ts8ZyO5pr2zOSfWgChvBwMc1YTdj2pHh8noAT6DtSJJIT93AosBMWOMYwfXFRKuWBcnFK27GTmmxB2P3PlHU0ASvKFXCiqjuzE8EZ9KsPwCM8VWY5GOfwoAckaBSzkD6mopGXPyrS7cjntU8bQIR8pLDtQBUMTnnBqa2j8q4jkYFtjhiAfQ06SR2bLLj2qMEk5ORQM7BPGzW7XLfYyxk5iBYfIcYyals/Fk9y6Olk5EcBjJLDlvX6Vx6bFZTIpZM/MoOMivQ9Jvf7Q0edjBaQxKoEFtAPnUerGmmS0jjr+ZZSqiGXz2PzlmyPwFTadqE9lYXVlFbNJJO4JbPCj3rqYGsk0i7MNqBOpAklfBJPt6Ctizg097C2tIsxLKnmPIIxuYe5p2Fc8qnhDfUDiqu3BxzWl9oU8Mo6VBIEILDA9qzNDOfOaiIPQirEgOMioG3gZxn8KY0VnBz0qI1M7eoqEn2oGNzR9KMUUgA0lLSUDDJxS0Z+lJj8KAACl7U3FKKADil6UlLmgA4oPXpRx0o96AE6UUv1pPagYmM0daXFBoABRS5pDQAUg4ORR7UdKBjuvOaeG556UwdM4paAJsdPSpUZkHBOKrqx6VIrEZHY0CsaEV1IijDGrkWpzwyDEmVI/i9KxhKRxT1ly3BzQLlOvtdYJQ/vT9GNSyaokuQZQrY69q5iAqeGYAHnOKn8rn5W9uTRcz5NTQe5lY7Q+P0zVdnlLEucgVXbH3T+Oag3yI2GJPpg0FWLbNuOSKRuO3HQ1SaSTvxg9aPNdmwOMjFAWLBlKcE8dKmjvGjIJ5X86orG+TxkdakR03fMAuT6UBY1472KQKHReuOvSpZDbsoCEhu+axmCnlDk/SpQHZF5I/GmJo0gTHzxgnnHf3qcFZF3sAMdeaoRKy/ePT37VZ+fJdXCpwDjn/IoEWZIiSu0hsDjj9KriAtnYhyD0xUsOUbBPH93OB9Ksr50X7yNsPjB9TTEZ5TBI2nnjp/T1qEKUKjkD65q00E0m/DDd14NDabcIfmPOMkkUh3IY5FGVkQ+mBVqHy3UPtOD8o5qq8Mxk3Ecng5NRrGIkZeQx65pAbEVtGwy5O3r/vVK9pbgjyxtJ9D/AJ4rJS6lhA3MvHQ9qmXVXxh41bH407gLNbFfkVmwD901E0MeR5jkMB0PemTas0g8pY1OB2HQelVWmmupQ7x7QQASe/8A9egDVtnt4gcpuxzk96tSalEdqLGoB4XHr/hWKjupK9Bwc/1qz5Abbg4bpnPSgC15vmyEspUZx9Ka+wfKA3J4OKjZTBgRuCoOOec0eaSMM3U8nFMCT5WDcZVDjjv71CYxL9wsM9acqbssHTJ7KP1qTynAJjB+tADkgaPlcHPBWpvKBb5Y+QOpHSolVhwz4C9Md6sLKqLhuh6mgRSI2Ph2DHpgjpTkyo5YDPPoD71Hc/O5OWHP8QqJ1O3JYEEZwaBkrtGVcA9OeBVORBgsoyxP3R2p+1gAo5Y/ePpU6AqAGYHjkDrQBRKOMgq3uCeKlTlcqCD0yO9TujM21VOztz2qHzAMkMAeyjmgCRIsDJPzHrUEjLH1dfp3pS8jsNo5JpjxrklwTjoKAB9qgbRkn9TUsJlAGADjrk8Coh8rAFl3HoM9KmQxYw7DB7+tACPL8uSuc9TSG+G4LGCv9KcVkndkhUBPcdanh0pmAy4HrmkIzp3lkbOSFHp3pFVmIAP1xWncW6W+NpUtjAyM1SRZS4ARQvftQBH5ZDYyR9TSCFnb5nbae3rVwxsuC2M56YpjvtGDjJPJFADlHlp8q4HrTcSS8YJGevpQpBwOfripHn8sBVU8CgCnc/K20A575NRo3zDHWlYktuk5zQpCbiNpz0zQBMsfzb3k5xUp2nG05NUeSw6fnUyNIoIQYz1oAsA7evFTREMeQTiqkYO5fMz7VbNxGi7Y1x6560AXo7e3aMcYHeqt59lhU9vT1qB7yUJ8ufbms2VJp5CTk596YrEnnoxODxSfaBgiPB9SapuhjbB61CWkLYQECgoszSqOd1QNOcfLx70nksvLjj3prH0FABuLnqatW/HbtVrRdD1HWZmW0t2dE5d8fKv41uw+EL+eVo7eJmKnDt2BoFc5mbk1CrBTxya6jUPDE2nriYHf3rn5LcRyfMAuKLBcIGZZVlCqxVgcMMg10h8WvHDItlpsME0o2vMWzx7DtXN+Yo4UEj0rWh0O78lJpIJER+UBBy1AMW31a5jsLm32BmmbcZCentitnQfEpa6RLlI44ba3IyWxvNQSeFb6CASzxmMMMhT1qs/hK+8oXEsDpCeVLDk01cTsYkiAv0Kn3pvlvnjmtF7iKYj+JcetO+yvtDRDn0qCrmb5G4cqR+FV5E2EgHg+ta7SSxAh0P5VQnZXyChB9aY0zElXB6VAR71cnUg96rEd6CiEgj2pKkNMNAxKP0oo7UgCk7daKPxoAXFFGKKBhijvR70UAFFFH1oAKKWjbQAnainYOelGD6UAN70fSnbCT0o2kdePwoGNxxTelOxRxmgBATS55xg0dDR9KAHDsaOnNH0FKKADce1PVhnnrTOtJk5pAWopGRh9atpJtOVwfas1X496kWXByPyoBmp9o3LtK5B6+ooGTjjNVFuSDg4K1biZDj94Pr6UE2HuoYDoB2ohjCuxJ46cikJUdHHI705o2LKUbcpHc80CLLJAcASHB75qH7Hv6FePzH/1qhyyjcpAIOad9sOcrHg9+f0phYU2smNoG7txUq28gXd1x19aYl4JA2Exj1NSpMdwZeh60CFVGGMsRn0qwA53KA6lSORSKQ3O4AAVI10Rwi8jgUCJYMCQbkMhGOTn8qtfPJ+8U8noR2qhHPO0inacepAq/G8m/advT7oH61RJEZ5BtKqCM8kU86hcDKgpxwc1KSYtuyJTwTyaz2kJYswPJ5BwTQMknldm5HOeO2RVfbv+Ytj1z3qxHAjoWfHAyAT1qpI3XbnA5/8Ar1Ix+wRsxZQN3rTxDDuVyWBUfMM1U84hWEg68Ak0IwlUjoB29KAL5kgB+VBn+f8A9emmfABUDaaSG1XO5owcjqeOnepHjUR4AH4dvegByKjkGYjcBjjpUhtVPzIw29kJ6VnM6RdA25Tg5NT+eNoGx9vUHIyfrTETs0a4LsTjopqAHzdw4DA7iCeo9aFZZSWG4AevenhIyhfBLr1/+tQBNFHkZzwO/pV+EKoGB7c1niU+QGGMZxz2p32iZy2enTnp9KALT+UG/HjBpwMSwkuOQMjPeqq7eCcFiPypm9lGPX0FMRK7BxltgU8jmqpVNxYnHOKcFDyAzOWwcbR0pGDF1VAQo46cCgYgKBSVfJzznp9KBtjg3HqTwQakFugJAcE9Djt9abMiqi5O7044NADdwm7njrjvSSvEuAiHcOc44qSFwsZwn5EcVHNJCgBX7x5JznFAET3Ri4CY96qlmkyOPWnSMr8nPsTUkbQ7MEn2XHWkBWVTIyjcCOhzV+3VfMAznsPemCSNWUqg/Cn/AGpYj8o6cigC+kQ3Y6Y71I+5MAOV9ayv7RcnnHJz05qxDIXBZ2fHvTFYkJjLAeZk+gqRZ4E+4NzA4yTVSTy2fEankcnNCWqKB5khAPQDrQAsspuJPvDJ4yaTyo406ZJPU9TSu9vbt8iE8VVlunJwE2r7UgLBUxgYIz6Z6UMPMUbce/FUHmZmDE8ilSaXrvOPSgBbiMK33xnsKYkIbksCadtMjHC801kZAQ3GKYyyIoolyxUt60nmR78KGP06VTbzMDAK+lWIogq5eQj1xQBOeBu4XPc0CMgZLdelROwPbIpEZpDu/lxikIfJ1+Uk1EY8YOeal29WZgB2Hc01nXOB+tMCu0AYksx9yaFWGPhSWNSOuTkZ+gqq4YcBeSeKBiyMg4OMe5qJSp54FNaMjl85+lRnA4pAdh4bg1e/jhjguXttLtpN8siDG4+n+0a66S4klsLx4vMiBlAXBIJrzmx8UazplqttZ3aRQryF8pT/ADqRPGmvxO7R3yAudxJhU1SdiXFs7cxXB8PF72UgiUhHlPOPqa55tDsZpN0muacCeo83pXO6jr2q6uV+33zyqvRAAqj8BWaAD2X8qOYFE6ojT9Iu1aCW3vHQ5H8SE138d19ov7KSUru8rcBjjOK8aVXBAzj0rbfWdTaaG4NzteEAJsXgD6UJg0eo2dxJeCRrhi6JMNrOOPoKaLia4uL0TOzQxYIBHArg4dU8WeIGRLZmaOJsgxRBFB9/Wta+g8Y3FoILp9kLHkRRhS/1NO5NjgkleNshcevFblhqKEKrDLAcGqEsG3kZI9QKrqVR881CNHqdDdSRSLkg/WsaeE5LIDg9ql8zMfyux9agS9MbjIJHemIzLiMjIwc1QfOTkV1j+RcruUYb3rIvbccnbx7Ui0zFOcUzvUzLiomHOaQxKSjpR2oGFFH0NFAw4pabzSgnNADqKTNHWgA70o5FN+tOzQAoWnKtNzTxIvQ0ASptOFxipfs7duaqllxwSDUkd1IvR/zFAFmNVV9sq/jirn2O1kH3xjtzzVNboyDa4B9KeVPBBx7UAJPp3l8hgRjIIPWqTwENitBJXPysw2jtVkabJcIGjdTmgDCKHNNx6VrzaZdxk7o8gDnAqs9q6n5omXPtQFyjnnjilqw9uw/hNQ7WB5FIY3cep7UZJNBGGzSHOMigY4gikzSZ9aQ9aYFiMg98iplX+Kqanb3xU6TspGe3Y0hMtb28ojAK5700PICpBx/SlS6BP3frVgSwumfunocLz9aBEIlO773/ANepVdAM8c9RnpQscDyHzD5eehxUiW6AfKwbJxg0wGmRTxjB9qlDhtoBHuf61YSOHAUFTxk8c/8A66ieKNOd4BPJx2pCHK/ByOQO3pUsIDHKjPHAFRIF2HoSRxUTFl4VcnvjvTEaqB2BWIkt3561bQzxBdxAc9R2H41z8VzJEMRIVPXdg1ILy4lGCuQT1zTJaNSa4nLcphM4I9KpPkS/LkrnGcc/SkSKRwEZW49Oc+1WE02Xy+PvZ6E8Ef40ANjik3FgDtHJ96lMoQKwXackkdj71DskjZlBPB6jv70iqen8RpDGbucGPj+HipElMLM6qDu46f55qJo2LYweODxmnRwnLcfL6Zxk+v4UAWI7qZpFdRgA84FW5TOyqcDJ5wF6VSi3QjooOeR/WpTfy5IMOW9R2oEAjlcHMW4k45FKEjI2tgv3OTUInVid8XTgDODRnMbZUnOMc9KALRK5XYSfX0poQAg8An6moIWcOx8slVGScZxVhJ0B3AYYHOD/AIUwEWBuqKQAcYbqP/rVIkEmfnLBcd+5pn2xkbzPLVj90AgjP1pounmJVsoRzmgC6uxgMsCx6/59ad5cYDEjg8dTxVRPLxgSBmOST6n1qF5Yxxl8r0KngUxE0gQYU8N1AFMG7cu2QYJwc5qqZTIfk3EZwcdakjQovc+pP8qVwLogcxkK+QvYdz/jUDWry/e+Z84AJ6CrEc8YTDqRg9c80SsHYe54NAFA2LqvMnHU4NQPH5JH+NXZgY/XGcdOlU3VS5bJyePpSARQXBYjP400xKPmLcdwKUHYGAGc96aisQfnIXrQMY8hHEajnge3vUTIxwWYjA6CrmwqvADMRx0qlcPM+RsCqeAO5osCHrKo+65GasI6jAyW+tZ0dncFsk7QepParMVhIpzuJY9ADTsPQutdiOPAXLHuO1QC5eYjI9qc1qgwZ5CSOy0GRUxHGm0Hkk9aCSaKMKoO35j680TxMo+ZtuewNSxy7Y+OT71XkDyPuyfbJpgRDap6ZzVhAm3I70GFWO1CW9TipVhO0KD9cCgBiyAhhkA+p60yWRI1wPmfrjFWGt1IXYGPrTDYru+YMPUCgDK86SRjjOc8k1ZjikKDzM/iau5ht04Xp/eFVXuGLZwSPSgBQueueKVPlzUP2pjndn6Z4pBK0nPRfWgCR2wTuH40+IbiNvOe9R5Bb5ST9atQ5Vc4Iz7UhAYQq8mqszhB05+tTXM4AwM/Ss15MHdkZpjRHLM2c5qAOTz609mLkADj1xUtrbNc3EcMSl5ZG2qtIZCDg8jJo5Jzj9K1z4fvPtS2qqDOxwFB/rWnZeCNWvc+WihFOGckAZ9B60+Viujl1Xd1zTigB6Gt298PtZS+SX3yk4wPWr6+CdQjtRcXEYiU84Jyx/CnYXMjlOQcgGp49zYJNdMvgfUzF57xeXCOQWIyfwqtF4cvLu5NvbQrIwGWwcYoswuivol1JFqlrHFPIgaUblViAfqK7ZLp38Voks0pRc/Lu46elcvH4Y1K2vYxapuuUO5cY4IqZ9M8QWtwdQlfExJBcgflimrol6mQtwx4/hI6VDLCsvO4qae1ntOVkNOEb98n3qCiotvNE/3yR6g1fis0mTL9fWhYpPQ4q1FbPj7pFMCo1m0OdjnHbNVJgeQ1bLxMRg5qhdQMozk/jSYXOeubcZJUVSeMr1/Q1sSoxJ2jkVnyqV+8vNI0uUiPSm+9SMfWmEZ5FAxKOlN5paAHdRSUlLQMXpRR+FFABQKOKKAF7UnFJS96Bh9KB9aKM80AWInAbnpWis8XkEMRWOCaUseKQWLcsik5GaSO8lt3zFIR7VXEn60MwPFAWNRdcukIywYd+OtTrrrH/WQIw/lWFle1PWXZ0phyo3xfWE65lhCN6is6+S337oHBU1S83PamFsnJpAlYVuabkjilLcYApKBiYFLwKKBQAfSlGTwKPoaOo680xiq+33qwjqQPmP0qsKcDmgVjQhiZ25+72JNWViMZxgnP96s2KeSP7shA7VeW6dgNzHd0JpCaJxEzvtHI+vIqQWW/KrgtjqTgUyOUs68YY9x396vLO2zBI4pkMgWDAG5cEcYzTJEZmGI846gHGf8A69Ww4kYNlcY6014hJ1kwCQfX8aBXIo4GwcllA65IPWnlkji2KPmxznHBpVjfDFX3HuCOtNVQ330JdemSPyoAiinkjkbywS2OQDipTdXhfHzbAOxH51KkSMCojIU5bOOaciRq4O4+WPX+dAaDY5JZdruB6/L3pzHg7VZXYY3Ht7U5RbEs4fhffH5CoXWE7njnygGBkfpQAmGJ8tWbjqQcgir0FsJ2DLcgDuGwCw/z2rJaPO0op2kZJxUJiMm44BH5fjTHY3JYY1fcs2Svp61TeN2LYyHHp0qmokjz8gZB3A4H/wBapluyhw27aOm0Dr+NIVh6KY3VpGJXHcdf0qaKNZlc7mVv0qmszyH5Qxzzk9P/ANdXII23E+WWOMjA70APZ3gwIsMO5A4poJ2ZCkY71KVVY2+VRtPTGTVNizscpt4wFoAny8jbfnbaOQFp37nbghjn73FNgtpdm8FsjpjoB/jVjyoxEQylgBzimIjheLfgtgA9MfyrSjt7Rlzjnuvb6Vks8McmY9jHGDxjb71NbTMrZKHA6ECgTH3FoUO+JMAn5QDn8KqlZmZco3I646//AF60HaRmxghu2e9MeZImZdu7jI4zmgCGO1NxlnZwemBnj3q0UiiUAHLDqPQVB9tQAEJhvXHWo5bkyKoCjaelMBl5KkxwrOqjqDxiqZ6YyateWSNoQfMevrUD2pZgsShcfeIGPzpARYUPhWYgjJyKnjYA4IJHbjrTBCx/jOV4PHWmtE5Jw+W+vFAyeVmxs27R14qJ8rIHz8/QAjNNRSnDNubOODkCrcbwofnwz/pQIgiDHnLH8Ks+YqKQwJb1FPa6iJxGCMdB60zILElQc+vamBAVaU54CDuaSRePlVc+uKsiLcAvAGeKm2DhjyfTtQBRjhl2gkbvarDQnGQCTVj5AfmOwemailmAHy4we/WgRUw6P8x4zxxVuPGQBkj1qCNyzkk9D3NWPO29Dubp8vagC4tz5KY3KnGPeqUt07vlOffHWnxRNK3MTn69KtMvlIRhVP8AdUUCM142kGSQM9sUxoAFGW4HXAqz5gPLHGO5NNkmh7tk+56UhmbOo5A6fSmosr4wAFHU4q8Eid+enfFTSMiptRuOmBTAgicRgABferhkd0weBiqWdhzt/OmSzTTjaoYCgCK4QMxCvkjiqgtlLcnJrXttNln5IOPpWgNGYDpgeoGKBXSOYMWG4I/KtXw7YyHXrGUjCCTP14rRFpb2nLjkenOaqz3GGV0ZlZTlSp5FAXOxj1PTItfSBNOHnktiUy55x6Vqfabaa2tY2tppi7kfumICH1NcRb+FtUkiF+ZxbnG4fvMykHvjtVSyi1pLtrLS7+4DPksBJx75ParJsdLPawQ+JYFxu2yZJ6gHtk1sWol8+8e4LiEOMFjxnPauYt/CmuT2o83U/KjLbsGYct6+tVNXs9YULa3Go3EyggKm7jNArHbSefLqV0xLeQIuST8orH8PXUcOqXbphtqAk9utYMOn+Jr7/iXPfzFQOYjKAAP9o96sP4Y1PS4nZLvb5g2N5bA59qLjsd1DiK7a6IX98dqfSql7d6fHYK97HLIm88RnFc/b+H/EcyQO9+UWMfu1LjIFQPomsXUi2aO83lnPJAAz3JouTY49HmAAbJxVlbgjrn8agSZcYbjihnBwVXI+tZmppw3K45/Kra3nHCg1hCTA9KkSQt90nNAG8swkPQVM1sssZDqOe4WsSKeRG55+prd0/VYtojlA59qaEc5f6Y8TkxkMPTHNZEqblIZRn9a9BvbG3vEzH8pPcGuU1DQbxGLwfOO4pNMqMjl5IlBzVcjrV65hljkKTRlWHtVQr+VItMixSbTjtT26+lMAoKEFLzR1NH40ALSYpcUUAHeijijHHWgYc0neloFACD6UozSnNJQMXB+tHfpRzRQITFKM59aAMe9HOelIYe9J3p2R2pKYC5ooxjpQPekAdqOlJye9LjjrQMKXPHtSGigAzwelFKV9D+FJx3BoAMnp+tGCDx+dL/Wj2pgPXOc46VehCMeetZ+4rnHSpY32Nknj60gNhZE2nHQdhVu3KSLknkDsOayUkT1zkcYNWFf51KYHbbnvQQ0bDWqshMY7cL/nvUAhkRMAMW6nPApkVw4jBO3eTyAD+fWrSzu7YMihsZbnmmRYT7DMyqy9W6Acgf8A1qcujSAKZTwT09fbPar8SzjG0sVx0B4qWWcquAAFYYwDk5pk3ZkGGa2LGMtt7A9ahluCF+ZNz56461pPK0jfJG5PQ5P606IJI3l3AG3qpPGKLDuY7NJIMKgC8ckdD3FLHbocgqUOcFs9faulbTbdo8RgH0y3NVZbdAmWAVsYwM5NFgujF8qJVUH7y8nrzUfkEnlGAbuD1Fab28SEsHHPJI9B3qpJePyE5Qnkg8D8KCkQBJFLlU3KRx3A+tQCOUqW2HaOfrU/2x0XhRxxhhTZLh5wnGcdBmkA2Mysqjbtbqa0lL4OH2EDOR3/APrVTt7e6nkCqOWBJ9q1ltHii+dRyMEsf88UITZTERkwryEAdOauW8JiQYyBjknvTzAvJVVJGAVU81HIzncADt96YhJbtG4VM98gdarszMWbayjp8p6fSpxGyhW6EnjB60420zxkrHuPOAOgoEVAsyfNj7v8Xufwq9byN5Q3HOOBwM/Sqy2zr80mSOmAetSL8rAYLMy9Q3FMCyBk5JbHfJqqYjgthh3wT1qwjkKCBzjn0qF5WDMSOnUkZ/KgCr9mYszZCE8kDoajjG1t0mQoGAP/AK3pVs3AccAblPA6VTdpC27ltvYjgUgJRtljHls64zgZ6URwu7YBbjvk4alSZ0QKsKKW5z2P+NWVkB+ZkwpH8JH50wKcpKqFWQsF5PHU0oQhOc7j27VbBjADFBgcgHimPIqHOOvSkBSEaEEsCnHTpSqqHhcsT360+aV5AFwCgPQikSNwcjIx0PrQAsflAA7eQepNT/aUVTtQliOTjp9KhNnITvII4/ClEEnGIwe4Y9f50wGLIzscFlx1zUiCQEb3Y59TRJGwUMSfTA61CtwozlSfQd6ALhWLI3uD6gGghDhgnyjnHqKbCisvbLcn2qx5bSHCZbA59KBFYsH4IwvoKkhMUTZ6D61I1sw6spP14qs+yMkSHKg9PWgCxcasVXZEme2Saofa2kOCWOfU1HNKGOyP5h6f/qpjQyZOAo78HpQFicuMHkUiqjfeYAZ9KhjB/i7eoqwxJXCqBj0FIC5FawY/1xHvU7W0AAOQPQnFZqWs7kY3Dv8ASpTC6MFyxxwe9Ai6kFsAXZ93YDFWbTT1upgCAE9SOtU4SVUfuz+NWhfSQj5eAOuKYjuLHTNOtrYcAnFZ+qzW0aFYlH4CuYk8RzQpg8emTWPc6neXjZB+lVcSiy7dvkncaypZAk8bbtqBwT+dVp5rnbjnnrmq2JJflZs+1Tcux6attcSapJdnP2UQHMmcLjFaVm9wtzDDZwILQRbmcIOuOua8oPnrbCH7bN5I6Readv5U1L27gTyo765WMfwLKQtPmJ5D1m4YCzt86b9ufPYkY59qqX6GTWY2mwixr5hQfw8cCvNodZ1KFBHFqV3Gg6KspAFNOo3JLlrmdi4wxLklvrRzByHcaVcfadRviMsTH0HPerGnWlzDFeSzI0UBAxv4yfauU0XT9auo3vdOmkgiX5WlDYJrUi0zxBq7bGvppkjPLyzBVBp7iasdW1zpa38UM9qzz7QUcykAn0xU0V4ksFy1zbyH95gxQNgkdua4290DVEuVDzPPcsRt2N39qtp4f8T2bG7bUXhkON22QMfxoFY4psYB61EZWU8VAkxGFYZxU20OMrUGpPFdL0firccKSHMTDPcZrOVDnpUyEoQQcY6UAaQiaMeopSVI+TcG+tVluNw6cjrTgwJ680CLkOpXMGFZSVBx1rQi1tQvKkHuKxvM46A/Wq0nOTtwaYWOjlutNvYtt1CjZ74rndS0O15ks5cd9pqBhMQdhOfQ1We4mT/WBqTY0jNmt5Imwy9KrnrWhNOHOcEn0qm2D2pGhHRiijtQMKKKQ9e9AC5GOlApKWgYUcUUcigAFGOelFAPPWgYuKXqKNx70ZHpSEGOwoOfSpAnfsafhGGCD9aBlf3HFJUxhYglOQOtRFSOtMYvHrRTR1p+eMCkAnfjNHFLkY6UnbrQAdqKKWgApO3NKeaPagBB7U7PsOKQcHOO/enEjJPA9sUAJ97sB9KUYB5oB74pvPpigZJvH/6qnSYgAbzVTGDmlzgeooEbMEzDlcHnOS2OfWtSOdWZX4TPLNjOD/WuagnAYKy8E84rfsPIkdVJ2seB6fjTIkrGnHdTxj5VHToOlJNcM+WbGR09fwqVbd1XAJO09e/0qSMxFgzxhj6N1pmRlG7lGCqEr6/1qSC3ubrLRnc4PUH7tdJFaaa5DvAM53Hb2NbFidKhYIYAo64U/wA6dhORxp0++hj3l23Z+6DxURa5A2yMXOCdwHB+lenNqXh0R/Oi8DH3fSsbU59KnKvAg9vl/XFOwlNnEIFILNC2D1Y/dHvUc1umw7IsMrY7/wCcVu+Wu9z5QKkcAjkfT2qUmDyziLPHfvU2K5jj3RvMyYi2cjaMZ4qWBnLhpEwWGBkfqa3DAkr70jB9OOaDbRSZbb+86ZY/r0osPmH2flKpyoVs8nPP/wCqrE4QDZtxtHY5/CqyWCqMh1z0Jzz+JpTbhHbyyD/e54PtTJFjgUBiwDAnIwMGprnZGCixgA45PekDgIAQGYjCqe9Mlnd1AYBQBnORlfp7UAUHuWDhY4wuOp6j8Kat7LjqevTFRyPICcxcHnhsYNQwiR9ykB265NIotLPM7K7NnOcBsVKqx48yVBIw5x7Z4OBVR1ypLLgkc4wD9avQmG3KllQk8klh+dAiQSpIf3UGGPXjgVBLbuoy5wp6AHpWn9oOzy41VfT0/wD1VTuYgztiQFcEYz+gpiuUNx24jyQDzUD/ADAETN+XH5etWJIohGASBx8p3dfaqkphjwpO7+9tPApFBGPlZDJkAkhRUoPyFeOeg21AZOd64QevFPU5YEMTxzxwKAFLLkLnJxyPT2ppd92FBz0FTR2pkPmdF6AjkmrKCKPLbXJHqecUCKsMIyXf5z0Aq48cioCzCMj17VB548xnRGCDocc/hUMnnswMjMBnIPFMCyrgMd+Wx1weBVgXJcfuht+q/pWcrlOArtV1bkRphgwz1HrQBXnhklz1Ue5qv5JVsHgfnUst07sAA+M+tQs4Jwxbn0oAs77eMjaGk988flV6OVptir+7U9c1lROgBAyxHQ9hSvcS/MBlV6AigTRrSiJUz5oZs9BVGZ4ZMqwDEdCDVEyybcA8dzmiKNmkypYnPoaVwsXI2t4wBtbPrTXlD58skc/QU77Oy84b6nJqI5LYwPpigCMo+e31zUybk6gFqt2lqjfNNJ9FFWWmtLVfkXpxnFArjbdWKcjAHXtmn4gRsgbs+lVTdBjkoSD0561Uub51XCIFHsMmmBrtNDjqAO+azLzU7YfJHgn1rFd7iYkZxnsRVi00aaRjk7T15FIdg3ec5djhakW7jhQgKGz3ziprq1itYfmZQwHasOV974QHrTGXJruNm6E/QVAbkgYQBfepbfTJ5V3kYUeopJrZYergn0pAVDLIx+8acMnqc0+NEZueBVgCJTxQMgjheU/IpOParEVlI0iR9XdtoGK3dI0eXUrY3C3NrbQg7cyyYzWjJ4WmhdGS/gDHlZhLtUfQ00ibm9YXOlaRFb6XLdSiTZtaNU4LH1NRvDcFZY1shc2u4/IHw4P0FY83g6SOL7RPq1uxPzbvO5PuPWktvDmu7/tEGqNbGTkFrjDuPpVIho6S1tPstwjM0qSPEfLjkbLJ7Cs3+y9VllmaOVraLHzvJ0P+NZSeF9ZvLhpm1H50bBlmuCDmpNTtNVtoVS71w3A7Iswb+VFwOLaFJTlCCSKiEbI3XB+tTtAODHk5HagQnPOfpUmgqMVAB59c1aTy5B71WCr+VSoh6rjNAD2tu6t+FIsbBsZp/mNkBhj6mnhS5HSgB6KehwfxqZCg4wDTY7UMwBYDNP8A7GmkyYZR9N1ACOnGMVDLbiSIjGQe1XBp99Cm1kLLjrWbeTTwkgZX1pAjIurLypDgY/GqTRkGtGW6Zh8yhj2qk75P3f1pGhWYYptTFc9On1pmKBjKKCMdqKBiDrS0YoFAC9BQOtLwO9OWLd0YZ9KAGGkFWPIODnjFMKYPHNAEftS4/GpNhPPSnoqsOc5+lIZCCR0OBTvNI6jNSYUHkcUh8sj5eDQAzzCDkZFIZMjFNYENyTR74oGHU5o4xxR9KUAYxQAnQZpfrS8Un1oAOtGecUHp1ozx0/GgA60vBFNz/kUc/U0AKM0vakweh4pQPSgBKUYzzRxnkilwCe350DE2jPGCKO3tS4FJ1PpSAVV71dgu3gYbGwapDk8kU7d9KAOtsNdhPyynB7lmHT/GtSK4sbkfuplGeTzwa8/yD/D9eetXba8eMkBMKcZx296pMzdNdDvoLqGArtEbqvX0ratr+2mUhokHpyOPauM0/UIpXMT7S2PlbtW5BaNKpeN8Z7DjP1qkzCUbG+bWxufmU/MeM7qozeG0UFoZTnsc5xWbsurXndwTnArSttWdBtaNtw5Pp9RTJs1sYtzYy2bFjknoD/Q0sLsr4eMnPY10n9pLJjfbpgnAyP51NElldEB4wpz91eDRYObuYAMRUuiBUI+7nn6/Wo1t4XACF9x9+PrXWNo9l94xFsevWoZrW0iXAi7ZHpTsHMc0dLuJF2IoVQemSM//AK/WrVrpDuP3m7aOnzdvSr0jbATDvJ6cg1VaS4En3XIIwcA0guy9HpEUaBvLUOBkEHNULiySFC5JAHJyP0qQ3l3EqqFd+OgBz+FVpZ7qcbTEQpPQ549QaAVzIupI3A2BsA42g9aiQHkIjjPJ3D0q5Iiq5/dEkDj/AAqJJWmbaobI6N3NIu5BIrSsGCqxx2FTwWYVgWjQsenHT3p2JnbIIyOxIzR5zwfK8mO/ODigC5DZk5boT2xkCq1xbxpnJLSDrtH6VWN7dSMcByOgGKUR3zg55AHUfyz60BYrTxgq7IWP97K4xVYrFGMFmb9c+9ay6JduuWVstz97FNudOaNdzIsci9CGzzQO6M6JkDsSoAxgYXP6VLujEeMAA8cCoJ0YHqVb1/pUMSEE73IU+tIZeZwyYAK8YJzyaVY4HU7yxx6cZqEFCnDcAfxdTUTu3BWUBQcjt+NMRdaWJFK7doXoAuaqPMqt0C+zcmoHw5yZwNoyVUgf1qxHsCqrRLgD73Q0ARb2kQZZQPTFL5e7AZ+vWpZCWUusYA6DHFQAOSXeRmLdcf0oAkMcRTajEkc89qgMXz7s1N5Sq2F3MT17c0yZJd4D/Ko6gGgCNcq3UH8KVw2MngU5WRB0Yk+2KkMiBSztj/ZxQBWyv1yauxXcUIwi8nqSMmqrSROeG/SmmVAMLz74oAuNdPKOTtXuBUfnJ0/WqjPJKv7sBR3NTW1pPM4y4IHSkIvRKpXhxg9TT5IYcE71P16Uw2c8fKhjkelCxtH98Ek9sUxAqMW/dgYHepDFGq75duPrUTCTrkKP1qpPPsb75JH44oAWbUFiYrDDyDVSXVbvZ8uQD7805Z4ifm2kn1FSg23oD+FAzJZ55mO8nHvV208q2yxG8+/Q064niHyoFGfQVVMg5J/SgZoXGpXEq7Y8qD6Vmt5jNluvvUnnZGEFXtH0iTWtRS0EyxbgSWIzSDYz1j46/lTgAvGM/WusfwO8eoLZRTgu3WRgcCo7nwfPDO1vb+ZdSL1KLwKfKxcyJtCtJ7zw4Ut7ZpGMp6CtOe1fTPD8dve7UmLFgmckCucTQtWgk2RpdI2fuwlhz+FWbXw5qV1JILi5W3CDLNcMxqlsS7GrqE0McFi8mwIFUnPpU+o6be6neRy2oLK2NkinhR657Vj3vhaRLVZ/7RS6jAwChJUe1Z8ekalBao8d9NHFIcLEkxGfwphodvYWZs9MmjljGpyCQ5AJ5NYuqw3D/d0WOxQ/xckmmWXhnV7dCRrKwNjcYYpzuqzHomqX7bZNahdV7SXJZh9fSkI4wxtFzkHjtTDMh4ap5Q6/L14rPlgYsTxj2qTQsSRCRQYzg0yKOdDkioo96ev51MszZ6/maAJCzEfMM+9TWsqq3JH41XLk9hTPfAoA6ZIYpYgVZQwqMvLbn5WOBWPby/MCCRWgJd0ZD457mgVi6mrno3P41VupYLoZZRms+ZeMqagEw6MdvvQOwy7tYT9zg/yrLcKmQR+FacuTna2ay59wPI+tSUiL5OwppjU9Bg/WnIwPUU4qD0GKCkVmQrkelR4q08Zx0FV2HbFAxuP1pQp96Zz3p6nnvQMXae4NARs8Z4qUzeXjcobNSCeBxjbsPrmgCDz5EOCTt7igOWOR3pZQpGQQc+9RqSvOKALsLjOGx+ValoLA8S/L7gVkoUlxt3I1WvIZUySGz+dAM3ZrDSbmIAXA3kcHvWLc6G0R/cusn1NUpQynIyPxpqTzhuHb8TQKKaGPbyRnDqR7VG3ykcVLJcSPwzdO9MLsTyPypFjeCaVflPIpM8/NxTwR1oAb70mP1qQMh6g01gATtbI9xQA3jHvR9eTS5xyMn1zSA0AA4545pe2c0n4/pS8YoAXoccfSjoOtJz74pecUAJ35AOe9LyATSDrwQKUnjFAxCOx5pce1IoJP9aPoaADHtj2o5DZ4pcjp7UZPTAORjmgAIbd9RwMVKjlfm3HPsKr9+TznqDSkH8qYF6GcIxKvj1wMVu6fqYjbDXBQDgc5yP8AGuT6n09qXJ2jgcHnnrQS0meo212k6qvnKy7cgkc09lRjwVwORnivNIL2WFtySSJ6AN0rYsvEEkRAmyVP+1mncxdN9DsSWIGz5iDg85J9qW31GaFjmEptOTlck/8A16q6Z4g0y42iVNp6AhsYrpFs9M1CLMU6biOoP6/WqM3puVl1uVhyWGR3GMe+KQ3sshzImDjjj/PFV73w9JbyeYJsAcgg5xWPKJ7YKJJmbB646+x4ouwSTN030i/KqKc98dqRblyGZl47HGM1jfbhFMq79hxnA6/T2rShngYY83O0Z3ZoCxsQXcQRfNGfoKkN7abceVgH2rIkCKdyspYckg1WaXbli2V6ZPOPai4uUt3V3bPHiPBwcEHv7VjSb2JMUbbQfmI4NWw9sw+aUls8jHWrtvawMofzGyT1z+uKCloUIzMQqqCcjLVJ/ZtxMC0rDbnGAeRWt5cEWQ2OBnKmqkkxHymRwvrgGgVyWzsLS1OZZQcjBAY4NbSXdlGipHCp9Oa5OW9XYqqr5Jxkjp9aj+2jDBQ5b+8B/Ki4WudRc3zsCERQuMgk1gXTNJw7KzDqAelUPtlxM5jw5TgnJ5rQjtFTO9nzjj2oC1jInZlJxGvXAYnP6VVKMzdGbAwTjrW+8ix5AXcvpiqN1Ks4JCSfLycnrSKuZEkimIohGc8nPT6e9RGOaSMHfkDkY/nU024yfKh3D5sYqFYrhznJDA5Qr0WkMekKKBvAbJ5I7VeZeFCqcqMc81RXzw+0xsTn04rRjSVY8sCe/HOfrQBEULycsWOOATiomRlOAeQc1NLcOgHP/fPP+TVSWR5G5ZdvsOaYEmDnJxgmiQFRwo2+tQBpkOYy3A6gcCqs9xNIfmbAHalcLEkzNKQoAXB7VG9tL8pZiD3PBqJWkI5YnPHSleSYrhc8d8UXHYbKohP39zevrRGjuwZm2rnqRUS2087nJ59MVOmnzBjl1GBQFi2pt4jyBJ7kVrWN2NuI4Scjpt4qpp+n73UsNyjsRW2JooE2RRAEDk0yJEck9w64GF46AVnlJAcyEEnrUt1eq2TuC47Yqgby2Ay53H0pgkTyTxgYHzYHSs2eQngge1Tm6h29IwOwFUZrgM/AA9qQ0QHhuRke4pGd5W2xqfTpU8UUs74VCR+laVvpbfexnFIZlR6e5P7xsfTmpTZxIN0h4Fa7WxhX5159ugrMuUDOfXNOwrldmRT+7QVteE5CmuhydgETYJOKxFRFPJp+/A7/AFzS6j6Hqsd7A6RXxuU3ykIBu5z3qxbXAaR5IZWlbzcFFlCqvu1ePtLtBOD+dR5LHn5R9TV3J5T22WW7kjuVspAs2/qrDiqxeQzzgCO7nVBuTGQTXmFrrctpp7WaoGUtu8zec1PpdpJrFzIovhaoi7ndif6UXJ5Tub83L6Wkd1bwWbM+Fij43e+K5/WboLdQ2sM0aFMKrM3APvVefQbL5RFrwup2OFRS2T+fSmnwYGjdm1OCV0+/HGSSPqTTBJG3badf3UwF/YJtCZN3A5UVFplvBbzXxXptxk1jw6PJFatKLuQRK23YZWwfwq/H4UlmKeZrFtCZQMRbzk+1IZyqXGQFkAP1pJNmMrgfjTPkk/hCtikKFRjrUIsryMQTjk00MT1QirBiLjOcY9aVY2GOh96YDAWQcjipFdSeU/GpRGDwQMn3qN43RgDgL6g0AKdo+6Ki85hwUPHftVqBcN82D71e+zRlMmPPuKAMsTErg4FQunmVcmt4f4SQapSqYzkNSAUW7gHDDH1qGWJjxjJqN55Afv0xZ23ZyM0ikQsjKSStHmgDoatb8ncy7vrQ6RScEBfpQUVGYMMg4x2qBsZ+XNWpbcZ+Qgiq7RMp5oGQkc80DGacQetRE9qBj5Msc5zjgVHRmjj0oAD06GhDzRjIoCEjqKALEdy8LAgA49a17bXYSNs8A+pNYO3B6g0bcjjP50Ba50c91Y3C/Irxt37is59mfk6e1Z65A5zingsBwxoBaFsQmQ9fzqKS3ZOrfrUSyOM4J/OlaQsOXP50hibTSc0u4+tJuHSmMOaARjHejmgdaQC8dqO9JkUfQUAKD+dKBSAjpQRnnvQAuCvBP4Ypce1NHHQ5+tL75FABkCjOe1LgY7/jSAdhj2pDAcHg9aU5PUD8KTGeppwXI4oATPrk0me238zSZ+b6UrDB6j1zTQCd8A0jHB9+9IeDg8nuRTj8y8kD0piEGMfd5z3NBbLblXOOetJtLA49O/ekx6d6AHjkk8fnS/MRuC4A4zmmbsEggcehppz36+maAHgnueBycHFWINQuYCVjlZcnPynv61UwM8jBpT7MBj9aBWN6LxRexgI0rkdASc/0q9a+KVZm+1qMZ4bbnj06VyobHXgkYzSFj9B2FFxcqOxfUdNljYDOH7KOv6U0fMAUwpPcsMfWuRLPndjGO9PWeYL8shGOetAuQ7iNnhdS06DB+Ysw5+lW/tFo2FaVWJGcZ4z/AI1580kpGCd2ecGhJ2Q5DEEU7i5DuZIw88jRsGyMnoM+9PtbW4gUHcyj7w54HuPauRh1ee2Y8nJHXNacHiS4VFWXZt9R2pXE4M6pHlKjezBs9M8VdtdjgtJwBwRmuch122KqHmwCecjp7VdXVbAE77kbey5HP/16q5DizqY5dKiC7hu7deaklurCQHy7dQP7wWuOXWtPRiEJbJ4wOtTr4ks03MFZccnIyDTuTys2XEpdWRBtPYDOKrslwzEbJMDsRRZ+NLA7R5ZXI5ytRXniq3mXMW1iflK9DRoFmHkKWHmM/TnrzUU8dnjGOfVWx+dZF5qxkQgvtXvg81V+3s/DSsW29gfz60rj5WbDR2yyKSQdhyCOQKY9zbRjLMV9scmqMczMmGZQOMn/AOtmmSYYEKAxPdh1/wAKB2J2u1YjHK44I4pjOyoCJSOfugn+VUv9Wu5mPPHHT8aZ9r24wSeevpSuOxYbfnk9P7wqGWQsVUHPPp3pfNaQZIJHdgelPNvn5jIqj19KAIXkdQV3H0IFVdxLkBW+nc1f+zwxgndubsemarmWFVYZG4+oJpAQGUA/KSc9jUiPITtULz/epmIm53gf8BNTBo4lyZAPpQMnWf7MvBBPepbe+RmDMFJPYisz7QmSSQf60sThm7KMcc4pisdOurJswF2nHGRVCa/kdjlR7EHrVBHbO3aG47mpwSqkyFUUc88k07k2GuZ5Y8qT74GKjh0a8uDuBx65NSQajDCfly7Z4z0q0fEFyy7IkjC0BqUZ9HkhH7yTn6ikt7JAxeTBUVNLelsNMGZvccVQuNRYkhAMfSgNWaq6tBbHy4kXA9q1dNv5LxjtVcnvjiuMS4XzNzkVtWmqMFCwpgnjPSlcTidZOkKxgSFQx61i3S2gJwN2BxVizWWbHnOpz6Gtr+z7L7LmV0XHbjNWiTz26dtxVECqT0xzS21iZiHkcKvoRWpqgsYpNsZyR6Vlm5GMIoqWWXZLOBD8pDntxVddKvLp8RQ4HqRRbxzu4wvFbsMt1bwbQAvbpQBjTaFNbr+8dd3cCtfwjDJBd3RjETyGMBVkIwfzqGAWV3eiPUNReDcwVQse7ca0dV8PaHBhIr2aa5PAjKYppCbLl9ba9cKsZs9OhV2wHjAB/Q1LJodzpOmyJABI78zTlhz7AVz174Q+xRRyGfc8nIRGPH406XwhcWtklzPdkbhkRK5OPrTuTYualL9ksLe03jeACwHqa1brV7CyNuZdLS4nRQQ7SdD9K5WHQme1Fw0wCs2ADkk10Vt4TsWaOObVx9pYZEYBzRcehwjOyn7uadFdA/K2PqTUbNjAbmomQPyp/CouWaasmMnHNKAOqkfhWSkzxHDD8KtxXAkxjrRcC5g7cigXBHysuR6elEchBwRkVIwU9gKYD4gjjrirKt5Z4YFfes/cyH5QBUizM/UDigRpCGO4XD4/Cmvp9uBgpmqsMmH+9ipZrh1jJVx+NAFefS7eQ4RQvpWZLpMcZJLflVz7SxbGQT6Ukjbl5wPqaVhq5lPCI+j5FQHPPTPvV2a2LfdYH/dqq9s68/zpFoh3EcFD+BphOak+ZQQRUDGgYx+TUBHNTdaaY1xQMhx6UoHPOakx7GnBQeO1Axu0Y6UzYfTFS4A4FO2MQeDigCIKTwOTSFSOoINTYI6A0xi+fun8RSAZg0mMVID1zkUqx56tQMjDU4gdanS0eVgqDJPSrS6LekcLlfbmmF0Z+KKtSafcwHa8TgjtiofKOcYI/CgLjKPen7Mc5oKj15pDI+Cad9KcFJpwjbgnPtxQBGeBk4pPl55qV19R9DTRswSx5oAERCRljj261YWGHBJlbI6YqMDjKjOfSmb+D16+lAF4W9r5W7JA9PeoNkAkOdoU9MGq/nEdBj8KUMO560AdHpOg6fqJAku/KyMjP867SH4VWNzbh7bVOcexrzC3vXgddsYyDnI71rx+MNVgTbFKVxxwaat1Ikp9GbWr/DHUNPO5LhZovXoaxW8IXYcr9ojHPG7imTeMtZnVke6OD0zyRVKXXryRQDIT6nP60aAlPuWLvwxdW8ZdmiI74P6/SsV0KSYKjK8YNXX1W8kTa03Q546//qqlJK8rbiQW6Et3oKV+omdzdge9Jjt0+lBGBztJPpSdhwKBihc8EDHrSbTnjH4npSnnAH/6qDGSuS3GcYoAXrxjJ9qYVBTrz6U5htCn16Uqp8rE5HPSgBqjuV4PYmlBAP3QeOhpSFJyOnpmmtnHcelAAfu4pSCe+alRGK/d5x27e9J5eOD9OtAEWOMdB7U8D5SaUAdAhGP1o+9gDP0zQA0KASSuc++KcilzjGBnJFPA474HrU0ERndURDluMAUgGxWsszKI/maul0jwPq+qtmGAhP4i5wK1tA0qSFlmmjznpuHXHqK9Ds9aNtCEWANj071SRjOpbY5/TfhXBGFN9dEkD7sY7/WtU/DPQym0PcDvkPWouvzP0tce3NWRqE0kW4BV9quyMHORzU3w20aBPMS4nVgCPmIOR6VzGqeHNPsmbYZmxwMHrXaajqcyZwenrzXF6hPcXUpBmbnoVXB//XSaRUXJ9TDk0mBQXTL85x6+9QvGluhADfNz9P8A61aErrEvzSgnHzHp+NU5p7eXAYNgf3ak0uyubsrGrAE+46/Sq76jPLjcpXHAyOaWaRJ2228RXPcgYqCSyu3AJJZcZz7UFaA0+OJT15BxQl1EvoVHqMH6iqU1s8TYJJqIMw5yKQ7G4upx7dpiXA6Z5zRJdIcgkqp7baxldcct9Bin5WTo2SaBWNIyKykCQbj0BHUfWoZGi2cEs3f0pkFm7nDP24GOaka2jj5llCnHC+tAWIDKQCOg+lQzMHcFW47ZFWN0WMeYFHqFzUaW7TN8gBx3pgRqeQcL7gVYjmK8DIB6nFPWxkwdwOeoxU4i2JlyCfQ9qQmSR3hC4wp/2ttaFvELxgHlRE9NtZe3HIwPxo8+ZWBGPqpORTJaOyt9E0aGPdNKGbGSTVK9v9DsVIhjjkboR/jXONPNKDubjvzVb7OsrbnZevT1p3Fykl7rL3LFI4gidgKrxWVzcNwF/HvV2JbeB8FEPqC1WDrCx/6uMZHT2pD22Ky6HMuCw+tWFtzAAPLC1HLr1yVO1V69az5dQnc5JA+lPQNTfW4kjTcrbR7Vl32pXEhK+cwX69apm/mcbcAD1qBgW5YUBYXzsnJYsfWpUuxnGwfU1VI9qATmkM6CzvMDkfTFWJJmkUklufSsS1cg8KTz6VeeYBcdP60ybBAVXU7dmO1VlUkk+9bHiO/tpbh/KlVuOqmuYlcsMetMhs5Jj8q7R6npTTsFjsr+/tv7Ns0WZWYRDIVuhqZ76JtBtI/NBY9t3Ncp9jigAJ6j0qB5FBwOQKLhynZahewRrbWsMits25wa661k1E3ETxx2H2XHLsRu/OvGwwzwMetSKVUjBcfQmlcXKMlmcHqKgNyVORxV+W2khPK7hjqBSIlu/DqQx9qRZWS4SQYb+VTKg6qaVtOi+9HKD7ZpU/c9RSAnimZeC341aVwVyGyapCaJjg5B9xTiF7H8M0xFhphnqM06OReuR1rNkbB4FIlwwOCeKdwNOQrIMZxVF5ZI2OWyo6ZFL9oz0pjMsmQ9IBFuNxyHA/CpGLnvmoVQdl/KrSnCDHUUDI0WbqvbsKV84JdgPrUqysuDwPemylZMggGgCmwAORtNQSKpJJT8QKttAoHB5qMxkUhma454GKbyO9aEqgp2/AVVIPXK0F3IsA09QO4GaYc54FJvwfu8igCYKg6rUyGHGDgZ96rhlI5AFNODwKALvkx4+UnNMMCj7wJ+lRIp2jGSKsxlmGMUCGpaQseTjPQGrSabGRgHBPTmmi3P3yG5oDOrYOSO1FguSCyaIggscelPMtyhIR2C+u6pobiRQfkJ9eM4pJJsr/qyxPqKAHQX0yHa53A9dxzmtK0uLFiRNaqeeSB1rHECHoWye3pV63sCxGS2T6mmridjqLCx8N3A+e22k9SSa6O28IeFLxOEG5u27FcVDaSLnYSzdAM4x9asLYam4xE7q3pkYqjJ37nT3Pwo0KfLQTXMLHuGDCub1X4S3lunmafdi4wOVfg1ctbfxTAcwzSMoHd61l1nxDb8zxyMAOc4p2QKU11PKb7QdT0+Uxz20qkZGdtZrQvt3MpA9a9jufEkki7bqyEmeoxXP3t1ptwpX7Iig84AA/yahxNI1H1R50FZBxkUnynJJINdZNp1jckNEwjGcYzWbc6G8al0dSgPUkD+tI0UkYbbcfKfqDTe/wApqxLbGPdz0NVxx0z0pFEsSq5CliATgkV1Nh4OhuoGcXfGOARyPrg1ysZKlc4rctPEL2kHl5JOMEc9Kat1JlzdCpqeiPpz48xX2jPQAketZQXPfGe9aV/qYuy20Yyf8ms05yQDwPSgavbUNh5xim5P09BSknpn6ZoCswz1oGHI9+9J25AoUckHtS45z6UAIcdzmlwMZJHtiggjntSrt/ibB69OtADcZPNLsGMfKcdKVxj0o3D+BQD9KAExgdQfbpTTg8sG9M5qQjJ+6Mj1pfwHvt7UANwVwcnApSuTkfgCelGGUnp64pRjhgBu7c0AKQe+OewpYwc42k56EdjS8s2Bjk9B2rXs9LvJQWW0YYA5Of5e9IG7DLHRprn7ysMHoDj8/aum06ygtV3m3AcDGVPAqlFLd2rDzFCkYQISfyqb7ZM0qoQrA8Ao5/I+9UjKTbN1J5d+wIEHUFn+8KuRasIlwNu/qTng+4rn1ikwWkM2e53dahncLgKSmexbgf407kctzsYtU898SSqoHUA1qR6hpkCnzLlQQPmXf0ry2ZmQMyswXdwQx49jWfNcb5G3t1Hc9aOZh7O56df+L9DihfY25hwBnOa4bUPEj3sx+zAog/2eT/hXPh4hkAFj68DFRlrncwQOqk5xj9aTk2XGmkdDbsCQ04LY5bcenv8ASrE4tXCmOMHAwSBzXLq1xv3YfI7EVYiuHbgjnGOhB+lIHE1VuIoXxDCSzdAy1Vm1mf7qnIHoOtG5eVaQ/d6Yyart9mMW7Bkcnqpxj3xQFinNcs0u4nOeoI6VULgk4GKuSlHPyrwB1xVV48DPOPWgobnParUTJ95MD2qpgDucdqcpHDbvyFAGkZZmThiPXjmq2xmbO4k+9MWZiuFYMe4IqwkTsnJP4dqYhIoYwfmI+gFXIrhI84Xk8Z9Kijt49y4kOT6inPAASMn2xQIfLcyODl/l7ZAqo0svIB69aeQQMc+tQseD1+tIRKCucu2CPxqQXMKc7SPeqSs2/rQ3Undn1pjsTyX+44VOPpzUQWSQ5A/Limp5QI3YBHfNaEV1bpEQnLdelAmMSzPlh2B57k0kgjQ8qAR2HNE00kp+Zhj0FRFlA4H60CGkbj1xRsiVcsSW9KQnPTFRlTnGM+wNADmOeEBo27jyKeLc7eQVpqxEN1zQAhCgdKYDk9Kn2c4AphXBPH5UAIHK+tSK+4YZjz6c1CVJ4waZtYdiDQBcKqOhLVMN6DAYD8az13D+I1KMlcHJFAh0ku7OST+NRctwKkCZ4xT1VVHAoGIkSgZbdS5UHAzS7W7ZNKE780AWoboSDDsc471M0UbjO2s+S3KnKN+tWLe4KgLJkj1oEP2Kh4NSqsLYEgz7mn7IJ0yj4+vFQTRSIPlYH/gVAyx/ZcUy/upMH0qCa0kthjb+NVxcyxn5ODUn9qzkFXO4HtigCsz5JzmmoImOG+X3FTNKJRkpz61XZDnK0AWFSP8Ahf6VMuO4H5Vn4ZTyKmS4ZRgdPQ0AXjEsnzL/ACpPK5wQeO1QR3J6A4NSNO5OWbOKAJdigcnFV3iP8DA1KLov8p20hUN9frQBAqspJxn1prsWG3AFXUTZyRu46VDMysfljK0gM2UH7p4quQfatFl55UY9cVWlRd2RigohAJGMUxgB/CAasYXPUfSlAVjnjigdyoqhj3qZIOMgH8qm2rnp+NSqGOABQBGIHAG0cds05RMpxtHHfNT4kjXIBOaZ5zBuUyPTFAXJRIT1B496kQryw/KoRuJyEIz0GaeCwbYV/WhCJPNIHzHHtmrkBil5Zwrds1VSLzG8vo3bNWI7Mrzn6g85phcnEalt0bK397aKspMyncQVweDUSRiIAZHTrUg5Yb0UjovPOfpRYkmS/aLLZYsfUkD+VX7fWzGoBfJPOP8AIqltxgFAeeQR+lNNtEfl2YBPbrTEdFZ+L3jbGM+uegrcg8W28uFkXJ9Mc15/LpeVUoflzyT2qqXns3yNzx5xuPb2p8xPInselz3OnXqZKYY9OK5jU9Ohwzqpx7D9axYNcliOZD9MEVfHicTBY2tyD64ByPWhtAotGRcWRXnzCPmwABWXP58TMJVbbnk9voa3Z9dgdiFiKtnBzxzVY6hHM2x412ng55NSapvqc7KRKcj5u/HeoWthtL5+qg1sz29uzEhcH+EDgj3rNlgMQxwfQdqTNEygygEEYx6GkPNWHToCwHrxUMi8/KRjvSGMK9s/pTRx7/hTtrIvIHt3pvHYdKYCYJGMADuaDjbn8jil6+npQRjJNADM9/0NOwMDLD/CkJxnjrR35HHvQAvbHX+dG3ocfnSgnHAAx6d6dknjGPWgBvynOP59KUKuflyG96lit2m5QIc8HtitnTvDN1fvt3xouOCf89aBNpbmKF+YNnOB8wB5pQAQMLt/GvXNA+GGlSItxd3Dz8cxqRg/WunX4f8AhlUCDS14zzvbI/Wq5GZutFHz4UZAfvc8Edc+1AQiPcAdh4HNew+IvAGkRwg2bGJh1QsTkfnXEz+HTBPhSxyAQ394fT1pOLQ1VizJ0pCjbzEBu9RmunFzeyIBFZuAOCB2+vrTtN026t3BEJHOQwIO39eldfp85twu6JSy98etCRE5anGnTtQKb2t5l7gN90D0qA7YEb/RZS2MnPBP/wBevSZdWhaEx/ZwxHBOBxXL6nPFPE0iRIDnAbPQ/SnYlTucibqd8/uzjHOQOPfFVpNxwzlueDkdPStG5SRWJG0r1OMZ/wD1VVLZjCyR4UknBPIpGiMozOZWSMtgnAzyatQWU0i/dMi5+YEdP0qwyxLtCgkZwMnk/Xini4wnyqyqT/Av86Q7kv8AZ3yqSiq3f5Bn64oMUQXaS3HO3HB96ptO7EBXlOfzp8bM+0LC2AeSeM+30oEJL8zZRPrgULEeWZsZ68dasLv8n5IijE85qRbOVtvmTAD0xj/JpgUeF3ABS305/Cq+4Iw+UDceSe1aEy28LEeZ5rHklRxVRp/mzFwexJ6UAUplY8dM9/6VTcFc56H3rXCxsBuLE9+/4UwwZHmLgL069fw9aB3MsBSO1JIuDwOD0qeZ8McjOfSoDI3QKQKQxN3YHGKsRGXj5iF7471W+bPp9au2gV2w7lR7DNAmWopvLGCmQ361Oh3MB90d++KvQaV5qr99/TBAqWbTXjQjG0Dv3p2M20VGs02bndT6dqz7i3XeRvVfxzmrjxLGhVpt3fHSq8kEbKSXJb+7igZmMvP3s0xgzcAA1cktWB4QkGolgIYEmgoW3095cFioH15q0dP8sfO3HbHeiGTYwG4A+tXvMjf7+DjrkUEtmc0aRr8qAtUf2SRiCQOewNaLyxKxMcSk+9VHaXdlQRn0NMRX+zlT1Oc9KsRoseC6g8VEwfA3Z980eUP7pbNAFkywlMCPJ9d1VmUg8DH0qVbcjkjANGPLPIGBQBEkLyH09zVoWdvGmZpvpgVTlmH8AxUQ8yVujH60hlt3tRxGDkd6gbBbmniAr984pGZB74oAhK+hpyp6nFLvT0NG9e2aAHcDp1pwwaiXk8VYRFI+agCxFAmMkEfU06RYwMBhmkDMQAoOKjMfOSaBDprV4+D6VVbeODXS3+j3UeWjyyY6isCWOZW2uh/Kgd0RJI6dBVhJlbh1+nNVjIc7SpH1qRHUfX3oAfJCxGU5+tQ4IPKc1cjkCjvVkESj5cA/SgRmrknlSDT9uTwKszIyHoaYuScGgZGsHmdsmkewB5XNTuhI+VsEULLMp++PqBQBVFq6D7tPAkUcpnHerLNIw5Ofcim7uxoArszZzs6U0SPjoBmpmjySQcfWqsjiP3oAtCdh2FJ5ob6n2qqJCeo4NOCsCMUgJJDxkKMeuaqNuJwVFWs8/MB9aGKgYwOaBlEwM5+VST7U4Ws69EP5VfgdEO4AEdxmrn21PLIwACOcHmgLmMsUwHKEU5Q6OMow9yKtOyFt0Z2+xNTx28sxzuDfQ0BcgSQ42lST61Muxh8yKSPWnPZTp94Yz3WmrblMDOR60AIYuchOOwFPiBVywiPH409PNjf5VcjpnFW45pjGAUb3xigQ2As53CLA7nFW4yBJhYwwPXmojJIF27WHfmnwk7sjJJ9sAVVhFg2vmANtG36dKrOjK5G3Pfir32h1XC5z6kZqFiXU5U7hQAyCY4+ZRx2A5q6sYmzuXB65BxioYIgr7wPfIq6d0gVlPy+tAiCS3bymKyHgdugrKmLKQrn5fQd612WQnhxjuB/Ks+eINuRmZQe/+e9BSKcKxs2HwA3IyOnvU+YVRcj5hwCBVcWpVd4aTAPUCmbyjFZC2TzyDxSKJi0fUxo/+8KjVN38CAk9uaJMP1xjHA28mhI8ZK/KepGOcevNABJZyHMhJGOmQf8AOKhlgnOFcA85yoP5VbEu1gFfI54B6U8S7iFww3dqLBcwJbU+cQBnPK57/wD16qTW7Lx1I7V1M6DZho16bt2fTpWTcTR7NrxksTnHYfSk0UmYRABxx9KTODnirVwVY7kBA6EN1qttGfX8aCxuATwKOMk5wetP535AAHYDpTDgNjjNADT647U7sMkEUZOODwe1LgA/NhgB2PWgBNuD1APrUsayEbginHXkVLBbu5VVGSSDj+VdJZeF9SmVnFvtGcFWHWgTaW5hWscpZVVDtJwCCOtdpoGgXV5tJyfMPDp39+vWqsOh3kOI5ojImcHHHHoa6DTptQsCBHIgUHOAMDFNIynK+x0S6Re6eg8lnVuud3WrenyXk7hLu6MYJ5Utya5+/wBa1efCxXKp23MOBWYn9qyT7ll5JJ5Y4I9OOlXcx5bnqSWluPmESseuTzTzbwkfNDGR7qK8/j/tt4VHnFeedhPSoZItXQkyXLDPcHJH1ouLlPQGsrSQEeVGCf7uB/Kq39g2u7cxc+2a4lZ76JMxycg7QSxp91qepiHJuC0X3SAcmi6DlOrvbbTLOIlpAh74Oc1xeqXempI7JIHwMnb2rHvbqaRNrCRmHPBIB96zJoEZSfmbP3s9qTZcYE009vIw2KSx4HtUJt0mVgZChOQB6juKpTyCJdiw5PchcVXWS5O3YGVehFSa2sa/9m2wVWNzn1DY5/8Ar1VkW2hUmN94/wBlhxUcVnNKDvkbLcgHv+tTWthI+/zFbcOQGOBSAqxEFztV92cgdh+NW4ZJgAFhRc9C5Jq1HZNG+REeeMZx/kVZSG5c7Vg7YBJwMU7CbKb3Fxkhm+991toqg7yTOB5jEjoScY966KLRJ5EZ5vMwDhdv86X+y47cY2vIxOTkUWYuZGALWUj5NrD27Uhs5EOCm1M5571sXFvcZHlQYyTnB6VVaK4bCSqwPbJGaAuZrb41ChVbBPIzx9ary3C5YbfmxnAP61cZWjc7nIzweOcUqm1hO5kDE8cAc+9Iq5hSqzDcFIx170n2eQj5hs+prYnvVA/cwRfinSsyeSWZtxRQoPagZW2gHb6963NMazhwZtgYdaxNpPJBp6hum4ge4oE1c7KXxDp1vGNmGP8AsisK9197hyIwwj9M81T+yqEEjFZB6E1GEhD4wFB9TTuSoJEkdwzNmTnPSpxMuVLEEDsBVQmNRkLTHl3EHaFHtQVY05Ly3Rcjlj1PrWbcXDyHKgVGTGeCetLsA44xQFhkcjg8Z/GtCIyTEDsfbFVVjBwQRj0rYtwEjGVPHagTGfZSBklQKYI3DbQOD3FXFEbt8xO3rjNNaSEEiMc+uaCSFlRBgkE+4pFKD5cD3NRSSK33mOe1RZXHr9KYF5nGwY/I1SmTcc/ypyhj2IpzggY+YmgCgyxg85P405GfI2ZFPKA8McVLEIk5GWIosMY6yY5zUBQZ61eZ+pwR+FVHwTRYCP5VGKRUZ2woz7CkJ29f51LFKVPyrk+tIC5b2ByDIdoPtVr7PbRj724/nVHznI5J+maVQze340CLUksYGELdKqPub1qX93GPmOTTTIpGFz9aAOqgu5lbZISRjvUk8NtOpJUBvarE+nO3Mak5A5/Cqj200X3kxj3qhGVPYqT8uGHvWbPp5Q5BPPqK6HaM89ajmtpHHykY+tILnNJkfKc5FWVcp8xyDU13YTqMqpz3xVAyyL8rg8HuKQzSSbcvJyPWoZcZ4A+tQxyk8Ainbc85NAxQTng4pHdkP3s59qR9y9M01X/vYz60AAlyfvGlDAnqTSvEu3dnJ9KYueqZFAE4XctVprcEg5HvUyTOnXJ/Cldo3xt4J60AUQhiPGM1L5vy84P0GKG3JkKR9cVXbzD/AAjbSGTiRGOAwGe1SiEOAMg/jWcYnPIOKF81T940AaexUG3A/KoHhBORjPvVJrqQLtYsR6ZpY9QZRgqBjv1oCxIzbThutWbW5ZG+V8Z9e1JBPbSY3sAe/FWfJtnA2SKT64oAsm6l2YDbsDqTVcXOT80Y+vak2FEIyMUuMquQOKBFmK4AAPUHoK0oIo2TocmqNtGp+YADjpV1ZVJ2hx+dUhMfJAccrg9uajFuCpILAjvUq3vk8um8jirIu/NT/Vge1MRTSOUZC/OO+DzSgsM5ypHYNmppFVlz5OT7ZqIGKPjAUmkA6K4wrDDDngmporldvIOfaoHjVlPz/k1RFApzxgdgetMZrLcwAfN8vsahmktZFBjk3DORiqsbbtqk5UHuMGrKJEzb1UccnJxSArYO7OVx6ZzT2gDYL4XIz2pJPK5+dVAODt5P6VVlm2ElbgkAduv5UD1HzQjbwRz7gflVF4JVALKBn05zSvdHdu8wlj0OMmmrfyo5zk54z6CkUiRbaSNSH69QR39ql3SBAdh+Xr8vJFT27TzFQBhffqfrU0+/yj5fyyLySBjNMlsqGdWj2PHtwPTOagnS3P8ArUbIG0bl4qzxty0qs/cDnH5VDFGJHAMq7m7EUhoaltZvgGNct0HTNZV/BFFIwWFCuc5AJrYOlPncJA+eCiVVuNJc8eac5yTmgpM5oqhGA3PpjpUZTaM5H51pzac0ZY88evaqRj2tg4zUmhCBlc5H5VbsrXzpQpB29yO1Rwxkvxt3DkDNdHpNuT88cYL5GHXkZ9aaE3ZHX+E9K0aAJNcqhJx8p7Z/pXfLc6SsRjTywMY2ha4jTtK1GXaRbhV7kL19a6iz054cGeJmHf2rRHJN3ZXlsFups28YYdOakj8NSlBuZIzjqDW0t5ZW6bdwQDtilXU7R/uyE5/2adiLsyB4QtiwL3Eh9R2NW4PDVhb/AHA341pfaUIyqsfwqnc6hOBiGHbnu3WnZBdlW+00QRZhfA9K5u4t3MpDyHjnk1fvpLpwWnuACem09K5q8N6qskDk4/iJyfoKllpE1x+4YESbsn7uKz5L0k+WrGTvx3/+vUSWGou2ZN2CP42xz9KkSzWFyzDMi8ZU4z71JolYYC0iltrgenXPv9Kb/Z08qsY0IJHXccfT6VY+0yIreWE474/lTE1e4B2qu0gckD5RQLUpr4cv3k+SPj03Veh8H3xGXxGo9WHNTQ63MWALMG/2QOfar6apG2Fe6IJ5IzmiyBuRU/slLEEySxsceoGPpVFxGF8t3PHcA8mr9xALkMgdTg5BU9PfrUE1tDbxq0rBinOS1Aiqt5IHVjGxUdyv6U3+1Z0U+WDyeAF5xTXvrdDhUO4dA2aZGJLmTequCT0C4/Ggon/ta5kHzOQSRwoqb7bcnJVQoHG7d/nirEGnsw3PEV5+Yv8AzAqC8idV+VgQeAVPIoJ0I5Lu7Y4Z1zjjA61kXYmlwS2TnjFStHKzKu5lI4ANV8zIQY2UA9TtyT+dIpFNrdl4YtknJBBqJyFJGFUjvirrNJguSxA+9jtVCWSQkjZlcfKDzikNETzfJ8vQ9cDrTVjZlBAB3dgetKyFQreYX4wVH8PtTSGY/fJxyOMYplEbCJM7iA3oTUH2na2ARkdDT5Y3Y7mP9ai9FzwO5FADxcZGD07ZpvmbjgY+tREHdgHP4VKkQPPzD+tIBcjHXNPjhkkP7tCR9KmjjYY/dKSO+M1oIr7BgbSOfu9KYmypHp7YyxA9Se1NlgCKcKDjjINW5pjswW3MO/SqR+bnPT0oFchUFW7j6DrV6Ikj5chj71XXaOSp+tWI5EUYIX1zQDLawPMMkHjrkjFSNpqhck59MVF9rfISFQ3GeBzV+2sL2cBmhYJ6twKZLMZ7crJtYZ2+9RhHHKJz7V0MltDacyLucdqzri4ZuFTC9iBQCZBGZByac5yhBIx6YqMS47c+pqKVnY4wAPrQMjfZ0GS1CjA9BTdyp93k0Ksj9iBTGI8h6AkimfNnoaseWq98+vFORAerYB70AUymeuakj3Kfk4P0q0Ehxjr75p4eOIZ2rUgQqrk5YfpSu+35VOKJLktkL92oC7HvQBIuC3zc1YwiocAD6VXQNjNS7m245x3piPQIbtoH4IxgcVfGpWE42TxBfc1izBm6AdBVV/MTAZRimI17nRrW6Utaz4z2rDn0u8tWzgso75qZZHQ5QkfjU39oE/K+D9aAMr7RMhIMZP1FV59koJMKgnvitKd43yQBz6VScqx+lIZky2wDZQEU0M6DkE+taLjsBVaVdvVce5pDIkmUnDHH1p5tYnTKt+INV2j3HK0qo6/xEfjQBMtvs6yEj0xSFfm+XNJlc4DufU1Irc45/OgCrKs5+UE49KgEEmSCpI9a2U6jOKeXQHDL+OKdhGHsZcHaTSmUqMOvWtr92w5T6cVEY4yThOvqtKw7mN5ytwAB9KNp288j1zWhJajduOB9FqFoB1Y/pQO5QYKTjI5qEhVPar0sQxjIz6gVTeA9uBQMFCk9vzqZJmTpg1V8s9BRtcGgDSS6cY3L+BqUXW9gdvTtisxd38XarULDPIwPYUBY1km+UbkqZAGA96oJIoOMn8aDPzw3H1oFY24Ic/MGyM96upGiHdjketc9DeTg5V2FX1mkcZds+1O5DRrK6sxyce9MNhDMcsw9jisxZJQe30qwsshGWbjPPNAWLP8AZyqcpIc4xnNJ9jZEz5itzwScmozcdhkfSpYrqBmwUkGO56Uw1Jo4t527jmn/ANnR45mwe+elI8sJQBXbHYDGageQA8tnHPJ60g1El0+FFwWVFzyQetU5rG2I4yW65Y4qaS8ZCGZSVJ4WmS31s6AuCjnpigpGbLYsh3oeM9mH+cVWdSzbCSuO5559qvSzwKR87AgZJI4zTEMZAJyAe+OaViivbXF1C5WPk46MeAP8anGo3MzZ8puOcdc1IIlkyRuHpkVYjLxqA4+XPQLzRYLoyZLg78FHVs56UiBwVbksThR61v8A2aGSMM0HzZwCByapXNqETiHCYOCVwTRYLkCX08CbTk57VofbXaMb0IAxnBz/AJFUfIVSrMgx15yM02UOG3jqeNvb8KAsizcCN4mZogAwOARnJrD+xJ5m0ZI9x19vrV4ieYlchsn5Q3UCnLBMmx/L+UHgqDyaQ1oVYrQJkkMGjPJ2jgV6J4TtbVdpkbqAcH3riUdo3VMBGOSTjtXTaNdNHtKZAzzxxVIipseqxsmwbMbR0xQ8ojUkhjj0FZWmX5aFVeIjsCK1fMXbnmtDmMe+ukkJxbrxxuYVWjv44iCYF3e3apdTu1BYKpB96wBdqJTv+7nGCaTZSR0ja9HtwsRz71jXk17dvmN9inke1amnpDLGEUA5HU1fOlRN3x9BRqGx57cWtxAshd+evJ6n/CqA1aSBtrKoYcBQMkeor0S68MxTqwEzAn/OK4vW/Dctk3EmQv3Rxz7ZqWmXFpmc/iCWPb5sfBPG4ckVGNZjuM7lcjPOByKzZBIsjLje38Rxk09nVTuaIjPTjv61JrZFt70sWyQNvC8dacp+1ZXeoOcbTnH0rHkkMj8YGDjGeh9OlSwySCZS0jSAHGRgf5NFwsb0ehBssZMpgHDcmpBoCrIAZpM9clsj/wCsKrQ6gI8eajjdyGzkEVfh1iAH/Vtgc9aehDuTR6ROW/dg5XoST/nFOfQZZOJcc+vNSw66SwCLgDjPXFWxqG/GZOvbuaehLbM5dJs4CNw3uepA61FLeGNvLt7UbuzBa12v7aPohY98jrVK41uGIki3QKOpP86AMuS91MgnaYw3bGT+HtVTErKfMbLHvjH4Voz6oJRiJT15GMCqEg3sXjLewPb2pDRUYNH8zOzkdBtpylNykxkludy9vfFJJFMxLvl4zxjBGKkghGMls+2MUDB4y4YhRtPWqk9uQwIZSRwQVq/JGEDESfP/AA84x7GqciynaGZmzxg96AM2WBQ+5lXp/CcVWlZ9/fnnIrbktsg+ZgufSofL+zPg4Pow7UirmP5DsCX4QDO7PIqBrYLnLqB64Nb0jSKjGMKPU4rHuC5OGYHI4oGmU/LVW/hbFWEMkzADZjoMioPLGc5wasQpI7BRGFx1Y9KBmjbpDG3IBYdqkmkDDCgew70600uSVcO4T1/+tU0lgIs7SXwMUEXMmWED5m/I1Tk2hvkOR0rRktgAWAOR2qg4IYhVzmgZHsk6nAHuasQRKzASEY74qruf7v6YqSJVz8449qAOnsrrTrBQY4w0no1T3XiV3QoF2emKxbbyWXb5OCe55rSTSpJU3gAJ7nmmmQ7FR9ShkUmTcT71UkvkYnA2+mas3likKn92x9TWTLEFbA4oGkK9wW/hX8KYrse1JgY9fxp6XAU8ChDJYo0I5BLfpU7NsTG7A9MVD9sGMbRTGnLj/GmAjvkZqLPPJJpd2454pwZV64I9qBjN27sc0bGI6Gp98Z+6oH4U1m7UARrGSO9PVQo5XJ96cjBe1PL560rANB59KlWVduMZOetRfKT1pcEH/wCtTEdtuwR9BTyeBxkVcGwcFF6CjCdBQIpbFbqo5qN9OWTlRg+9aWxVOeBT1aLHzGgDn306VTnacD0qB7Tjo2a6fzIx2GKdutZeDjP0oC5yBtdvLc1BMkQ+8h/Gutnt4wDgAg9OKx7m1GMqBmkMwPIjJ3KCPrUqxDvzUrqVyCM5pg68CgBjw88oRnvVaSKROY3/AE5q9uIOCcj0p21GXrxQBlpcurHnJ9TUwvgcBh09BV5raPHygMD7VA1ovbH4ijUBi3KcYPP0qyp8wDBGKoPb46N+lCSeWBuOPpSA0GUpzvHtUXnI3DhSvuKj8+OVNoJ57mo5bbdH8snHvQAs0EcgzC3XqBVX7HLj5sAe9NCTRDjdz2FWI7knAk5xxQVcrPAyHABb6DrUbRsF+4B6kitQNC/PT3pkqRSocHcB79KAuZZjHoKTaVHzFQPQdatvEhIG7HpioZIF3Zyxz6CgYquhGB6cZNOwMDuTUflJj5gcD1NSxiPy+FY/Q0AWIQw+YpwPWrsbqB83FZ28gHa4GOxOTU0c75A2hs+hoE0aStH0A27upJp2xequ209DVNJHZjv+8OtXYZVYcEL9T0poVh0YdMgkYPqakCMVJIVsdPm60fZGdG2MDnuxzVPy7iL5ivynIGKALy5yXZdpxgnPX6VLHNbbjuwuOmT1rPEjnHHP1qAL+8BZ+TxtA60BY055rU8rg+pB4rJuIYmJfeQxGRtHQVKTH0HGOw605FhmJ3Ak4yCOP8iga0KDRIOIyTnueOamiYqqq+SOoxWglqgUhQFLDqx4qVbKMADzDnHOR1oHcqxs0oU+YEVemTg1ct1J3MZhnJ60phXAV2LZ6YFR7DCTtfaMcfWglsd57ofL2b/Ynr7U77bK3yhhITwF4wKg807lM25kxg4B5qW2G7Plw43DqFxjPegBjq43MzZOcZA/zxVc+TGrKyex3c4rXW3dlw/HoD0qqYnU7TGMdcMvX60AEMduib925m6ZHWi4vhCxTzFwB6c1IVEo+ZMrjkkY/Ksu9t1hYtGowFyvUigENkvGduCq8916/wD1q6Dw/OI2LEFkHGM/zrjWmnjbKhenPy9KmttRuw3yYUZ+Ze5FJMpxuj2my1uxjt03kKT0HGauHXtPX/lpz6AV5LZ3byOWztXqMNzj1rrNInjJBmKEAcljyatMwcLF7VtdtJFcKAp6AmuYe+jkwd646DJIBrr5rnSpFH7lS3TmueuBYs5McCqCeCPX/GhjRHZarMhV4uM+/b/Gu003WnlQeb0965/RLfS8BXA3E5IzmuzgtrNECxpHgfjTRMiyjq67hWbq2l215bt5mFPU++KvPEuPl4+lYmqW8hyN7EEetNko4XVdNgt52YDO45wp4ql/ozMFEbrgZ+YZFXtUtW8w5LA46qcYrEFnK8hTLHOceufQ+1ZnRHYhmjVyPlAAyAqn9DVZeMPsA+o5q4ICFOYzt7jv/wDrpmxPMyqklh7/AOc1JQsMqKgUu55/ibitGzuoUBJj3EDn2rHmxAcbOGHU1EJ2X5VycH+L+VAmrnWnUoowu1dvGBnH5GoP7UlLZcNjBIGaxYpGlVQqI+W+YLwce9WBEjIHy4APzfN2p3J5TWXUo5YgzOy4PJ4qrPqNsWw0jZPAOOlZF3FDkbXyDyCD0qiwAJUvhQMH0p3Goo3o7mBXwXO31/oasi9gGAjA5HB9a5y0ickHzSVzjb04reso7dRmNC3Y5IpCasONxK8Z2bgD09BURhufKy7YZem3FaDyJEmDjceQAMk1Unkurgsi4jOO4/TpTEVJIXQnOHfGCD/KmE7wBgBj1GetWWtSu1XIbd16g1DIibzkuAv9ygZCS4cBtufUHmrKhHVQxVcnt1qmFUbipJJ9aiYs37vqT3P8qALtzuVRGXUemPT0rFulAbO8nPqOa0I4zGFLEgjjGP6+tVr2SFgeWJFIaKKxZYZIwfetC1t3f72NuODnH61RQrlQRkHuO1allEVf5iVPbI4NCBs1bW1dowOQB3JzU0tmkfzM3y+mah+3rEpT07AVSl1BSy5+5n1pkEN3HBkqhY9+vNZcpjVsjkg96uXlwm/K7c96z5MydcChlIicoW3EAfSoiecrn6VOqx42lRnsaVYjkZHHakMmtbsREblPpmthdaKRYjGTjqD1rJzHFzt49M1DLOp5CkZ60CaLVzqMlw/zE+9VG2bsk5+tQM5PagEY5/lTGPYZyRyKYELHinA7hgZGacFYdM59RQIbsA68GjBPQ05lJHNN29hQMMEDkUAYGKdsbHQmgow5OaYDc46DNOD5OCMUhwPrSgEjGM/hQA/rjGKsR2rt1K1AsZPcVegaKIAlju96BAtievGPWmyQhT1qd9QLDaCMduKrtOXPIoA7hHz78CnkBhUKnnr2FPIYLkGgQyQSJyuKrPNJjkY/Cp2dx1qB1LdVoAQCR++RTjbzeg+majUuh4J49KkE0rDn+VAD1eReGBpror+tSDzO4HNKQQORigRmyQHJwmagNtkHIx+Far47kComCY+9SGY8tsV56/SqUg8pvu5rbmjGeefoaqmGJiQRk+lAFaB2xyOPSnSMr9DipjCmOMiqc0bqeDQMY4AHXmqsig8+nbNO3S8kniomx1PBpMaG/MPb2FAmlQ5Gc+tKqr1XI9c08ovqD6cUhkLzux4Ygn0poz74pWXYcECkDDqWAH0oAkHTmn/LjNRB1zw2fwp55IwR70ARyMvXP61EX7A5PvVloUXoSR7ik8pCmCfpimMjBUj5jz6CplMbDAwMVWK7T8o596I5SsmSOtAF4WQeMMhBPfnig2s0T4wAB70xZiBkDIHv0qVb2TO3YCDxgnNADVZsgv8Ad9uK07WWAMuQc44BwapSSwvjKBSeODTQ6x8pGMDrQBs7ogxZS2fTdTPtDltrsSDzjPQVk+dkFg7bs8YFPCSP90M2OSc5Jp3FYvPsBJQ7jjg46Uea8QUGNRx681U2zDO04b0ppjf7zhyB6GkFi6iF037d2eScU0RSqxIjYn2FVY7yeBiU3bVOQpGavQ6uzR7ZIs57rQFg804G5ZPlGCMdKteaCpCg/NyeOnvUb3EEpHB4HpUSYwck/Mf4egpiLMbuZBtXLc84qZVCHlNwB6dfwqKGfYu4KcE44FXY7r7QoRFUL3yO9AmMLWpZtylSwGSRgUm9Cm1XXAPGO1OltJJTlGUZ6ketIljMjb1YCTB96BDlQBlCuQ3VsDg09oGkLZyxx2qxHaNs+ZsOwx6jHpU0cG1SRIc45A5piuZUtjLG2ApYdjjvWVdxyojK5jGGySOK6hp2hBUbz6bhiqb7JRllGehyaQ0zjpMybs8BR0PakS4gUEmNWJ64/rXQS6S0rB0wM9Se9QjRm3ONsSRk5Lbefw/wpWNOZFCKUyps8xVX+Er0xXTaQtuETNwdx4O48D2rKi021ABWZE5wW7f5NdVpGh2Uybvl9hTREmrGlb2mnPGAZc++7FMuLayjBCNyOcVoHRLOOPKMPoO9Y99YfL+7bBB5+lUZlMT28RBBI525HQVuWeoxqAol5PTJ61zkdrH5uJWAUHgGtG38hdoXGR2POPakNo7G33TICJD9KZd2hdMl+O/NZlkLuQfuz8ue9a32OR1+eTPHc1Rmzj9RtVLuoxuHr3Fc/JZkDcHIK5GB3rvL+yjUEMR+Nc7dQKgOFwxGOOMipaNIs5l7YpIzbpAD1wcmmwxxqQVyGXrx+tXbjTrl1JQ8nris+TT7mJgfn446/wCeKk0TCSGKRC21GVeSuKoS2saqVBwWOAm6tH7HIVByAwOMZ/T3rMuoGLN87kfwkHkfWkUmUGWWJiiyZJ5+U04NKv3ZZArck9AfekK4YhZ2bb14wfwqEu8a5ZT9DQMvLtZVj3so6/e6GpkKb1+ddy9Cw/SqavPIE4AxnkKOKk+zyqw8zuM5zQBfS8Tdhj8xHIPetG1vIyUVIVXI55rLhuIkdSYlOBglscn1q8LyMNsSIrnuKZEjX89ZCUG3IOBxTvKVV3MQFPBOOhrMF98uxYgSo/u9PxqX7dKTyvsCR1pkE8iDB2sXz7VmSK5JOMH6frWjFL824sc5zyvBps7xruTaOmQAuPyoGjJ2snzMVUE8ZH86YxYBgYw3YbKlkIA2qev8NUz9oZ9ixbSPWgZHIbiQ7VULkdAcf5NZ8ySLJ8+c9yDmtJ4piTuA3dxupiWE0jfKORyaQyC1TnC888HHQ10Vta4iWSVJVbHPcVa03Rz8pCR+pLdRW1JDIIigAAx1zTSIcjn3aGLkqWyOuKxrplDFtowT0z2ro7m0G0lmB9hWVcWwi3LgMvtQCMGUMxPAwagaIq/BHvitOWBT9wbc+9QNaSABiDtzyaRRTRfmPOR705pgowuRjsamePByoxUJVnOSOnegZEWLn61KlvvHzFgaVFTkEEk+9TK2B3J9KaArmDauQRUe0+v51adGIztIx2Iquy9+lMBRG4GeMHvmpBnbj0qNTxgk8elWEZTgAE0CGqhbvUqW+T61NGp3ABDn6VdhtiSCeKBNlMQHGAtQyW7dsg+9b8dsvU80lwQucRAgDHIoFcworRW+8wLdhUr2zxgHHT2qcMqDcY1yPalabeo+Ykds0ijPkjbORTcHGC1WXiZzkNTBZysflOTQBCqgd6euA3A71oW+iXEpBbhe/HSprjTktUC7yW9hQK51MkKbvlbsOtQ7mQ/T0piXQbrkcDinsd3IpgTxOhYFsVdjEDrgrWQNwIxnNPFxMhwckfSgDQksbc8pkE1X+zlD1BFRreyAY2cdzUyShxx1oENMXoaidXA6bqtjBPNSpGj8YoAxpVx94Yqk27qvX3reuLUYPGc1VNkp4KgY9KAMdWl3fMAaX5f7ua1F04E5HNQT2EiAkY47ClYZS2oxGeKhls+c7s+1PkWSMEnNRMzdycY6GgCtLbR9SB+FUJbeOPO1Dj61fe4GMFcelQn5kycfSkxlHJAxtyKTzQoOVxU0gA6cn0HSqhwxwSSfU0iiTKv6H8ad5eB0Xnpiq+MDIpy7mHU59BQOw/ameePoKmSPCg9jUKwnOWB/OrEeQOfXgYpg2OCljjGaUQBhwcH0xU4U7c4XOKMRkgAsT3pom5SlgYdNuPc81HFFEWIdcnrmtN4iwwoB/Dmqsiskgyq7h6Uh3AQoRtUZ9qlhsTvBJ49jUCTEnBjxnpzWpbyfdGQD2waBXJ4rWMJtKjn1FTjTIZI8eWp/lSiFipIfkdxzilQTx8ZJzVCZRm0SQrlRj2A4NUJ7OeHqGAB7DiunindUAySp7mkdo3PzDkdKVgUmczHMRjKEYHfuab9qBUEI7VvtZwSvuIUcd+KjTS0BJCnJ79KLFcyMc/aGHypnIB+lIIp8nMRPbg1vrYsvABbsKedPJwecA8KaLC5jEWGTH7xygPOatRQknaAQo6HPStI6cwcmTHByuRT2tY1GFU5+tMVyCGDorkhh1AziriWgxlWYnrnFCxoEBGQccDGasJchQBtO4DJHrQK4QpKpBLDPrir4VVXJbr6VWR9x3KRz6jpUwDdMgGmSB5Uqg5I4PSojFMVyrDd06frVlY3PG38e9Eiyxg4Bx69KAKD2k+7Mki9cmqM6sr/IQSDzxnPtV1mnkkKZVOcAEk1vaT4ft7g+ZIT7g0gvY49LuYDd5Y2N/sc1n3N1Od+xSqfwsAT9TXr0eg6fF92EfjVW98O2kkbeXEPYelFmCmjxdjOkgIDZA5GKtWt/ewHEErDzMDnNdHq9pJZSNvhwuPlPv6VzMtyzTdFGex61OxsmmjooNQvgmTOxXoox39avrf3AVXk+aPocVyUGpXMLMq/Mp5JHb3rXGqSTxKAigKM4PXP+FO5DiXDdl03NEQc9M/zp1vqkEHBG1snCmqbTGUAhANw4OOfpWXctKwyAw2j04xRcLXO9s/ERwCCAp6+1b0V88ygCbB+teRW7XKOrSg7ei9f8a6bTLm6jCZ3YAx/9ammRKFjpdURmJJlbkdjXOztsYlDlu4Lda1pLkso3qMn1NZU9oJTIQSPQjtQxIpveSI52KD+PSo3nJBc7i3THYU46RIp3eaB6DJqP7CtsS8kuT0x/SlqXoEjRhSADu75rNufLD8r94ckHrWg0UbjYPmJHSqs2nsY32gFgAQMZJ+lJjRjyRR7uEcleSQf1pptgrkFSARndnpWt9nuUb7ig9SMVFtcjy3XaoO4HPB9qRVypGlxDkxjHp/hQFnnkYtnBOOf89aJJRvJUsoJ55601JC77iZHyeDQFydLCGM75HAkz17CtSC0sFQEEq4HXJNUEt5ZGyyNj+FsilS1uhISrYA/hJ5+lNCZr7YQm6NckcbVXn8qkigUsruvQcDFVYLpkT/azzx+lSPqDFvk3KMdMZqiGWpkhRS3yL68VnzXEBTlgccfT/wCtVeV5HO4sVBJ6jgVB5A3EyMQvQnHX2pDIJ72Jm4ViSccdaC0ZfcXBB6EjH+TUgCo2Uxz0IHNSSQF1Vsgk9QR+opDIGkUk4jJYcgg9fetGxkLbfkwB39Kz9hV+DtNaVpCZCAAwI9KYmbETsgA8wcenWpAjuSwkYA9s8Gi209gM5U9sE9autZ4j++RxVGZk3ML7SSA3HBzisicKrjdkV0F1CAmM5/rWBdwqx4JBHakUilK/7zCHJ6DI6VTlVtzCR2HrVh7eQKT930zVWROpc8/zpFEEjxoPl+Ye/WqruSOOAae6KrZBzmmFRjoQfrQUA2dGOB3OKsi7VBhMH8KqtGQc4+lKsefY0wHzXUj8EHb7VWHzdM1ZNu6nqSPbpTxbMD0yRyOKAI44WJG4kDuRV2FIkBGSW7cVGkL9eRVpYTxmkSOSVxwCfxq/ASRluKqhAozkfnSS3oSDauN1MReuryKGHCOC1Y8upu4Kjjt1qnKzTPzkGpoLDe3zMfypNjSATE/xHmpF3nuQPpV6HTVXABOfcVpQ6a8uApPT0pXGYiZTq+efTpWjBM+R8pNb9p4dhPM5x7Cti30a1QbUTr60xXOaiuJmj2KuO1VL2OYKpkBOT3rvotAjPIjP5Vma7pPlQKRnryKaRJlC3weF7DtVqKFSO9WvsoGCGA4FPSAAcmgZVaHHaoWQDgCtB4jjjpVNm2tzmgCDbg88VKhUHrz9KljVJDyauR2UTCgCqASMgUu5s4GK0hYBRwaBabOo/SgDPYuBzTOvar8tuT0HP0qqYuTxQA1AT0FTeUwGSB+VRBZFPHSnfaXUfMh/GmBFJFC7ZeNd3biqNzZQ4+UDNX3nWTgoAaqS/LwDn2pAc/dWKBsIuDVSS3KEBh16YremO7jaPxNUZLdjzgsT6UhmPJF1+XiqjW53E5GPpWvJAwO0pgVA0J3fdwvqaVh3Mgx4bntUiMC2CPxq+1mWAYj8BUZtmBwNwz7UDuAjyoP6UY55XpVqO3IXGSW9DUotSc5Ip2EVVfJwAamCjPSntblUwrD35pscRU5Lkn36CgBkgYEY71FIgPAPJ6AVdkVtnXHHHFREgDIPUY6UwKPlyccnAPpTo22NvaPkjGcGrhconQH2NC3AYYPGe5pDuT2d6ithxg9q6GyltpwNxX8ea5nylk5VlzUtqJIm4IGemD3pktXO9h0+2mGcqfqKW48OwSISqIxxWJp13JtG9sGuktJvMUHzdp7ZNVZGbujnL3QpYkwqZHYD+dYZhurdyHUkD35r07YzLyysPWs6809JBlo1znjilYFI42F5NvzZHpk1MHcHvk9OelacumR+YSox9KiFoEIAJwTyaRVymJZFBD8n1JqaOSLcM9e/FSSWQbnBO3oahmtHxx0x+P0pjJVaJAcPvA5xn+tI0ikZRcMeSemaqLbSKMMH/HjNSqjlssMKfXmgC1AYyeeD79K1IkQDjH1rFAf+BTjPSlEswAG4qo9KBM34rqCHhgS1Pm1C32YwpJ6cZrDiuVZwGB3dCan823GcJz6k0XFYbdXUSSKUTI7np+FWLTX5LbbmP5O2O9UZ5bYP90N2warvJGzlDkZ/u+lIdjtoPEds4xICpxnirH9u6eFLGfGOua4T7IZnBjlZWx2PWpBocrkhiTzkGncXKi34i1/TLnIRQ7Y6Y+9XEvPazOUWAbs5zW5eeHVVSgYDvvPWsE2LW5YKScdW5yalmsbB9mEg3xRjaOT161Pu8iPHlgk9V6YqWIsi7VyccspH8vaoLt5GYhpMYX5en5GkPca2qBkVQuCvuRj/AOvUEmp/Lu+Xb1J9KpSSKJAXySw/h7+gqIycquDuzwKVyrItPqkpCsuAATjmtC01u4G0NExXoCD0rJWO4kZdkO8Hke1bVtHcxKu20J3D+7QhOyLsmq3GR8mFK59/1qCS/uthy3yg5Ix096V/tkuNyEL6Ff1FA0151yzbGHr0qtSbIo3Gp3GzKMVOeQD+lU1v2k58x+eCrGr9/pcMIAjuwW6bSOR+XasV7dwzbHPsMYJHek2Ukjds3DL8zgfjj/JrViuIVYZ8xuxz/SuOWa4TAAbjnpz9atQXsuGVgQOxPai4nE6qW4jL/wAaBeMiqU9vG8X+tfAPAYZzVOFZWiz5jHPG0E1eTTZ5iqrITkYGWpk7FPyLbf2YtyOMZp0T28WV2k+2MitZdAlMexlZu4YHJNC+GrhST5QAzxz+tFgujPFyJUcphTH2pVlLYyoIx+OfSpptIePggJ6bT+hqobRonbeWK446Y+lAEiCBwuA245y2KmZgUG1dyqMHPJ+oqBSA2FXb3Oec+9TRSgdCOevNAjPlkYrhWAA6Bl4qi6Xco27SQO2elbpmj5KxDceMY601ftL8rBlf9paBpmFFb3JcFQcnsTir6Wc0XUnB7buAa04oXU5K9e4WnCVYn+bhhyM0WFcy44LjzMMNxFb1hBL1wQ3pVTLO4YAA989a2rN8j52zx60xNlyK3CqCzcfWnTuFUgenXNLsjK8PnPY1EYQ4xkYH4UyDGvHkJyMZ7c1j3EjbuUYn2rpbmCBDksoI7ZrEu2gydpBxSZSMWSeWQfMG4OAe/wCNVWyS25sgirE03LBe/rVF4mOSG/CkWiMjk4H6U1d24DFPQ7e+D6U+PYXwCAfc0DGMpAyQT60IpcgbW59qtKiscMSPepcom5VCn3HU0xDY4QqHeeR2NIZ0TgDmq7ztyMAAdcVAZh0xmkBZa9OcbM/SlSR377fqarIXY8A/hVuOCWQjgn+dAgZ8L8x59RULPvIAI/Grf2IkncSPaljsxnkHI9KLjGQwg43Dpx0rThAHy5GO3BGadbWhk45XnrWxDYov8Rb/AHqQitEhbHAx6VpW67DhQRzTktlHQ5qwluQRx+dMRNFubjcc+hroLC3CqGbH0NZECbOcDNaMMxIAJNMRqSXgjXaorn9flkeFSe9bCCPqTWTrssbRooYZHamhGH50i9z0HWp4pt3Xr9apYfjIOcCnKD1NIo1NwYc4FVpUByeajR2XHerSbW6qDQBTRSp4zitGHKjnmkEMZNTJEE70ATJIxPU1ajc9xmqgIAqaK4RetAFlsY6VSnRT061dEqOPXNRuFHJFMRlsZI/4KTHmcMAKvGRCcYpQkbcjFIDPayDHcD+FVJrUBsHAFb+xMdeTVS4tg3Q80Ac1LHtbkjAqPKdOtaVxbHnIwazZIMGgZUuGT7oAORVQ2ytzux7VdaDJPGfpURg2nPFIY2O3A7k+1PFurckCnpvC4C8UMxCcLnNACeSEBO3AqEuA33TiiSVgp3A1XaYZHXntQAMAWyafg4+UD8KVNrkip02gY6n1oAqH5ckkk/SkwGIPAxU+0DuCe1JgkjPQdeKAGLDG3OM0NBGucYyexqyo29hUUlt5hOSMnrTArpGM4UgHNWFiIbIPPY+lRG0lRQ4IC9gOaRZJYSFYcnnBFIZbRp7flWJH0rXs9V2sBKAoxWSlyHAzwR0p+9wcooYDnimmJq53FnexyBcSCtNYhKPvA/jXnMGoyxjjqOTg4rWt9UYlSJGHbbmquQ4s6ifSd+cHk1mTaRdp9wZx71NbasSABIWA681eTUWcfWiyJ1RhPazp1B5PIFUpCyBi6MOcKvrXTPNv4KfjiqEqhmI8vPqTQ0NMxTOCvQA0FwiZUgnjOR0q3NZITuCEA9CB0qk1u+7HHB71JRPHMTJhsD0FSMg2bsA5qiseeVkIz3NW0yiqCwY+uMUAMZHOFVTxzSIQX2kHr6VeEoVVXjPtTZNz/djxz0AosAqCzxuaPDdBmmvDaF8r972pjWVy65wSp5+7zUi6VdbQV4GeOOlMRNaiGHb83etF7uFF4Zenc1Tj0yZWO9dwHTI6VHLaLFw6k/UGgRSv3eYHYBkjIGax/ssrsXJyQMnjI+tbfnW4DEkYzyfSqs0sMi4RwpzjPYf/AFqRSM6RWEZwygnjrj8KpPEHI+RSQeCBzVqW0aRcK65OBz39hS/2dMu07lGOu30/xpFpmXPbrkKI1Vj8xbP+eaorYBpjgbQB1zyK157GaIsdyeXnI+YZGaz5EkQbpGUnoAGHFIpMv2ErW7grGOu3k8/5963DPLOoC4BPTFc9aS/MCpBOMZ3D8qs+dIkLNu+YnH/16aE0bsWnvJtV7kDJJJ70s2iw+WCJ+F6jfwawTdzgY3BuMA46Gqj3NyTtGW7AjP5UXJ5Wadzp8DMAG355JB7elOt10+MHdCJARySMk1lxy7hiXOBwcDOavQS27ckFSoA5GM+5oGy3LNYGNhHag+2M4rEmhV5d0cQTj5Tjge1b6z2Me8eUpfHHNQPeWzjiPbn5cFe9ALQyIJLhGCEMkgGMsB+RrSgu7mMAY8xj3Udaj3pJOT90kY9P8mrUQBYsjkjOQD1oEy1Fq91AduBlT271YbWZnT72P9nGapiPeCCCSDnP+FPW0LNncACPypk2I57lpGyT8o7Y6GqRLNuVeWPr0xWpHpm/OZThu+etSmzSKPKg8HnnmgZj/ZZNyseh54FSraBvusm3vntV7y3ZgqsQuc5xzUn9m7s7/vf7VFguZwSMyFSB8vTAqeObY2EX/Crsenwhuh3elWkgXGNobnuKBXMWSKdydkZOeciqradqE5w8a7exPauuEZA4jUd8AU/IYAAcelAXOWt9Buk4klUAjgE9K1baxEKfvDz7d62AikDpTJIkI9vegV7lB5ESMsq5YdqzZ72cAjoD1Ga13SPBJxz6Gs65gibuDjocdKYGDOzEHLvvx0z+lUXhZjkZOO1bclixbKrnNRm0YLnYeOvNIZgy2srfMq5B/Oqc1tIoyQR7VvXQEYx098VlSzAsRtwR2zSKM3y3HRTwaVbdmPA+tTvkn5RjFSLI6glcYosMVbZ1GACue5p5tt6/M5yPaozdSnAbp7VE9xIeh6UwBrQBsBifrU0VtbrhmXcfSq2ZZOF3bvrV+z02SZh5jFPU0gJovs33Uh47irKQ4OQMelbNjp1lAFaTDEdzVi4ubWNDsRceoosTc5+WLGDjJ7imxkB89MVYllEsm1eAT2rY0vSoZXDONxPqKBla0jRkyq8nvWjHaSt0zXRW2lR7QFjAH0rWt9PijA3AU7E3OVj06cjIXn2qwNKum/gNdgqQxjnGKZLfW8Q4wTRYDnI9LuFA35xVhLTaeWqzNqSykhTgfSqE1/hSNw/OgQ+4AiX72fxrm9SfLAA5FXZrp3P3s1l3eSy5FMZdYBSPoKikTP3cCp5FccY7CqxjYnrSGNXKn1qyrnHHFVzDL2H60zzZIzzGTQBc3kU4XLdzVP7YpGCNp9agklfqhJ+lA7Gn5xboT+dSI5UgnmsT7RMv3jjNWrecsR834UCN6G5XPzcVaMisuOKyYirdxUxJjHyvQBYlVM4/lUWMcA1H5zetJv8AU0xE6pzkN0pSgJ+8aiVwBnNI04HUUANktgeS+ahNvCCdx59RQ7CTo2PxqJlIGN5oAZNaxEfKxrMnhC5xjmtNmwME1TmKnkge2aQyhs4yeB9aqySkKVHWrUrg8A1TePLbs49qQyBizD2+lRsAGwVwTVlIJM7vyp0kY2gY+b+9QBVVT1DAY96nHKj58H260xlCjGce/rSjAGcHNAFjYgUFRnjnmp1QYyRjjoKorKwPBIq7E+VBYjPtTAXbyQV/MU9UU8HIA54HWpowW7VMAGOMGgRAIgV7AdhTZbVFiLA5Jq2YRwA3WoJ4SN20E9hxQBneQo5BOT19BTCwDlOTxzT7hGVPm4UdjVYXSqhAX5s4/wDr0iiTyycDI/PpUkZ/hQkjOM0xLlGwrHDEdKnwHACnPHAoAuwTqi8FQB71pQ65HbEDIYmuXnRyrbWzt5wKhiSeZ8NtA9+tO4nG56Jb+IbKb5XAGKurcWUyh1Zee9efxWrjBBIwMbR3q4m4ZLMR657VVyXE7fZbSjG5SD6VWm0iJ/utWHbudv8AriO2M1oQ3ToDmQn3z1oJsyX+wmP8WRnjPWj+wJySAT14NTLesuMsc+xq1HqozjfnAo0DUpQ6FOrZkNX4dMEZXPIqX+1UC5PNQy61Eo+7TFqXUjjjHzYwKGv7KEfMwH4ViTa4jMMDA/nWVcajE8hDAD0yetK47HTzeINOgyCc49KyLzxJp0yFVGM+tctdTwMx3AnI+6BVSRoQykHBYZ5/nSbKUSbUbtZXZ4vlQeg6mqHnquQ0i+6nsamSKOVhk4APUHgH/Cr0GmWTspkxwfWpL0RmSXgRBukZsDC4GBTDqrAbPN6gYA711EOj6PIoRnKt65on8OaTzIsgBA45oDmRzBvlZfmcnHBOeKpO6OxyByecdq6CfSLSBz5Tt6bi2fwrJntTFhOvfIGDSKTRDFbEx5jVmYngg/5xV6HT7onc7OCx4GePrWatzPC+I2xjk+/vV2DU7kBd42t/dHegHc2ItMbYHlCoynOAf88VZltLdY8kZB7DHHtWNHfT5YZJJPAI4HtUglLJ84J9MDNMhpkkyWQVisZD56gVnTbS+E3eucda1ViVuijcR1A6VDNbzEjbEAB7Zx70DRlrCdu5cBycAk08qm6PzM8HBqwmnTzHAAyT8vFXodAZky8xA+lA3YqLASwKnep5B6ZH+NXrdSikMxCjqP8ACrKaSsO0mUZAwf8AGrcEFrHnzDk9/WglsghLhvunaBxxzU6MAxyx4q8sttGwwBtbpUE80Rfaqduwpk3CGaAsep9h0q/GiSKBjjFZkMg+9gj6Vegcg9DQJlg2iYyT9Kb5MaY4yBUyhpMAAjtT/sTMM5I9aYimy9ccgc1XkuBEOfzq7NacEKxx6VTlsw4IDYHoRQMoy6pIjEYG5T/CahGrylwFUcnjNXG06JWJ25PSq5tY0yAMZ9uaQxrajOCdvI9RS/aJ7g8de/NN2ovf5u4x1o37W+UEH3FAEsEVw7ctj1ya1YdLjY7riVQp7ZrEL3ByyYHFVJZb0rw7YxjrTuFjr5INMtosllJA9a5zUtSswzBFy2OCB1FYuZ2JJkZlxg5NMFgrkFm57HHShsEirdTl8qoxn3qh5JI5z9c1rz2ShMnj05rPb5CQOQeMGpKKph7ZIPbJ4qFlKt16+lTMhkbHI+tPjtZgRuYf0NAyARvt7MKd5eOcHPtVwRiMcOvuPSondR0cGgQyPg/N0qwl46jCZYdxmq+8Hvn3qSExjJzzQBZFxcuPldh7VIscjDLvznnmoPtCIPvHNNFzIx+Uk88UAbVnDCGGWyT2NdNp80UIG1c1y2n2zvIDI+1fSukhktrdMjqPegTN9dUZVwoH5VE+rvk5YD3rBm1RmPyYxVGa7kZuaYjpJdTYj/WCqjXq5yZAT9etYKzlsjPXtU0cJc5LfLQBrfbC/C4571EVYnLMce9NiCpwMVPvFACIiqvr9apXxUsuOtascCyD0qjqduEdcelCAvSDccgdh/KovIGeQRUYu2Rh8hIwP5VchuUbBYCmAxYSDxSSWpkWtBPJbvip/JQr8pFIDmJtPZSTsqBbbafmB611EkGRg81Ue0B7AUDuY/2WNxyKUWirjFaJtSOhqIxMvGM0AQouwYBqbcGGM9O9RSIw6CowWz900ASEurfKc0u9iMtQGIXoc0gBJ5NMQoJal2g9TUgjAXr0pDIE4IoAhZCOR/KoWLYwPzq55iOMYIqF8DikBnzNJ6nNU5BKxGeg7GtgqpHIzmq0kKluKB3M4KMHcDUTqMkn8BWi1vJjgZX6VUngbOAMUDK2cd8Cnk4UA9DVZreWNzwTnv2qRFZfvg5FICUxxsDkD2pqQIRzkYoY4GRTRM3TPvQA8woAOTzTki6HggdqVJVZgMA4HNXIVibkk+wFMQtsRk/Lx05q6I0OMKP8KYiRgjirSeUAfmAJ6CmJlVl2ZbOfpTElyTx17ntVt0DcjnHpUTonHY0gKstjHcDAkxWfcaQ6/cwa1iCpyp6VXneUgsGNAzn5LJo2b5CH+tIqyRkkHqOhrSnkcruZD17kVScSMMkfQCkWBdioCgt64FRiV1OSMgdDioWE6n5VLfSpAzKdjqRu4wRSA0rW5HB5AI71oRYKENtOehArHjEWQoXaO+BWpA4AxHk+mapEs0I7Jfl+Y1cSxwOJDg+tUYp5QQGGQO3etC21GIYSTcpHrTJZMto+Nu78TSPbuuAOR7VfjubTA3OAfrUU9zbDhZQfoaLCKBfHLdB3qCS4gPOfzqyXidtodScVC2kiVSQ/fNIZTee2ZwARkjBxVJ1jk3EY3ep61an0SWIcNkmqEli8XLc+ooGrFWSHCuzSbfwzketUzbMshkGG69W7fSrTxhDnnd7dKqsS68dT/ET0pFIg88QzZVRwMc9q0IbuJv3e8Hbyfas6aFWCF+VJ4z1NI1ltcEghSB360FWub5uAq7lkUMehzninNcIMIGIxySfWuZ8ySKQqMrtPB9KcL8eaoLg89W7e1FyeU6OVQxyvT61Sntd247i3ocnNUotTh3EDntjnn3p7X/zOrcYPHPP1oHYjkjVQW27Md8UxJVDDA5IwMg0rb7gEuMAj8qYbVdhTecbu/X6GkUaMWZMDavy85x19qswQbWyzEdyPUetUoUaNAEzyPrWhbpGNvzMF7imSzQheziAMvJ7c1aF5Yn5QoB7CqsMViq7nOPTnpU7GzJAQDcOi0yLEMl0oJaFefeo/tVwWITIz1A5/GrTFOip154Hf1qBlYgKoGSM8cCgAQSSsMyd+c1dS0iLAu+ccDmqqxXRC4XI6FSOKd9luVwMZXPQ9qBGn5VvnZswQKFS2ByFz7mqKC4Vx5hIB7kUr71GQ4K55GKANNTEByoz9KlUZHyjnPHFZcFxg4L9u9X7e7VQNpFAi8jhVyw+bHOabLqCqvI4qvLcb8EdxzVZomfpzmmFhsmo4bHX3qBr85GRxmpkscn5/0qZLJAv3fxzQBVe4DDC9f88VC4Rh83HetE2iLyPTnBqtKoQHZyO4NAGa4UA4XJpnmPjGMH0qxIpK7scZqHAGM96Qxu5tvI59Krs5b5s4PfipnlbJBVQuOCOtVWbnjvQAGLAz1U+nalAXHGFx0FOVJXPyqeOtSfZpNg3qQfpQBVaKN2+YkH371Xksol3ZAI9fWrzwyFQAMj1qL7M+PmOfwxQMyZERCdiZYdyaiBfacbc9+OlaktrG2c5yPSqEkB6oxDdORSAozwuCDn61CEKngAnuDV/yHHEnHoai2hCSTn8OaBkCxnPyoAe4qeKFX+V8r70gzu4FPAlzgn6A0ASpp6s3LEjtWrbWUaKAEJPSqlupBBYkDHQc1rwTFV4yQaBCi1KZJbAphIz1z9aleZmX5uBUJx14NMBNp56A+lMchjgc4qXcrDGeP5ULGhPUH60CCER5GQc+tXk6fL36io4olBz0q+iRhQPTvQMijjLcEYqxFbUuVUZHPtUgmJ6CgRchhRRljVHWDGzLtxwKcZG9azr1iZRzTQEiyRtjnsKnXb/C1Y+7p16CrUEhHT86QzVVX6hqek00Z9aqpcELimNdEHjkUwNYXLEfMKQy/hWdHeL/AB8VbVlkHHegB3mpnrzQXXNQSQMfummIjg4oEStGG5zSeVnoOaXBA601pHXoMigZC42tjbQozxgVL5isMHrUiQhsYNADY7dm6ZIoe3K8Mh+tXE/d8+lTpNG/ysKBGNsHXGBUbIuOB1ralto3HAFUZbXAoAzcDNOCrnJpzwsDweKQKc8kEUgH1DJEDlmxx2xUmCMmjkj1oAzpF28gVVkiyxatWYrntnHNVWH94cUDM8xjGCOD6VWkRF5GT71pygYwBWfKDu6fSgZGjcc5+laNuC2MdqoiIjuATTh5q9CcemeKQWNXywTkP06g0u1kOBnP0rOE8ikDqfSp1u2HYn2FMLFstNj5XI59KZ+9BORn0pv2k9CQKYJixyGzQIf5kpGSnJ6jNPRi2AQMUkbFmyeT9KsrGOpoAqyQ+YCO1VjaMuTWrtB5H5UyRdnB5JFAGYsAV/m2k/SrMcVqHG5QSe4FI0ZYggYx1NRPbkcgkZNAFttKtJF3qcOe4NRHSnjxhxTYo3j53d8mriSsTg9qAK6rIrHk5PrTlVtx3BicVY3DIzxnvViCJJCAW59RQIppZzTHg444FWU0qbaMEcDGM81tWmmxsM+dj2zWimmKo4kzTsK5zAsniHRs+ualSWSLHP4V0T2DbSAQay7rSpz908UWC5ny3RUjzWGD0A61nXUsDJuaQN3wDyKuy6TcvJ90kDv61Sm8P3JB+VxnrQNWMqWa2Lf6wAevvVGT7PkrHMAcHlsflWnJ4feJizkgAc46VRk0MqGy7cjoBUlpoqN8w3EowA7YzVR59q4ZiMHOQelaX9jiNSN+R2FPNtEnTYuBwcdKCk0ZTqXAGR85ySKabIFRjGewz1q8yxI5VB1GATUTMxbaiZx1PelYdzMkgkibJBx2IoBlUZ2ZPU+9bC28ryjKxk7ckkZIq5FpG5ABGiqDnGev/wBaiwXMhJpWi27Gx/dA/SpdspIyDuIzz/KtUaVJ8xBAI7evtQNNd2IdsY9KYrlGKVlBUISF67uKRLmQy58xsjsD0NbcOj7mUiUlT19DUg8MF2+98vt1osK6MaO4Gee3RWbrWrayo2VkYY69easxeEpcqMlvetaHwm5bOcBuvr9aLEtojtxCyDDgEcnJ61dVIMZ+Xirtt4XjiHMh+lTPoZQcPxVWJujMUrGCVPy96Glix9/ORU76PKuQJMg/5xTRoZ3AmQ7e4pAUpbhGBCjOOnFUJFklGAm3HAFdB/ZixgcDgcYqP7Hg9Bg0AcykTRsQQwYdsVftgwKkIcdMmtf7Ki9QOuBThEq8KB78UCuVVdhyB8p9qc0zIff6VY8jceMA1ItoDjd+NMLlcSlgAeG96XzGHUVcFrH6dPXrSm2Uj+dAigXx3561TlZiTtwe9ajwKOvbvUBjRGzgE0DMlkldQAhx61F9iuHGGP41qtKwOVXA6U0yOxBCflSAz49MblXcsD61YTToEUAqCR3NXVgmc84ANPMBQZLD6CmFypsWNQqqMemKrSqScgYq3LKqDleKyrq/WMnHSgZHK5iz82VNUppyQRxSPdh2wBn+tCJuwRHhTQMqyPMuMD8RUJy33sg9vetRlTaBwPT2qo0JI68jpSAqMN3BzmoiuGyO1XNvGCOfWq0q+WwzgA0AC5k6YDCpY4jJw3BHSiNY9vykY78VbjPy8DdQA63gAwSxzirXnBFwB+Iqvl2GP/10+NXHDZwaBCsHPOTxSoueo/Cp0TGA3zVKoReBQMgWIE4HepktdzDnHuKlSMZ471YjiYdjQAqwiNexxUg24yCBSlHKdMGoI3VWwx5JoAsgDHIFKZVHagYx1FMbaOtBJGXBaqV0370VaaXbmqEz73GDQA5o17egpqna3U4pwbkA88Cpfs+7nFBRJGSwpxiakjjePjFS7mHUUAVGjcN3pyTyJ0Y1KXyeRUbFcZ6UAWY75wAGBNWRdKRzWUHH0pPM/wBr8aANcSK3QikbJ4zWasuO9TxysepoAV0kzkDpTo7l4yM08TBRzj3zUckok6AYpgWRch+9TRyKvJNZi9eKnjoCxuRSxsMGpWiR1yCDWOm48mplmeMdaBE89qrCqn2Ty+nP1q2lzlRu5qQMjUAZ7QbupGaia2YcYP1NbCxK3enmAfWgDB8o45UZ96he2J6D8q6F4Y/SoWgQcDFAHLT2MhO7bgelVxYsTz+vSusktcjAxWbLbOhPy0hpmK2nA528nH0qJrSSJclD0raA+fLDnPNSskbr94ZoHc5gSDcdw209WjPKsTWlc6Z5hzt7etVBpxjGRmgCFt7nGcCkQyKScdO2KtrZShQTj2p58uMEOD07DrQA6GbgEKfyp7O+T0AA5NRxtEBwcew61aV0b3X6UCI0kY4U8D1qVUDA4UkDpUe1fXPPQVahmxgEA4oAh+ztIhBUg1C1tOOxI9q3oZoZBgqKmNuHG5AOelOwrnNqJDIA64A6k1MVUscqBxxitl7N933M1G9kwOfLNArmU8bIhP5cVEDKMMFIJ4rZ8nggxketN2Jg4XHuRQO5mxy3inAYjIqaPUtRjfaXarny4PcikLpkAjp1460XARNfvd2CCM+opG8RXIHzR/iaTchOMY98VJHDA45Az607sVkM/wCEilDL+7xnuR1pJPEkzBh5XHcgVoxWMBwflOeckU6TT4yuFCikLQ5a51mWQENERzWe1xI7A5yK6G90xl+YAO2KyZLG4QYwOe9ItWKbCZkyxyCeFzioiqF+eQOvFXfsU7NhWOR09PrUElhcpIcsox6mkMgaGLPTCkY696cIo0YFEBAHPPWlS3lV+qkfzp8cM4JXbx1+v0oAkEhGdqYI5PFPeeTBPAB65prLcYwVGPaoHaRnVHjwo70DHm8kUgDPuDToZyxJbAUfmahQF2YlGY5xwOTSpbTZ4jdgT/d6UAaEN5EijqSKs/2sVI2A/n+lQ29qwX54zye4q0toOCIs5p3JEGq3WSyNj19KuQa7djBY5FMSxbZ8oxntirMNjIvLKtO4tC6uvT4+5knpinf2ndSEAqRnpxRGqouPLB9qsKJW+6g9qdxDI7qd8Blx65qbfKw6ilFlcSYJbb6irKaecDc5/CgRWWN2OGNTJZ7+DVxLZEqbAAoApLpsR+9k086fFjI4NSSXSx9OapTXk5JCjj2oAWW2hjH3gKrPJCvG/pxUMqyyHJUnNQPDKGyVwPSkMueenQc9qRpf/wBdUgj8ZJFDqRwWP1oAfMzE4zx2NVjup5Jz1prNjGD2oAjwcHtmkM/kjIqGe8WMkHPFZVxqGeFOD1OaANOXVyAQOeelZ02ry4yo/wAazTdB2bjDZ4pu8SEDHPuelIdieS/nn6DI6EGmR2TyZLMRnkYqWJQn1NaVskbdTQMq29osY+7kjrUzQjbkDaCK00SDAyeQPWmTNEEwMUCMOaPbjcvXiqshZBgA4961pQG4UA1WaAZyCPcUDMmTIPXGRmoNshbIII75rWMYJIKg+vFN8gBsqlAGfEGBIKde1XrdVJz1B4xTxCzPwmPcVbtrVgctwD3I60CIxCSflOT71IIG28jNXDAoYDuO4qWO3568UAZ6xNjC5p6QMCNwyDV2SMrkIQG9+hqONmI/eJhh1xQBZtYUxVxSijBGcVSjVmfCgk+orRg0u6l5xgH1oAhYhugqk9viYMx4PSuiTSDEuWNVLu1XBBPSgDNYKF5FVZMn7ucVewoO1jyKhkZV+6aAM9on6npVZ12v+NaJYk1Rnz5ufemInMcakEDsKkjfbyAMe9N+UY57CnErgY60iiXzFNI59KjCj+9Uypn/AOvQBAwI60BcryCasMgweKhbKnigCF4WxnFVXilB9Oe1XxKQfm5qQKkg44NAGaqysc8/jVqLeCKtx2571IYOM5AAoArGMsOtMMD5yKmbhuM4qRW+X1oAhU44I61KpyBim9eoqWOPjimAolKtyKlEykUvklh0phtz6Yx2NIBwkB5BqZHYd6rCNk4xUytjqKYF5Hbt/KpxKcYqnHLVgOpoEK5yKYYn65pS2DU0TKTzQIqEyJ2NRM+7qK1XijZaoTQqDx0oAznjXJPFVZEHG3jHetB4/wBage3PODQMqAOD1JHvVhNr4UjpTNm1sDJ/Gr0FuHGSRmkBEsO85/So5tK84ZxjPpWktuF53AUrSBRtzTsFzmJdLlh5JOAe4qKOB1b0+tdDcBnXIrLkhlBY4H0BpDRCIj26U5kIUAH8qPnAzjmlG9ugpgLGXTjjHrWpZ3brkHnA71mqM8Z4FW4QAMetFxWN63vYzjeMVeDwsM5FYCxqUyDio5J5Yk4Y07isbMyxHIXHNVHgUr/SskXspODwasR3TkfMTzQFiw1su3IxVeS096txuJBnd0FPWPefvdaAM3ySvVc8UbCOAcVovBxgH61A9vg5Ddu4pARKWRuHzSSXUyrxk/jTggXOSM1HIUwRmi4FZ7xwcEHBqJ7xGGOQByakfHXg1GIw+dq8+1AyNMzPlfXircWlvM5YqfxqS3TyMfIPyrThvY1A3DFFguZ7aA7quwgepqJvDt0nQoRnn3rZOpR5POAO9RPf7h8rknPSnZCuzDk02dMlwMDqKhawDjn14rVkd5GOSee1NEcgOVBOOaVhmfHaRxHJHQ54rUt2WPC7BgVW8u48zITp1qcWs5GeQTQBaZoWyCABUWYhnaag+wznOSxzVuDSmJywOR3zQA2JzjjP4VeitZZRk5FXbayjiAJGSKuAKKdhFKHTwvLkk1bSFUGAAKkyKQuoHJoEOoqu92iZqudQ7KlMC47t2qs7PnljURuJZBwuDRtc8saAEZgM55qM3aJ1WkkIXqaz55VzxSGW5NQx0AFV3ud/J61Sky/fg1HsIP3iT7Uhk0l0d3ambmbDZ4NRshY8qc+uKcsRAOB9aQEwKHrSGRRwBzVb5z8oGMe1I0Uzfw5pgJNFHLzIuKoy2VsBknnHrUs8VyO3B9/1rPeOUNxk9iKQIjeKJSdijjtVbZ5nKcGrsVq75IVj7Vbt9JuGydhHofWgZRt7FzgsDnPY1qQ2AXBMnFTfZHiXlhkelROxH8R9qBEpgVB97cDUexcdfwoRncEHtUyxjbnOD70wKrwgAsuQe9V36EfqKvNuA44z3qv5MhY7h17ikBTAZTk4wfbpU6qCMjHHarkdsNvzDmnGBAcr19DQBEiKoHr3qTGOD9096b5nJGORQil1zkqc0ASbFGOaGfI25/GmOrHgkY7U+C2VmGWI+lMB0Nu0pwWNbVppO/G4Ej1qSyWBANxGfetH7fDEMAigCS30+CAZ2jP0p811HAuFxms6bVP7prPe4lmJ44PtQBZu9Tc5CnrWRNNLIclqnaHuTUD4H3vzoAoXCu3zLkMP1qOP5hkmprieKI/O6rnpms6SbypVYODG/Qg8UAWycHiqcxzL+NWA5YZHNVZD+8/GkBIJVY9SM4pdueQar+W27pjgVZg6YPWgY4K/apFlkQYINSDG3g5NRs3YgUASrc56qfwoLg8jioVweg61KsZJoAibNLGxBGP5U942BwaFHtzQBKspzyamMuQM1WxxzTgB24oAmZQ44pgR1/8A10DPrUyA4ye9ADFGTk8VNFgHFOwD2o2gDigC2jADANKdpPSq6cd6kGccUCJQqntR9mVmzzSIG4IFWAxHWmBD9mx0pdmO9WAwoKqec0AQhCR1pdrDtU4UCnDmgRXLN3yKjYk8dqumEOKgktmzxxQBAYcjgiomgkB+6Me1WPLdeoqQBlHIzQMzmg+YHuRTAGjBwxFaR2cll5qrMiN0/SgCu0shUfMTULSFOrc0kylScE+lVJN+3rk0gLJu88E01m3Dg5rMZZlbJ6VNDMw4PT1oGWNhYZ/OpFQ/4U9XRl5pjYB4piADtjjvUqnZ1IxVZmYD5T9aOSepxSGX1nwSOMVHI/mDIGKgEZZc1MsW3k0xELQknPQ1YijJxkYpwIz05qRXOaALkcSoAAalxwMVVSbHXoOlTrMpANMQ4lgCRnNVpJn9Kt70IyTTWWNgORQBRL7s5Wl8re33AQP1q55UY5zmhSAcYpAVhAm0blGOpp37mNQdo4qSUZHuKpMCM7hkdqAJJJkJwMc1TfEmQM81JtO4ZGe9S7cqHK+1AFI2rYzu/CpFhcD7pJq4rAsPlp4IL4CUAQoJVHOc1PHMxwGH14qTeg5aonuIFznrQBMrAdatLIgABI5rFfUFxhR0PpUa3Ekr8bgvvQgsdOlxCOOKk+1QgfeArnolc5OT9auJblhgt1ouFjU+2Qg4L0n9oQjo1ZjWqg9ScdKFi289QKdwNJr7OdoNQvO7jPIqOMrwfzqwrKenSgCv83U04Eg8JmrQEeexoZ41/hoAr+a6/wANMe4fGDxiny3ClcAVSllcnIHFFwGSysxqqQ5bg8Z6VM27dyME0i71cjbkdqQxEt2xwCak+zOOQvvU0byKuSMUrSzEDHfrxSERkFV6Dp1qHd81S+VMzYJ4NSpa85PJFMCsASeRU6xbjyOverawLnOKm2KvagCounq2PbpT10aFvvAZq0ZFQc1DJqAQfKfyp2Anj0y3iHCgUk8cSLjIFZsmozMSN2BVZ5XkOS+PxpaAOu2g7nNUQEY/Ihq2kKuefyqykcaDoBQMoralhkjigxgKc8H2qzI4HAaqchVmzuNADR5fTOee9KXB+VVwe2KBEM5PPpU6MgABI49aQFUo55wRTSoDdats64+U1SmOT978MUwGNImcfrQsyY7cdqqSDH3QaYkUrNwM46UgLxlBb5fxpn2nYxx1pqWsvVgQKsLBGvLCmA1LucnC5q5EHf779R0zVcui8AY9KjM75O0YoA0wyR88Gka6AHy8VQUyMMlSc+1SrBM3bI+lABLdMM84rMmuJNxKOwHcVrmwZhk5pn2KOPqRSAwJJnkUqzBlPYgc1UeAPHtViB6V0zwQ4xgGq0ljGeRjHWgdzH02Vot0L5yDwTRNKPN655q9LHFEepJHrWJLJ+9JH96gNzd2EnGOwp2zCn3oV+mR2FSbh69aQyIHHSg8nOBUjJv9vpTCpHamAgPYVbgBUdKq7tvbNTJOV7UCJZFJUnpUByD901MZ8jkUcPQAwAkU5Y/XNSBAOlOCAnJJoAQL2B/GpFBx1qNkK9DSrkcUATAnvS9TUeGJ+Wnqrg896BAQRyKkjz61IACORTWj/u/pQBMshFSBtxyapZZeO1TRtx1oAtge9AX3NMQk+1Pz6UwJFx0zUqr6VXX1NSq2CMUAWAtKQcdKEk6cVMoDUCKwUE8in+Spqcxim7CKAKslsOoqnLbsOlabq56VXkDqPu5oAyJLdupBOKrPbHHIxnvWyWzwVpjKh7c0DMJ4AMd8VWaNRyO361uSwIeOM1D9gBGcUhmeoOBuxk0/GR15qWS0kXkL+dMZSmNwpgJj2oVAX5GDSrKmcMO9S74cBs8n3pASoQowAeKC27iojLHghWGO9NLj+E49KYiQ4zinLnHTiowxA9c1IkoUZNAxcnuKeGGOuKY0wYYxTN3PHSgRcRR97dmpRHk5BFU0kP5dKnWXavK80IRN5Y3dc02UhF9/WoftB69KidmY5zRcLCG5+bHekV9zYIyO1Cwb2yepq3FbIox3oGRqM81KFULmpRCBmlZBnmgRGBGCOM59qeWjVeBQEQn6VIIVNOwFCcggEA9aqNErNkg81ttbpjtVc26noPwpAZexFXhDwetOiY5bgc9DWmsC7CNvNN8jAyFxQMrxMwHpU4lfrTNrRsMDrUiyH070ASLIxXnPFSZz24NNV8g8c08MemKBDo4z9KsxW+e9QBiCOamjlIzimBOLfjrUUlvx1p4mP96o2kLdTQBH9mXPNJ5EeMU8jP8AFULwyPwBQA0xxAjOKP3KdBTG0+Z+TkfjTDaSIvJ6cnPekA4yr/DSjL8dKgb5BzUfnleAaBmpHbDHzNUvlogzWML5165qCTVJAD8xIPegRvPNFHySKpT6gi52kCuek1Bpc4c1Te6yuQcnuCaLjsbc+pZXBINUXvhkKx69DWVJOHJwCAaUAkY3ZX3pXKsahuiV7bqPPb8R1qlHwMdTU6hzj5TQItLeSLzjtTWvXcdSKatrK59R6VOliSBnlh6CgCFVmkweo9qsxxknA61oW9j0HStKGyjU5wM/SgRjR2cjHG0ipv7KY1uEKgGBgVFJKFGaYjHbTcLySDVZrNQSGOcVoXNx6E1mSzsG6/nQMkS1iByRyKm/cRr0AIrKmunI4NUpbuXndn8KANyW4j2nAFUJpYwMlhWYbh2G3OagZnzg4zQM0jIrnAq9aRo4G41z8TsDgt+daNrOwYY6/wA6BWOmgWBF5ANPkniXoMVkR3gx83FRT6miggcntQBenunXOCMGsi5vMEnd196rS3M033TlTVR1Y/eb8KBloXgY/e5+tOaZ2GR+BFU41VWGRx61oCL5Pl79KQiowZjknJNZFyMSMQO/NdMlg8uOP0rn9Qt/Luim48GgDVkba2cdhSxuGPParCxI3JXJ2j+VP8mMLwvagoF45BpGO6pFRdvSmsi4zigCEKc88UFe1SIoJwal2Lu6UAVNhzzUsb7TjtVwRIR939ab5MfJ29KBDkIYdKdtB6UwKBgD+dTIi7elAhm3sKlEKnoafsXYTilCjZmgBUhxUqQ5PJFIiirUSgjp+tAEDQHFR7T0xWqI19P1oaGMjO2mBlNBuH1qMwshrUMSD+Gk8pD/AA0gM7cy9e1SI+6rDwx7j8v61EEUKMD9aAJAQRipMYpI0X0qYRrnpTAEOD1qwrelRiNc9KeEUdv1oAmD07NJGik9P1qYRr6UCIzUTDI6Vb8tMdP1pDEmPu0IDOZFJ6VGYQea0miT+7UMkaYHFAGW9vjoaYI5PXpWk0aelII0x92gZnEHGDUEkSnJ21qyRJsztqnIigdKAMi4tSRniqMtu3HUVsuODVKZQFbA60hoyGt5FyQTzSqZEKgk5FXyox07VTUdPrQMtQXDMMNwasojPgjkZquqKWPFW4htYY9RQITyZ9x+QkdqkWGUPzGcAVsWoBGDVwIuOlMRg5ZTkpyfaniUZxt4rWeJP7oqsYY/L+6OaAKLOhABH4VG8S9ifzq00aZPy05Y03Djv60CII4yM9cVbjgZuRn2qaGGP+7+taEUSDotCQGX9knxSfZp+4zW+I0x0pGjTHSmBiJCQfmHSpPkXr0q5NGmDxVCZFw3FACNLF0zTlkTOBVPYu7pU0KgEcUAWty9aidh6YqSRRu6U3Yp6j9aVwKUsoI6dDUYkIyO5q1JGm77tQmNd3SgYxZzuwcVL5pJ4qNY0Lcj9asJGnp+tAEiq7DoKk8qQd6dEo2ipdi7sY4+tAFd0buagEchbgmtBIY2xlc/jVyOCLA+QUCM2KGQDPX61P5jIOnStDykx92qlwigcCmgKrXUhyBiqr3B53EA96ScYbjiqUwGc8/nSY7Eksi545BqtIwHzAHHepXReOP1qNkXHT9aQFWSTcMAH1qnJE8isMcA9a1FhjZuVz+NStDGqcLjmgZzn2R4yTyKebdSAa1JUUIwx3rNlUYI/rQMjWFSTx0GaQI2RxkGpYVDFs5OB61p28Mefu9RSAq2tufMzg4961IYQO2O1TQwx5Ubf1rUjt4SBlBTEzMEXbFWIraRjwv41txW0OB+7FW0giA4QUCMmK2kHerawkDk4q/5SY+7UTovp+tMRSnCKh5rLmmzkKK15okweP1rJljTceKBmbPJ696z5t397itK4UZxjis2ZQHOB7UgKMzAdcZqoZkY4zip3UMGJGaoyKAQR1oGS+Yi5Axx3qNpC2Nx6dKjZR5QOOadGA0ZzzzimBMjR7QeM0eeVb096asak8irRhjMSsV5AoAhE7Oef5VPGp/j6djik8tQxAFSxAbT9aAGtkZAHHemravO3yZGT3FaEMSOAWXPFattDGqcIBQBRtNE4BkYcdK0VtoLdMDDHvTj1x2qNlGBx1NAiGafHC4/KuQ1JQbpnB5Jrq2RSxGK5i/RfPbjv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 txBox="1">
            <a:spLocks/>
          </p:cNvSpPr>
          <p:nvPr/>
        </p:nvSpPr>
        <p:spPr>
          <a:xfrm>
            <a:off x="6415045" y="3546197"/>
            <a:ext cx="5188997" cy="88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Lucinda May, Research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097BB5-D327-E215-65CF-5A818A8F3820}"/>
              </a:ext>
            </a:extLst>
          </p:cNvPr>
          <p:cNvSpPr txBox="1"/>
          <p:nvPr/>
        </p:nvSpPr>
        <p:spPr>
          <a:xfrm>
            <a:off x="3448425" y="264135"/>
            <a:ext cx="709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A project team to develop a toolkit…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6163DC7F-9604-4D09-B46D-E35A6D86B48B}"/>
              </a:ext>
            </a:extLst>
          </p:cNvPr>
          <p:cNvSpPr txBox="1">
            <a:spLocks/>
          </p:cNvSpPr>
          <p:nvPr/>
        </p:nvSpPr>
        <p:spPr>
          <a:xfrm>
            <a:off x="3820547" y="5675504"/>
            <a:ext cx="5188997" cy="88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Anna Theis, Teaching, Learning &amp;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94A99B79-61E7-4D7B-A552-C477EBE7C0D0}"/>
              </a:ext>
            </a:extLst>
          </p:cNvPr>
          <p:cNvSpPr txBox="1">
            <a:spLocks/>
          </p:cNvSpPr>
          <p:nvPr/>
        </p:nvSpPr>
        <p:spPr>
          <a:xfrm>
            <a:off x="3792400" y="1358874"/>
            <a:ext cx="5188997" cy="88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Sam Aston, Teaching, Learning &amp; Students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A311DC01-78BD-452F-9561-7263E0038A13}"/>
              </a:ext>
            </a:extLst>
          </p:cNvPr>
          <p:cNvSpPr txBox="1">
            <a:spLocks/>
          </p:cNvSpPr>
          <p:nvPr/>
        </p:nvSpPr>
        <p:spPr>
          <a:xfrm>
            <a:off x="6295705" y="2041769"/>
            <a:ext cx="5188997" cy="88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Helen Foster, Teaching Collections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939264F1-3888-4974-807F-9C5A2045644F}"/>
              </a:ext>
            </a:extLst>
          </p:cNvPr>
          <p:cNvSpPr txBox="1">
            <a:spLocks/>
          </p:cNvSpPr>
          <p:nvPr/>
        </p:nvSpPr>
        <p:spPr>
          <a:xfrm>
            <a:off x="6149078" y="4901776"/>
            <a:ext cx="5188997" cy="100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Kristian Scott, Digital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4B1E0789-2A60-4736-A4CB-2A105F947FFB}"/>
              </a:ext>
            </a:extLst>
          </p:cNvPr>
          <p:cNvSpPr txBox="1">
            <a:spLocks/>
          </p:cNvSpPr>
          <p:nvPr/>
        </p:nvSpPr>
        <p:spPr>
          <a:xfrm>
            <a:off x="3758833" y="2776884"/>
            <a:ext cx="5188997" cy="88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Nilani Ganeshwaran, Digital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574FE39C-FBF9-427D-B598-52188BF3F6D9}"/>
              </a:ext>
            </a:extLst>
          </p:cNvPr>
          <p:cNvSpPr txBox="1">
            <a:spLocks/>
          </p:cNvSpPr>
          <p:nvPr/>
        </p:nvSpPr>
        <p:spPr>
          <a:xfrm>
            <a:off x="3816626" y="4213915"/>
            <a:ext cx="5188997" cy="8832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SzPct val="8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8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GB" sz="2400" i="0" u="none" strike="noStrike" kern="1200" cap="none" spc="0" normalizeH="0" baseline="0" noProof="0" dirty="0">
                <a:ln>
                  <a:noFill/>
                </a:ln>
                <a:solidFill>
                  <a:srgbClr val="31201C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Paul Ralphs, Customer Services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Pct val="80000"/>
              <a:buFont typeface="Arial" panose="020B0604020202020204" pitchFamily="34" charset="0"/>
              <a:buNone/>
              <a:tabLst/>
              <a:defRPr/>
            </a:pPr>
            <a:endParaRPr kumimoji="0" lang="en-GB" sz="2400" i="0" u="none" strike="noStrike" kern="1200" cap="none" spc="0" normalizeH="0" baseline="0" noProof="0" dirty="0">
              <a:ln>
                <a:noFill/>
              </a:ln>
              <a:solidFill>
                <a:srgbClr val="31201C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pic>
        <p:nvPicPr>
          <p:cNvPr id="1026" name="Picture 2" descr="Helen Foster">
            <a:extLst>
              <a:ext uri="{FF2B5EF4-FFF2-40B4-BE49-F238E27FC236}">
                <a16:creationId xmlns:a16="http://schemas.microsoft.com/office/drawing/2014/main" id="{2D8F491A-3E2D-4DCC-A574-1CB2143AFD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5122" y="1959533"/>
            <a:ext cx="10287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nna Theis">
            <a:extLst>
              <a:ext uri="{FF2B5EF4-FFF2-40B4-BE49-F238E27FC236}">
                <a16:creationId xmlns:a16="http://schemas.microsoft.com/office/drawing/2014/main" id="{2B839FF0-E43A-4791-A79E-3FB5F3562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83" y="5573094"/>
            <a:ext cx="1047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am Aston">
            <a:extLst>
              <a:ext uri="{FF2B5EF4-FFF2-40B4-BE49-F238E27FC236}">
                <a16:creationId xmlns:a16="http://schemas.microsoft.com/office/drawing/2014/main" id="{617E8EDA-8D3E-4FAD-B0C2-3A63FFA3E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083" y="1268035"/>
            <a:ext cx="1047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Mr Kristian Scott">
            <a:extLst>
              <a:ext uri="{FF2B5EF4-FFF2-40B4-BE49-F238E27FC236}">
                <a16:creationId xmlns:a16="http://schemas.microsoft.com/office/drawing/2014/main" id="{7B9575E8-0D8D-4B74-8DD5-0B443CCF8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2762" y="4866573"/>
            <a:ext cx="1028700" cy="104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ilani Ganeshwaran">
            <a:extLst>
              <a:ext uri="{FF2B5EF4-FFF2-40B4-BE49-F238E27FC236}">
                <a16:creationId xmlns:a16="http://schemas.microsoft.com/office/drawing/2014/main" id="{BCDC02E8-6772-4CE3-8102-4E2593870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46" y="2646176"/>
            <a:ext cx="1047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Lucinda May">
            <a:extLst>
              <a:ext uri="{FF2B5EF4-FFF2-40B4-BE49-F238E27FC236}">
                <a16:creationId xmlns:a16="http://schemas.microsoft.com/office/drawing/2014/main" id="{F0D07956-6B86-4CFD-8EA0-1ED1A0FFE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072" y="3428866"/>
            <a:ext cx="1047750" cy="10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Paul Ralphs">
            <a:extLst>
              <a:ext uri="{FF2B5EF4-FFF2-40B4-BE49-F238E27FC236}">
                <a16:creationId xmlns:a16="http://schemas.microsoft.com/office/drawing/2014/main" id="{EDFEEBA5-FD23-4A9A-9038-0CB79CE9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46" y="4121860"/>
            <a:ext cx="1078902" cy="1078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51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E0373C-BDE9-4FAA-892A-B226DD97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C2BFFFF-16DA-434F-B48D-28B53969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AD419-2D3B-4CD6-A841-F11CA094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7" y="533400"/>
            <a:ext cx="7960033" cy="57911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389365" y="1933862"/>
            <a:ext cx="849564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Calibri" panose="020F0502020204030204" pitchFamily="34" charset="0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J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8Tvo1xGs9rbT6bqCkCS0lXIYf3gfWubTLOowOTXea7PFeeH4bHUL60utU8xfJmRgWUe5FcZcW0ulaq1rdhVeMjJDZGD0Oaqw09DvvDXhuw1HSJRqKhPN/dwsDg7qq+FNCtJ7vUNO1RP9SGVm6EYPX+tO1HxfDocNhYWUNveLEgkdic7W9sd60hqumXGoS6lBcxKmoWLFl3gEOByPrTSRLuZWmeF44dbvNOvcuiRmSKReNy/wtVjVfC9tceG7fULAAXsS75I/+eiA8nFS+EvEdlqWn+TeyrFf2cLKjuceZGffviqF14nTTbTQLyB0lCeYsyK3Ve4NOyFqRX2h2y6XpV7Ah86dyrjsRUvjDwtb2eiRalZHM0OBdJ6A9D+FdJLc6TNFpctrdRtaKzzgZHyjGcH8axdO8Zafr97eaVd2qW8V+rIsxf7x/hz6Gk7Am7nm5Y57Um4460tzE1pcy2z8tE5Qn1xUGak1Jd1IXNR5+Wk3UDsSb+KN5pnrR7igLD/MPrRuIqPJo3Z60ASbzSl8rUWRikzQBJvOcUvmVFml3dqBkm/igEnios0obaev1oES7uaXOKRZFH8OaGkRhxGQfrQAm/FKX/zioyc9KQtQKxL5n+cUm7vxUeaKB2JN/wDnFLv5/wDrVD2o3c0ATeYfX9KPMI6Y/Koc80uaAJvM/wA4pwlx2+vFV880ZOaAJxIRyKGlJP8A9aq+e35UvNAWJ95x/wDWqW1kzdRjtkCqeT26GnxyeVIj/wB05oFY9Tk0bTrWG1N3e28DTJuCyEAke1YGr+G5bHUViADJKN0bLyGFX/F9r9u/sSVV3KLMdBnqa6GzuIl/szT5wHvYLGSVI2OTkdBWhlscPFo8tvqlqkoIWU7QSPWu1l8M2TXLWRu4RcFeE4zmqbX0tz4aS41VUW4ivIxC4XbnLDIrQu9VEPjIxDSxId6jzw3PTrigV2eXXtu1hrU1pIuGim2MK7y38NQy2n2Mzwi+aLesJI3Yri/EeB401BfMLj7SRvPfpXYOkugxi+cNcao8WYgedoxjcx/pSRTMnwpojazc3UBAAjJRiR0INUdD0s6hrUtnlcLIybscDBPP6VP8PtQnTxbHC87eXMXd1zwz4PNS6NerY6V4i1YffjaSKL/fdiBSG0T+HND/ALWs9QlG0RwlsPjg4z0rG8J2b6rrCwIuQcljjgCtDwBeyRTahbPM5hSxkdULfKDjmsDwzdyW2uaeUmeNJJkVwDgMM96Q7bmxc6Y0XjCbTEAbZIF4HXP/AOutTSPD4u/Fd7p6ENHbEo7gcA4qe2nhHxG12+lI8qyDTNn/AGVGP1rC8FahcP40s3knkC3UzySIG4ZiCeadxGroOjLea5qkTsohspDvdhwAP/1Ve1PQI5fsNzZsk0NxII1demapeGL4tr/iWHYZbeYuZAp+bAYjj1ropruyt9P0DT1drcT3wZfM4bABOfbnApohkOr+HrVNKu/IlR5rNN0qgcjinaT4dt/7Ls1mkRLi7TdGhHUYqa91Jrm18RJcWotoUiY+cOr47H61Na6jJFLoMMFqtxCYFzcE8rkdvpTEeWayhtdVubfj905XgelUN59vyq/4kkiPiTURE+9FnZQ2evr+tZQOKze5utibef8AIo3tUWeKTJzQBPvJ/wD1UnmVED3NGcmgZP5hxgAUgkOKhBx3oJOO9AE7SZGM/pTRIR26e1RZpQepPFAWJfMNODtgH+lQ5pdxoAl8w/5FKJOai/GgUCOi8K2Meqa4LeRwv7tnAx1IrrPD3h1Lya+uZcKsJKICOrVwnh++/s/xDYXJOFWYK/0PB/nXo2t6rD4futJs0cbp7ozTc9EJwM/nVIiW5Q0/SIGt7rULuRYo1nEKbh3PWmv4bludZS1QDYTuLY4C+tL48vItO0q10eFgWldp5MehPFNt9enT4atcySAXDubbzP4io/8ArUybMl02DQ7zVmtI76NpPMKRoF5bHerOpWVhLqtrpdrcK00khVwF+6AMmuN8Fv8A8Vjp3pvb/wBBNb1perP8TIgrDaksg4+hoTHYSfRjLq0VnH8qtL5e4jtmugstBsomu5bmVUjt38teOprKj8WNN4ths47O3EZuPL83JyPetiPUdtlqskcKzsLwqFbpQIzdSt7CR7e3s7hZJZpRH93hc96bruhDThFbR4JcgByKg+13Nzq+mGa0jt41uFzsB+Y1r3GowX/iG40iSQeckgeIk/mKAKyeGI0vmt5JUWC3QPNKw4+lR6pYWn2QTWcySRbgmR61qX88v9rX5tjFKiKokiY8txWewtpNKk1C4tzaukqqqk8OSewpiKes6MunqsKYd9oZmApdQ0M6fbWsK4knnC4AHc1f8VeJk02/W3FnBMwVSxZjkVrSzwNqkN/dMFt7O1Ezk9AT0pBqYuq+HhpNnFHuV5G5dscA1Xn0BkvbWxiZWafHz44561oprFnr+mXcNq8jyxEyEyLg8+lW9Pu4JNIj1Z3GLW3dCSf4ulMNTPvfDyx6lb6bCwLP1cjoO9W7fQrCG1M89yiR7ii5HXFS6dqME2kDXHkUCCBkJJ/i6VBbans8LWc62q3LyMxCsenNAGNrq2VuiraTLNu67V4FVtJ0v7XZXN6XXZEwQKByTTNdubi5CvJapaooxtTua0vDF+lj4Wv55IlkCz/dY4B4FIZFp2im7W6uHYLHAOVxyTV2DQ7a3hFzqd1DarL/AKpH+8RU2ka8l/pWpyNaRWyRld2w53VD4kikv7hJ4gZI3QbNoyMYpiuR3GhzSXMUVuqsJj8jDGCPWr7aDZxRtbxXkMt0g+dV7etOtzcafpemWG9F1Jizqrn7qe9Ja7NR1BrW408xOASZozge5NAyDTdFtpLI395dRwxliqAj0qWXQ45ZYBayo8UpwsmBinyXunWnhqMyxvNEJnVNjAZ5rO0zxAL/AFrTLC0tvs9nE5OCcsxx3oDUuQaPZC98ie+iSTdsWMjlqNatNO06FglzHJMDgoByKpXFwreMoFBBIuBn2o1OL+0fFIsYzzJLhsdl7mpAt2ugSNow1GXA8zlUxyB2NQw6RvsZb1mUKr7QuO9dB/bmlSam2mxzuxK+SqhfkBHvVYqY9BuosfMs5HFMDkpDhjgD8qEf5hwOvpRcwvEcspX0zUKv8w+tAHB+W0bKyrsYcipbp57qVri4cyO/VjXocSeHdcafTIbUqsMW+O9VudwHf2qSCx0awh0+yvrP7Q98OWzjYPUUrFcx5msLbcqpA9hTFg3nIXPqcV6rpvhq006fUlNu16bY/JD3ZT0preFtN/t5GhjaGOSH7RJbMclMdh7UWDnR5W0YJxjJBpTCVOdvX2r0PVNM0nUtKOsWUD2bW0gSVTyHTOM1YhsPDmrM+lQo/nJHuS8U/Lux0osHMjzTyiozsIB/CjySyY2nA9q9Nh0nRrHT7WHUYJJ2vMqrR/wj+9UcPh2w0OS+kvyZbW2wVIHLg9AaVg5keYsDnnOabmur8ZaJaWYtNV0xmFleA/u36xt6Vyf4Ui07oXPNFNNHNIY6l7U3PpmjNAAaKT2o70ALRRupCeOlMBe9H1pufWlFIApRz1pO1NzigCTiim5pKAHZ4o6U2lJpgGeaM/Wm0fjSAdmim0tADqSjNHamAtBNJmkzQA7vQCRTc98U4EUASRoXYAdzU7WUm3O00/SFV9ShVuVZsGvVJdB0mymSG4uVRygYrtJ4NUlciUrHnUOua5DZpHFfSCGIbEXap2j05FUkur6S9N6LmY3incJg3zD/AD6V6Zpfg+BtVv8ATpnUx+WJInHdT0rB8LeHfP8AENzp9wuDEzBjjsKLEqSOWur/AFPU/L+13k03ltuTPRT64Hep38R695mDqc+emcLn+VdTBoFraarqv2idI7Wxl2tI3vyKz/E2hxWOqabLaus1vf8A+qZe544osNM5J1k83LFjIW3FmPJPrWvJr2v+WGfUpsEYyQv+FdF4j8NLp15pIGC10GBX0IA/xrTbwvZzRT6UtzGdSji83ye4FOwXPN7Z7iC6Fzbyuk6ksJFPOT1NKpna3a1V38pn8xk7FvWuw8I+GzqV6yyjEYBDEjpT9K0CBJdTuLqVY7WxldXkfpwaXKHMcdCbmCVhA7xs6GNtvGVPUU1reSAo67kZSCpHYjpXoM/hy3bXNJltpFktL8fJIPpTvEekaZHEy28pacSBAuw4PPPNPlDmOBLXjrcStNJ/pP8Arzn/AFnfmm2yXEcyzWztHJGcq69VNelw+G9P8w6O9yn9pNB5oixyBUGgeH7RNLW5vpAivMYFG3JLZxRyhzHntqbqC6EtvNJFPyTIpweetJfPeXM4mu55ppQOHkbkfT0rv4/C8NvrWpedIsdrZKJJH7AEZrM8VaVarpNlqthIJba4OxWA5J9PrSsF7nK3N/qd1beXdXtxLAf4Hfg4qOLVNRtrb7NBf3EUAziNHwBnrXYeItATS/BtjdsQJpHCMvpnn864VuWpMtDRjHFOBpPal5pDFxlRj86bnmlycYpooAdxQCMUh5xxil6UAGc0o96TPPFLnjFABik+lLu9elFAC9KUU0U7npQAfrSik96NxoAUE5/Grkr3N0/2i4mlkkwAHdskAdKisbaW+vobaFNzyNge319q7LxJosWmQ2NnCwaScIGcdMk44ppEyZzDJc3rG4mkkmkwBvc5OBUDvN5ItmlfyUbcI8/KG9cV6hqGlaVpdi1qrSNNGnZDy2PWuAXS5p7mEOVi8+TaHc4Uep/CnYlSKlolxE63EDtE6cq6nBFPtI7hLrzYHdZVJPmA85PWu7XS9LudKuH0+cTpaDErYwGPt7VYs9BsbK2gguJQNQvF3JGB90HoCfWnYXMecuZbaYSRuyyK24ODyD61bsbzUoo3FtdzIrMXfB+8x7mrviXTzp85hK/vCcECuqsPDlnY2cFhNOh1OaPzDH/d9s0WBs4qW91OeWMyXs0jRtuTJ+6fWmYuo5zdmRxPu3ebn5s+tdZbWOkQXSwXdyVupJNqxBCeaXxDp1v/AG5ZaFYsDPKR5hx9z1z+FFgucnHd363jXKXUwnkPzSBuW+tPu7q/u2Q3VzNKYzlN7cKfUD1rtLXw/p9sv2i6uFSIuYoM9ZCO9Rv4ei+3zNdTJBaW675JW9OwFFgujjJxcXDtcXLvJI/3nc5NOlvb+6R4prqWSNsblJ4OOldVq1harpi39q4ktX4jYdzTrfw1bWimTULlIoYUWSeRuzHooosF0crbtdWgd4JXiLrtYr3HpQkl2bI2izSfZd24x5+UmuyutCS4NqLFleO64ibtjualutCs4rN0splnaH5ZSvrRYVzihJdG1+xrNJ9mDbzFn5SfWrUOqanZwLDDeyRxL91ABgV1Nt4ftISlrPdR/wBozLvWAHlR/jUCaJawPJc6lcx20Mb+Wpbq7e1AXOYu76+vApu7iSULyu7oKgW4nFsbfznEJbeYweCfWuk1/Tk0+IPkbHGUI7iuTLZ5FIZajuZo4JII5WWGXHmKD96rFvq2o2cXlW97JGnYDBx+dZ6n1ozznNCCxZNxO9x9peeRrgnPmlju/OrcmtapNC0Ml/MY2GGUHGR9RWYDmnhucUDLDXMzW0duZWMMf3EzwM0ttPLaTLPBIY5V+6w6iq24VLEGllSKNC0jsFRfUmmBbikmWYXIkbzt27eTzn1qaCe8S4e4SeRZnyGkH3jnrXU2/h2xs4ltbi/iN+y5aMdAfTNM03Q7aeS5murhYoLdtpx3NArnLqskLo8ZZXU7gw6g+tXU1rVIS+y+lG9tzcDk108+j2U1pJPYzCZY/vnGMVxl0wWQj0NAXJbi+u711a6uHlKjAzjikjbkZzVYOO9PV+Rx3oEXdZtrKG2EGh6rp6RFAZSZwHkOOn0qeDUtM1qDS7ptRgtriyHlzxStgnHcevSvMdqAcgHj0pQoYj5QT9KnmK5Ueqp4qsNTk1SG0v47K9dh5M8h2h1HoaZd+ILFdY0oS6tGl9HGUlu4/mQ+it2INeZNbSleYyR9KBbtjGw7e4xRzC5Eep6trdmmhyWF1PY+beSBFW1I29fvH0qjqGnvYaebfRLi0YyJ+9m89QxHdV9K85WzkIwsR/AUhtGQ4aLB+lHMPlPUtA1QTaNZrFc2dx5DlZI7khXgI9PUUtxren+I5NX0yG6jjnfaYS7YWTb1wa8raDnJXn6Uvklhgr+lHMLlR2PjK5ih0TTdKEivcRMZJAjZC1xOcj3qQRHPANOMLjGUb8qT1LWhCDzRntU/kSH+A4+lH2d8/cOfpSHcg/Cj61KYHH8J/KgRsOxxQFyLPakzz0qcwnGcUnksen8qBkNKCKl8ljxtJoNu2On6UAQ0vapfIfNTR2TyEYU80CuVMdDSYraTRJ3AOw4+lR3OjTwDLIQPpTsCkjIoyat/ZjkgD9KatqxbG39KQysp4xR6Vd+wyAZ2/pTTaSA8qaAuVaO/vVn7I+fun8qDbPj7tAXK2KO1Ti3PpzSCA5OR0oC5DSjpU3kN12mlNs+Bx70wK+ecGgip/IYj7ppvlNjOOKAIxxQTxUywM3btQYGx0NADrCYQX0EjHAVxn25r1fVfF9tpXjO2sby0hezlgjDz/wASbuntivIzE2MEcVNM0102+4keVtoXc5ycDoKL2JlG7PWUvbqx1nxG00gMkVoJbdl4HljlcVY+22trNa6zC6g6u0KJg9CfvfyryQ3F8Rhrq4IMfk8ueU/u/Sm77owwx+fL5cDbol3nEZ9V9KrmI5D0abS11XxBr8zSFYILj5wMnJAGOO5rkfFd7dyXVqvlSW1vbKRap0I9Tn1rOhvdUhaV4L66jaVt8hVz8x9TTLmW+vSpurmacoDt8xs4+lK41GzO113Vo4rXwVes+9FBdyxzkZUHNbwtza+PL3WHIW0MJlEv8JXbjrXlDpcSxxxyO7xxjaischAeoHpU3mX72v2Rrm4a3Ax5RkJX8qfMDiejeF/EujTtptlHctFdPIXdDGR5j84GfSoRJbapp/ivTbF/Nf7UJAMYLc/MB6gEGvO4oZo5FkjLxyIcqy8FTUsUV1BP50MssUvP7xGIY5680uYOVHo6zSWX/CM6VE8QvkEsoWU9Bt4B96fcajdReGdTuNcWIGKVTCQm0ltw4HrXmz293LcedJJM82QfNZju46c1LNFf3YX7VcXEyg5VZHLAH1p3YuU9MEGfHo1wMPsfkCTzc/Lt2461FY6tJL4btLjS7dLpprx3lVxny/mOOO3FecG3v1thbefP9n6eV5h24+lMgW9tS4t5p4QT8wjcqD+VFw5Uen3VxDeX3ifS7dw9zPbxOVz3xyv4f1rmvFJGmeCNJ0hm23DztMU7qoz+XUVySwXEMgnR5ElzkSKxDZ+tEtvc3ExlnkklkPBd2LHFFxqNjpdVuvM+F2iKzlpGunzk5ORmuNbk1oCxuWiVGMhjUkqpPAJ6kD3ph06UfwEcelItWRRIwetAB+tXVsZCfunPanf2fIByppDuijij2q99hfA+U+9B0+X+4fagLooY4yKVTzyM1fNhKF+6aZ9hcfwnIoC6KeO/Sm9qu/Y5CMbad9hkGMr+lAXRQxzSgVb+yuDjbj0pfsz+lAXRV7UtWDasMZXrQLdt2MUBdFajFWTbsOcHil+yvjcR1oC5WbcI3KsVOOqnFd94iut2peHLeFo/NEMLDeflHpmuN+yNsHB5pXt5Xbc5ZzgDLHPTpTJZ6tBc3y3F9LrUkX2CKFmL7QAD2xXn0UNzrl5aefI0dtPIy24kOFA6nFZ0n2u4jEc088sYOdjyEgfhUZjnkVFd5Csf3AScJ9PSnclI9MtGGmeHdShv4o7axtkwjKNpkb09+1W9Nn+1z6Zd3NrmXyg/mh/kQAdSa8tmF3cKEnmmlVTkLI5IFAN4IDB9onEJGDGJDtx6YouLlNTxHrcWo+J5LmJt9qk67W/vAEc/Su7aFrrxbbahuC2kaeY0uflChfWvKfs7cgLgDtU4kvBb/Zjcz+SRgx7ztI9MUXsHKdlouoWt54n1TXDzbWEbPEW6FiTg1Q8PX+6/1fxBdPnyITtY93fgY/CucWOYRPGrOscmN6KcBsdM03ypvKMW5hEzBigPBPalcdjvGSbWtA0gWylj0bH8Jzzmp9XgXxB4iksIbjbZ2Uam7lByu4dsDqa4CCa9tY2W3up4VY8rG5ApILm9sldbW6mhDnLhHxuPqadxcp3Tq9/qum2Kwtb6RavuVHGC+3ks1VIrc+LtZvruSZo9LgfLkZO4joAO5rlHvtRmGJb65YbSvLnoetFrd31pH5Vpdzwxk5KxnANFwsehWF+//CQ2qNCbaxihaK2ibr06n3NOsydL0vWL+8/dxuQsYbqze1eey3N9cSxyz3c8kkZyhZuV+lOuLm9u9hubqabyzlA7ZCn1Ao5hcp29laTaQBqs8L3GrTruhiOSIgf4mPr7VS0zR5NTll1HV5ZHtYJCSvUyOeoUdq5r+2dYzk6nc/8AfVJDqmq28PlxahcIuSQobjmi4WNjxNe3V7dCS4j8iNV2wwDoqiudLU6ea4u5RJczPLJjG5zk0gj7mgaFB5pc0m00oWgYoPNLntS+WQORTO/SgQoParlgsrahbJCypKZBsZzgA1TVTTwpA756gigZ6QDPPfpZ3umrMznBniBBz6/Sp4rm00mx1UQpHOsEoBDHjOK8+GsassQiXUbkLjaAG7fWqyyzJA0Amk8l23MmeCfU+tBNj0abVzqvhxn09I4EJxcKo+b6fSuBmYGQ4ORnvUMU9xCkkUM8kccg+dVPDfWhV4pjsTKeetSA/MM9KhFPXOQMUrgcYT79qntsB8niolGSOetW/KCYwe1QWWvPAUKeMelLGRIwweaqEH60qq3agRqxFoj8w4pJJPNPQ7qrQ3LBdsvOOM08gschvoaYBtyOoqM56H6UjO0bbW/OjdupACpg5HWpxIu3awP4d6hJ9zmmklTyR+FICyJCBwSR70ouOeuKrJIGPUipCoIJzigLFnzScEgfX1prqv8ADjB7Cq6MygjJI7U9Gbv+FMB4GRjv0NOCnqo6e1BwYyRw3TFNRzn9KGBKBuIfAz34qTerDaVX8qSLoeeDUUsZGSD06GkBIWUHG0cdOK0tKMb3Crgc8EEVjbiyjPWpraY28yOrcg5pp2EexWekW0NmkkxG0jPQYqxPoun3VqRhWUjGRis+z1qw1PQIwZFZGTZIM4KmjSL6xtoLq2hnBWJwMM3PStLoz1PM9RjFpqlzCu1ljkKglecCokkU4IVc5/u0mpz+fql0+7lpW/Hmogdm09Kg0NWK4jCYdE4/2RUjeSy9FHp8tZQJYFs/WgSHgNnjoaQF9kTG0KvvxULrHjiNR+FRCRxyOQeeTTxICDk4oERPECRiJc47Uz7OW5KDj0FTljgkc1Kl1Ht+cDOMUAUfJABOwflUnyAAsinI9KdKwk+ZahllJYZGB3xQMJXiVcBFyDyMVCqxg4EanJ9KjKEnng07HGKAJNkSKflXPXpUUkiZ3BVwfQUFuOajJyhXPGcimMc0cTrlQM/7tLGqAfdU/UVCCQMAkCnoCx60gJyVZAqovHXjrU0MQOAUUZ56VFHGc55q0AQB2IoAsJAp6Io9Bile0QNny1/LpSwyZDZPI4qVt8gLA5BNAisI40yoRfyqUIpx8iD3xTTGQ3NSgAKMfeFAgVVU5EaHPtVtI1fny1/75FVlboDjirQkCx7jzimBKix5BMa5B5OBV2KOJnIKrjqDtFZjXC9geetWI7kK4GcY6UAX5ookj4RMj2FZiorM2FUA+1aHySjg8iqrIqS4z79aAIJIRtxsXH0qLYeoVfrip3kI6/hioJHL45/AUhl1HG0fKmPoKSU7uAi8d8VDAx6H9atRspUj9aYiCGIckIvHtUhjXPIX8qmVRt4PXmk8vLct2oERraqWO5AfTinNAowNgAA7ir0csaDBAGB3pJHibBBHtTGZEw2tjA4HpUTKGyODnrxVu6VSThsmstywYgZH0NIZMWjDAbBgdaY5XdjAAz6VGW28HqR0Jpvmr3GPxpAMdcsTgD8KbGeCdo/KpJtqKqnO48g1DIcbdueBzzTGNdgZCRjPuKiQBXz3POaeVw3Jy3tQpHC/xZ6mgB6qhI+UE1ZEakDAxj1FQJiM8enJp/mrwSaQiZV3YUqMA1G/D8AflSG4CqAp5PpTfPBXIPzHtQA85xwAB7CkVUPUD8qqmZg7DO7+lSRyHGDjNMC221VACA561XkZd2AowPamtISeDzTAx57fjQA7IzwoAHtSrGp+YgHn0ojVjkkcCpFYgn2oAcyqv8KnPtUexNpyACfapB3NQu1ACN5ZGMD8qhZFzkAfTFTiPC5b8qhcgHGaABUXBJUEY705VTOSq+3FRu+eB275qs0xL4AJzQBol49v3ASfaoWXcMAAAdcColc7RkYHepQ/ylc0xDQoHO0H6inZUjlR+FKV+QNTACWwBxQAoVem0daeDHn7qnHbFRuSFqIH0/GgCy2GPyoD7AUqqoPKLn0xTI3CrxjGetOLKDk0AOcB02qnze1U/LbeEALOTgAdzV+KUfw9+tQsHiu45YxufeCox39KANhfDL29v5l1NCshXd5e7kCmRaHK9h9tdkEJOFXua2bYjU4ZDf2bwOi5Mh6GmTXMS+GEdGGwOAp9eaYrlSPwtIsYkmmhTcM4LdKitPD73jSPE8floSAc9celbWoyB4ocWD3TFOCDgLVbSrv+z9O3y4U+fsYDtntQF2ZVvoUt7etBAVXZy7HgCrMfhx5ruSBHTMX3mY1vfaILG8hhjIM11IWb2FRWMyHVNRBUtjqo7+1A7mPc6GluY0FxE8kjbVVW7+9Pl8OzQNFEWR3kOAR0qeWOQX1q408WsfmjLMclq2be7hvL97dj+8gkBFAHilvEW5yBSyK6NjPehZWRQgA+uKQykjBPNQWSJIV9MVbSRGHXBNUd67evNOjZRkHH1oAtscg8A05JMDAqI5Cg5BHtUe9l5ouIuShJIxng9qqD5Dkc04S5GOh+tMIzyDRcBxfcPQ0zcTw3WkHpnFOxzSGNwPxqQSuoA4Io4P40bOPvUAOaXJBHHqKeJiPuioMGlBP+FAE5uD2BzSLNk/WmfUUKOlAF6KYAH6ce1MeVuh/Oq3IPXpT94bAOaBWHFTw2eDS7mA6GlCkKQOhpDIelAEiSuBuBIJ6hTjNKrcl1ZlY9cMefrTFZCOR9KUNtBoAUEs55+br1qbdlSG+92qsOue9PZsDdn5hQBYjBHO7GeKJFIOT36VXWQD+lSmfKjjtzTESJNhSNw9xjmpBMqjBGd3Q+lUVKk4JFSF1GUYDjvmkMtfaY0IyQecYzSO8TklPyqlIqsM55HpToUJXjg0CsWScfXHSm+ZnqPqKWSL5cbgD2OaiVW4DnqaYD+CSP1pHJYDjGKXbjgZOaVgemOe9AEHlM/wA3p1p4hXbz2p4XnIPBqRTtJGB07ijUZWZVx2ApkHB+b9O9KxxJg8jNPYIFBGAf50XAsxMPyqTzBuyOWFZq7g27+VTqxBB5oA0IZF3cA89aso+BjopGetZ0TEFgVxkfrU6zb05ADA0CLoZSeuSBTXK9m/CqqlS27jimnIkz69KALIG4quCB0yKsmNuQT2qrHKEdQxHrVxHVwMdSck5piAWxYYB5FNZHTkIeParkZzgDBx+lWo2XBymeaAMkXDryFY57U4Ss8oJU4rSZoM5aPae9V5ZoSeAAKQXK7kjn16VWZ8bjkA9vrVkurMuOn0pDFGQB37YoGQLMxYYP1q3DMdvqaqyRhFJI+mKZazsWZQufU4oA1Vc9hShpGYfLjvUSS4jzj5u5HapUuMkfLQIeWz9/8ab50aAsw4pZXUk8/QCqj/MDxxTAHnV34PFVjt3Hu3elWLGeO+amW2HLbutAyhNAWl+U4/GoBbdNzYGfSto2yYJ4z3qGWBSp/vfWgCgUXzMk5x05qNmwTkZ4q20KIOo6c1SkxnB5z6UDIRIGOB1qRW77RnsaiIweBUgcbRxQA7JY47Y5NIy84AzUkWNpJ4GeB607yyzZI56D2pCKxjP4+1Sxru4Ixj9atJCuADyQasJAiryMHqc0wKIhC8AdaRwFIGKllIjBPQk1VZt5x60AGcscc47ipIoCz9RjqSKVIuBgAU8lkGB3oAkm8uP5V6elVg292wML2pWYIuSAWb9Kbv24AFAEmWIwKdEqBt0gJP8AKoTJnAHXrU6IGBZnxxQA2V0YfKM1TdRv7VYcgcL09agOTk7cnpQBXl5Oc1EgCkk8mpH2ryx/Cot+RwM0gJRJxT0cZqvy3oKQHqc8DvQBfyf4Tge9OyFTA5NVUkyec49qeHHvTuIVsnk1HvUHAHNPLrjLH6VB1PB6npQMnWQehp4bnJqFflx3PepY1JOT60ATo2TwuKcUZlL79pTlTnnNRHA78elKhLcCgRVub+8lXZLdzundS5warm5maFYjLJ5SHKpngVZu4PL+Y96o45poZbOqahwFvbgY6fvDUJnndNjTPtDbsFuM+v1qPbzxRsJNMCwbu4M/nfaZfMAwG3c4pY7y5iZmhuZlLnLEOfmPvVby+euakRCT/KgZ1Wh6NrOvQ/azPN9njb5Hkk6n/ZqxZ+HdRutVkhs3kV0OJZt+Av1PrXTaRJby6FpUEVnLOCoGUfAjPcmlu4t+m3Nhprb5Fn/ehG5P1oRDZ4s3K4P8qhxzhlq4+GGc4b6VC4wfWoNBjQ4GVOaZt561ehVSh3Z6ccVC6qDQwIA7JSNJznNPkxtwCKrkjOKQE6y546VLuyKrLwAQKlEgxgigY0uVapFmBPNQyFW+tRjIPDUBYuk+hH4Ubz1BqsshA68U4SDsaBWLGcnk80mRmod6+ozSb8dqB2LYK5xuqUA47fWqayAirUMuBg4xQIk2n2yKbwc44Iq7EsUgGGUH0p0lqM5Az60CM8SSAbSBjrTs55qVoStRElOqjjvQAMRj5cH1p0bBjj+dRnDclcHPUVJu2gblBPYigB5XcuR09aYHH3TmnIeNwbj0pkgXaTjk9KAHFlxwQfSkUFjjNQLnOR2qTOGDA85oGP2Mren0p+1fWlaQbfU4pqkOMgc96BEvljgjkGpQqgdRVYBs8ZAxTgp9eaALe6Ioq7lBB4OaYUXOQc1UKYPQcU3ewGB0z0pgW5JQpGQPwPNL9oR8FeoHNUjl8U4JxgDB7HNILFtCHYjcF9KFfk4xuHQGqgdlJDAZzUiOh5PpTuAjkl8ZBp3G3APSo2iAOep65FOBOAMZI70gHL/dOKmSUA7SASe/rUHTpyD1BHSpItvmDceCMigZZaVAQOhqMSAScDjpT9gL7shhSrG4XITIz27GqEOifadhGfTipFXLEADgZ5pojIYMRU4KsMAfNn8xSEJGA68gCrkezdweKqBlXIByR6U6OXaOOaAL0LKjgnIB4HPWrf2gbfkH096zQ4cYHarEMUm7jHPPXrQKw66L44HI/lVGW4k3oFVRg4JrSZJirBsAAcEVQaJt2cdaBjomctgpnJ6/0qzFGdzFlIqGJmXDZHHGKsowbpzQAkyL5Qzz3rPZShBXjP6VpuAASx+U1TkdSDt7UAOgmA+VsEZ5NXYpI8fKQSB1rNjVH4IAz1qcpgHnoOKALU8sWzkj8KrgMT04IzxTDGiqpJ9+akWQimApGFBJHuKrPK4cJn6VPnGWPfsaiHMhIGTSAZ5kin5+/SmPM33jirGzccEAUstshTPTigCg0u4HJ6+lRNgYcY46ZpZYmDlYwSD+lNw6cMvPShDI9h3Dd396k2KOMgkimKCWPQ0jAqxJGD6UwLoCJGpwcjpTQSX5OMHio0Mm0DHXmhywB28fWkItRMq4YjB9c0y51AeVlBkk4ArPaSSY7f4QfzpwjPpQBE80nmbmAPsasQjI3EglufpUboF6jOaEQg5NAFtG2+nFK7ryDwfaqjSge+KYoZ3J9aYFgsg5bpUW4Mx7VHICvGelN3AckH86AJHYgHaKFDMhByMjnmjhuR0x0poU4J6YpAOYhRtB59Ka+SOM0wkg5/WkduxBFAELru5Y8DqacqhlyOgFROSevQdKaJCvHagBzcjsBTFAP0pjYkOOtT7VXhenvQA4DHHT3o3emMUp2ntgCnjCgEjrQAzbuGSaQkg4AprvuPsKBNnv0pgTLkdsU4SYGTiqjSsepoUnGTxQBNvJOT+VThyozjFUxnNScMe5oAJneRtoUsScKK6S08GXQFsLlo1luB8ihun1rmyVTsODkZre8PaneXnia1NxdPIEjfbk8Lx2poTuWZfC0ovfsSFRIASSTwAKhvvD32CzS4lZT5i5UDriun0bUbbVLiadpV862R1c5+8PWm3du2vaVamxKyKFKnB6c1RN2czD4TvJfs8aqrTXCh1APCr6k1pXPhSKys2dbmK4aP7/AJbZ2muha8tbe+Olpcx/a/sgThuh9M+tYEvhxrSGa81G6+yW6kERhuZWzwMUDuyrJp+paUot4LyWLzQCUhkIHNLF4f1PT9UhtbO5kju5mA3Rue/cmtzWPFUem3tvbR2NrKSEy75yM1en1C0068udXv5GwMRRBPvZI5xQB460UkR+bBUjtTGUN90VK0rAcrnjvUJkGclcYrM0HAMgxkioJTk8mppJN2Diq0j80ANZSBkUw5PWnA5PNIcUDEBwPam596Uv2ApuR1IoHYWmkkdsUZxQcmgBd4wB0pAeeKb0PSnYoAXripB0zTAexpwoAevWpASCMHmod3X+dJvx1/OkFi8knfir8Ny5GOvtWMrZ5qZJtjYyfwoFY2zIjAEqQe+agmVG5TH0qp9r6Dr65pftCnp17cUEilTgjBH1pY1IwCc4pm/eOvNOiyThuB2oGTiPAx61HKj4IK9KlHyHBzSySbl5OcDg96AKqowO7saftYc8cVNGOw71IVH3fT2oApl+RgfnSAsG3L+Iq00RzwMiopIyFzg8+1AD1uM4DAcelPE6ZHyge9UznPowppLDvkeuKBF+R1WQ5TGPSmHy26cVAkjN3FScGgCUQKQGBIBpGidCQKjVyp6kKak85lAyelAEbIxbBQcVGY3B+UZFTebvbg9+Keu8EkYOeaAKnzKeBUok54H1qZ1LDPAbGTVdwSuQMZoGSg5NPO4YyvHrVdASMMOpqQSDdtcmgCcPsORTlvSnAQn8aiV1K43fUelOWDc+R26CgCX7WzAcdP1pY5WVvM/i6UiR5+o61PGqZwehNMQbsEHuetL5ihhhcdqsCGNl6ZI6UiWoJ5GMetMQRTMhGFB9qui7ZTsAAPqKiEIJB9O9PTZhjxn+dICb7XKy44AxzUHztIOeMdzUoWPBJIAx0pVVQcY47UAIV2r0pVDgccZqVlGQcE8UDYE2kHI5oAidN5xnAPenrYKE++M54GaY4KtnkL/KkNyqocHkcc0ASBI4zhecetK7jHIHPeoYsyHJHB/OrC2vmL3+tMCHLNhevc09twycD61J9jdQTzx6VWk3lguee3tSACsm4hjnPSlX92SWA9eBUkaseTngd6bKB1B4NADZJcgMqYB6VBvJcKQakaQd/wAKgMzBeEyaAHSuwwwUHtnNUJ5MPgD61NLuK/e6cVFLEu0MGPbr1pjEilzIAkZ/GphExBY4OeT7VCjqpbn6etDXLcqCcHqKAJxIF689hTWVipIHXrVaMYkBZuPTtVpZGO7C5A6GkIjERXHAApHmRHxg47gU6QTlcgdaqeXIpJYDmgBZLsuSAMc0z7QzNjkn1FN8s7iSOfSnqpU5CkH0pjHoCeqnb04qVCwOcEDtTPMwcAYAqRZeuf5UAR7cli+cmomPYdqs7lPWq0hXJI6HvSEKrkDH8qk3jaS3GPeq2wrxup6gEfMMnpQBJuXGf5VCwkdi3rUpdFB9RTBIO560AQNGQeuajYHOO1TyTj7oqIgyc5wPSgBqoI2+6D6nNSFwRjHSo9o6DJpwTcetAEowMdD9KViCMH9KeCiDj5mI6noKbuU9cfSgCuVZs4HHpTCNvAGferDH0wM0xVAOcZoAaF5GRzSndmpAhPJNNxuYDIHvQAKgyCSfwp0h5+TFPZQBgHI9aRYWIJpgQkZ5dvwpnzk5QsvGPlOKsiFTy54FQzzrH8qAdO1AEMMUzzLFbhzJIdgVCQW9q6+18NrYBbafVoo75+TbRSN8p9DjjNc1o95HYa1a3c4+RHyT6Z4zXY2trB/abXcwsp7dm3meWfAQdyOapMTML+wrq4vGgtI5JJUOWZAfl981IfDmpXU3lBbiZ0PO4lgv512NhrenSWk8emsr7ZjkJKIgR2JJ6ioLvxJEtjqkkd1FEwZUAikzzjnnvQK5ys3h28juhB5M0lw3AXktRJ4Z1JZliaKaSYn7hJbFdra65ZK+0zK93LbIQFlCsfXntQNfhivNhlgheK3ZjicOw9MnpmgDzCbCtjaHXAOT2rOnPzHAI56VtX0K53RMGBAOMdKyJQ3Py9KgtFfeT1qFzk1I2RwRUZU9qRSGAn1pzYIHOaYfekzTGLzjpzS8+lAIxikzQAHim5pT0pOaAHN603OKM4ozmgB2R3NKHx3zUVJyPpQMn396GIPpUIJHen7sjpj1oAcDjvTg+7vUWKOQcikxFkNtPPJqVXB4zVRWHenhxnrSCxaPrUsUzdC3FVhIT3pQ209aYWL4lOCMZpm5sdsUyKQY5qYFDz60EirKQfu8euanSQt3FRiNQOSDTGIVvlHFAGjGoYYJw3b3qNw33XHy9qrLKcYJxxgUGViNvH1oEPNv5mSpGB1qM2xVctg05Sd3X8qnRudrgEfWgZR8kbuBS+W/O3kVdMCl+Dg9/SonQrIQAMdzQIiWNmXscnp6VKI2/iUYqYRSKQClNfGcMDwe1OwFQwgLkAhh3Bp6SMOg6d/WrSxLJwBx9cGmmADhTj1zQBD55PLKPfPamMdpAIxT9hyAwGM9qjcoFAz04560hjWIbGTk9qUHJBCjPfNRDAfg8e9TMpVgWGBjpQBFJvj5XBPpSR3cqMfvD2qz5auANuCDz70jxqrfNgg9KAHxTBuQSc1diy/HqapwlFONuR61cilAB9fX3poROm+P5Dxgcc1eDjZyvOOcGsr7Q28Ac5HOe1Hnkkg7sNxnPSi4Gi84RvTIyB61AZypBxwx+YjtTAuVGMlgOppkpwgyuDnpSCxaWVPMUBf1qwlxuJwuMdOetZkasZODxV6JQAc84PPvTBml5yHbgDJ64qLfuZgeeetQDaMg9MZ60gYbm2EZHegQ9hvi25wVNQtbleq8j1NThflyScmiWUhWHbHWgCaztj/EcIO4NaTzWsMWWYcVzpvJn+QEYJ4xTUR5OWYnb2JphY0579W+5npiqPmnzCxwMnHFRkY5xzSqcJnbnJ6UBYsmVvKwGPTGBVXYztyflPBqRZCQeOO9KPlClxwaQDBAAWcHgDgU3cu7GcGnyEMGI4XGAKqHOemTTGE0qg4zz6ZqsQXYsxO0dcnn6VMYtxztP5Uxhg5H4ZoAWJVcMwFIbZmjzjr1zT40bG/bgGnTFiMZ4xQBTUEuFHQVaD+WTxwOvNRhApyDz0pXIIx1z1oAR7l9o+XA6nBqJpA4+cfTmmyLuYAUyVGX+lACiTeyqq4OeSTU6oJGxj2zmqag9SPxq/EAVAH6UADwhSRkgDp71GYT98jp+tT7AgOW3MaY6lxhs7fQUAVgrMc55p/k73VSSAOoqeKFD8zEqBwAKm8xFBWMY9SRQBXkVEHyrk46mqrzADAwWPoelXSpIZ249sVmyknIUZ+lIQ3czd807ndknmmJbyvzg+vPFPWPb97JoAnSGIdRknjr0pSFX7qj6UibR15J4FSEqBjHNAFdhtHTFRmUjhVA96lKNITxTGiC8YOfSgBqtk8g07cM4FRknnkUJhVyeTQBYUoPlAJ96CBmo0POanLBMAYLUAR5Kg80qD+LH0OajdgOW60iT7iAAaALOMHJxxTPOfHH509mRV+br6VXmnLcKNq0wI5Jcnk8VWZhnjJp5XJ65p/ljb7UAVyxPGKWKASthYwT7ClZgvau+8LSaHNpVxMuky7rcDeXkyzk0wbscRJZlcb0P40xbU/dVc/hXdNbWmpW0t35PkfvhGilshR6n3q61lpFnE9tHZXPC83bchj7AU7CueayQEHDqPeljhDEKqZ54AFbOoWqACUuo3nCx5y34+ldfpmiaTpywWDwyTX9wm8zk8A9cAUh3POnumTgMelVnmJbLDNWbpckHABx2qkeuOakoVirdajZcH5TmggZ60xuOhoGiNiTwRTaccZpuKBiAZo707HFMOaAAntSZoJptADqPpSUAj15oAKUGm0ufWgY7tSZxSZpd1ILD6M00UgPNADjTeaM89KMnNAiVDgVICR9DUIqaNgeuM+9Ax4b0JHtU0dxsPJJHeqxYLyOaUHcScCgVi99rXd0NKZc8KwPvVNWGeg96lUE9OaBWJd5+tSqeeSBUPlttzmnorhxkdqBFqNtpwWAHY04SDZg8nsaj2vs4FRbmA9DnB4oAsfaHQYJLL0xQlwp5HXPNVzuLYIyetMw0RLYFAG3A0ku0ZBK8DJxU7RCQ/vBggY6dfrWRb3jhw4QZHrVo3Tg/MxO4d6YiZ7cZYBhkc9arujKcnHHFC3GG+b8z/Oh5ckA9e1MBhbAA28k8GmSRo4ycZ9+9S+YDGVOQw7HoacmQQ2M+vFKwFL7OCcjjHWpdu44J6dqsBOeowT6UMEBGcj3HWkBFv5AJHPXHamvGrD72cjOQelMMDsSwBKH1pfLG3gYI68/rQMjCvC3UH1qRZNuQabsO3BOMUwx+Yww2BQBZ85kA2gbW6GnfafmCkDOetU0tJFcqjc9asrYynaW9M5FAFxbpVQED5s1I1wsxygAHoaqi1ZemD7elWbWE53NgDsPWgB6EgKMjJPSrYAIUdMnr3qHYrzbsj5euO9PEZ+9uGTyAT0poQSxMWDBjt7U6NQCFB5NJNJmNBkZFG+PG3ncBycUwEaQpkhdx6CoMyyNtY8Ec1Mf3kmMEA/zqby4w2cnkcmgCtbRsWYDqGxkVfjgCAgnkd6bCUi+baP61ZDbzgd+lAitJt2kAc9uKgGRhgFyeo9KusE8ok4zu4x3qoVR2Bzj1460ABYDIYZOOCKCehck88cUNImGA7cZquT5nXscAUhklxIoQEcdiKhJZsBACM4AprLvZcqSF6Cpol9vmHSmBLFGMYY5UdajkiXOVXj1p3mIowueOSTTGmYt8oOMdTQBMsf7pQOhHrUbRfKwI60iPJIcHnsMCrKWz7Sxxx0yaQil9lYpwwyeOaia0MbAbgxq3J+7ONwJ9qrvISxz2oArmJhJtO3Hc0yVcnJXpxVl2QqOMEflUDKWPPrTGQBfm6fLVuPke+KiAHmfMflxgc9aeWihQ4kDOfegB3yock8nrQGzkDHB4AqqGZzhR171KsMixnsT1NACySBPlPDH9KIZGD5YDjpxUSwuHztyF5PFDmQsSQfrSESzTGRdqpyerZ4psSJGvzeueRUO5k5xuPpml3s3BXmmBK84c8DjtUBBL4zx3JqQDsR07UpjLDO3P8qAIcDdtU5x1NSKAPmYnpwKQoQPb+dI2cDPpSAk3Zxx+tRPnJC5J9qcCTwOtG0qcbvrigCm+5TgD600ZzVqRQBk5qq0qhxgZoAsRBTjcTT2kQKQqEEdyagDHGeRSbueOT7UAIVLtkmpI/l4WnxxO+Pl496uW9tCCSzkn0A707AVDGz8/wA6gkGDgcitGcRrwASfeq+wHkj9aAKy5HQfjTJXYnnpUzdcHioWUsfagZB1bO2ui0LVY7DSb63KO00xGxUX+tYRCq2Mg/Q13nhm502TSrmYaNCptyBzIWLn1poTMqDVI7fRTb3EMryPPvZFGPl+ta9prOiWaedBLfSYXAtdh2/Qk1PDBaanGLiS2QF7gR7VY4C+lbraPbIJY20yC2t1U4kEmW/KqI0PNb+7jmfz8MZ3JJjCYCfjXS23ijRzLDfyC5a+iTatusfBbGM56YrD1iG1RlMcoMjnAQKRt+prqLHStJsJYdMWz8y4lj3PcO2SWx6dhSGcJeSW8/zxcZHTNZM688UjyPG/cCmk7z6k1BoVzuFNzkVK2AMHNRHGOKChp9aM8UHH1pOKADJH0pOooPpmm5IoASiiigA7UnalpD6UDFpKTnpS5pAFLSUuelABmgHnFHfNFADsUopoan7lxg/nQAevFGabu4pDQA/OacGHriowxIo4xigCwrH8KmEjIO2DVJSQalVt3egC0Jz0xxUyMSMjHFQRhW46GrsFtJkbQCD2oJZYiu124kQZ7Nmngxkbuq+lPh00y9sD0NTf2Wyrxkjvj09adibld1hONjA45yDUYVM9MfjSvZSqTtAwDkcUos5iu4c+1FguTRRRMcHG7sPWl8kHoMgdT3pgilAUFCe3SpwWZsMQB645FAivNbjdlWyPSmiNiwC9egzV4QBzuBG72PFMCusu0YB9CaACDTpJVZiM46irX2F4xvDgKRzVdZ5IDuB6nB56VKL84KyHcD0IHSgBjWrqQMgg9PQVAwVOJOGHHNWDI5OUAKZ6VSuZDI5BAPbIoYyZZrdUCYJ9aTbG4/dHH9arKh2liRTQW5wcY9KQD5rdxGGJ6nHXmkREU5LDHpnn3qMmRpMk49OalaE/LyrcfeA7UDHC9jjyD26HHUVcF+sluAqDrzj1rOMEZftx79KkiRY5OGAUHqfWgC7u8xcqCjjsaaVnCFo1J45z/nrUkc8anggkcYx1qY3ajCqmAeeDTEVFjdnXO4HHJ6VOZG3tngY+uKXzfM4OPT6VHJA8n3BzjgZ4oGLCwmI3cKp6nvVwRKQWJyKqRIyYDoFJIH1qSbf8yIRknk57UxEn2lIypUFlzmoXvwsZwv8AFnFQCGbb0UjPrSG3YqGkHA4pASLe72+ZSSelWVmmkx8pAHBqrbRJv3IpIX+9VsqcNt3dOSO9MByNguW5zwTnkU/EUv3TnB5IquLVkjaQkheuc01shlCZBA7+tAErGJAwOfXHpUSOu3JHNNKEnDD8qcNkS7sjHTnvQAjEnaDgK1SphVJ71A1wszhSvyjoaUEEl8kf1oAndkIG3hh146VD5pIAICgHqaY7fKQFx3NMUk4xyemCaALkUioBjueOOTTrm6YKApBycGqbTrGSpAJ9jUfnx98Fjz9PegC0IndGOVVepJPSq59c8Y602W6BUZGfQVCXllzkAZ6AdqAJ9obheTimvCQAu/BxyPWpIlaNBhMH1pH6kn5iaAKclu+3hu3FNjTy2yU3GrwljQFQN5Awcev1oWM7sFePrQAkTuAcBakw75Ofp6VKkKKhbDe3HFDA7T2xQIiCkdTn2zTHGSAACfaptjPwDgGn/Z1QBs4B6c80AUhH1z1zT9g28gZHQ+lXWgzznAHoaaLYdsYPvQBQV1J6ZpWLbQoXjPOKtywpFHk4FV93IKjPsaABImdRwAfeklgIJyc/SpkMjDB9alwPTkdKAMwq6U3eQeBV6RO2KqSoE59e1AEbAy+uKgZNrDjntUpmkC8KFAqqzO7nnr60gAnJyT9KsQsqDGwlj3PamBFQZYgn0qRMt0AAoAl3n1K+tO83anynioGBPrUbI745wKYFgSkjqDSh/wAagRWHyqualAX+M9O1ADJZkQE9/SqMk7HODjNTy+Xk4zz0qo/P0oAYD7mt/Rtdi03SLy1KM0s7ApgcD1zWBirdgivdxLIoKlwCD35pjOr0nXBBYwxmCRis/muyjgL/AI1onxJpMV1LexW2oT3JBwjgKmT689K2r+ws3gt4bOJIgxCEKuKtTafpkc0UMVrHsEJb7vUjvVEXR5pfXomYTMsn2hjuYEAKvoBW/D4x05GjvHs7l9RSPYqDGzPTOay9aFqjfKzPKc7gFwF/xrV8PQaT/Yl1NFC0t6hAeWRcBfZfakM4a4kjfgj9KrNHxwSRT5Y2EmHHNAQ4qCyEjH3qibjpVlwcdKrupz0oKI+9IetKRSHpQA00nejvRQAv40lGePekH4Uhi5pKKKACkpePWjtQAfU0opMc+tL070ABpM8UuKSgApRTeKOlAx/el6VHmne1AB70d+KM/lRnFAC5NODVGTSg5NAFqKTa4zWjBcMnII496x1bsamWVl70CaOlt9UnUhiFY9Dx1Fa1trUcgCSwg57+3rXFw3G0jJrUgmVSDuBNO5Dijq2ubdyNqAH3FRtLEPk8n5D1GaoWlxE7KrHbngjHSum06KyyvmsCp6g85qkZPQ5qS8UZAGOenrUJCyvvHXqa9ButH0a4tyVKBiOorlJ9IjgmyjnYPQ9KGhpmYPkbjgMOhNBwfvDOD0q09sc5GCM4FVJd0QIGM1JQrQKVLE7uOcfzqm8ZTpzzwacLt0bG7A70wzK2cMOOtAwSQ7tq9+3pRKrSkYPzEc0KED5OR6YqUqvlF+hHSgCrtEfysDx0pysjKDtA7c045K5IJ59OlNK4bG3gjuP0pDJI0XcABuHcf0q19m3Rlweg3fLUaW7OV2pgeg71ZBESbSdpxjPWnYVyg0OZAwIBPU0ksG3oQeelOuknXkAMWH0quhk5QgAdhn9KQyUkIMIrbj09D/8AXp0Um7IcEbfbtSFPMJZSwGMgVKgUEZxyOSRQBZtpLfdtUbSeharalO5Xg84qixTjamB0Pt/9apI2DMA3HpimhFoiNQSTvDc+9ULicLkBcYHPvViWNMMSMAngg/rURgjZgrMCR6fzpgQwzlVBRMEccmnvf5QoU68Dnp7VMkKqGPH49qhmEaONsa/d5PrSGSwDzB1+6M7R1NO3JHg8nec/SqKszH5etSpFJ1xkHnPpQIviRWcYIx1/+vSvtk5UfLnqOtVQWUFAhIHrUkUhD42BR2FMCw8JKkrgcY68mqEkbE4JXBPCirUkuVHUjHFU38xmJzz13CgBwjKqq4wM5ZqJ3G4eWGX6c00szhQhZlzzTtmGJY/L0HFAFdWnJxjCE+uak3uV2YGPpQ5dERF6Drx+lSRxufmxwByMUAQGLOOQN3JIqT7J0+UAYzz3qVo9vG2omn2NtAOc43ZoAf8AZ8cEjcf0qHyj5vy4J/Spo1UKSxJB6n3pWMKn5WJI4AHP50ASoVVMHvx16UJGhYMQCoP51TkYuVAXkdh3oeaRv4QvPOP6UAaUcELN5jYXFIzxxA4257Vnb+SoLBfTNSwxhwGPGOKBFgOzcD8s0rRts5OFPT3qIOV3dAO5pI5Hc8Ix7Lz0oAcbZwpclh6ZPWoJvOLA4b65q0Q6g73GF9TUBlDHbu/I0AV/NkVhgipFvJFBz8wHQVKPKLYG3jtnvTJAp7rk9qQFaS6lcEvyx6D0qJbiTODip/ILtw2SKGgMYzjp3oAVZyGAOSfapDJLJls8+vpVfp97ijzCU2AH8DQBP83ALnHtULoMnA49aeihQCSRntUj8LgDn1pgUjExIBPFMliWIdTk1b8ts8ZyO5pr2zOSfWgChvBwMc1YTdj2pHh8noAT6DtSJJIT93AosBMWOMYwfXFRKuWBcnFK27GTmmxB2P3PlHU0ASvKFXCiqjuzE8EZ9KsPwCM8VWY5GOfwoAckaBSzkD6mopGXPyrS7cjntU8bQIR8pLDtQBUMTnnBqa2j8q4jkYFtjhiAfQ06SR2bLLj2qMEk5ORQM7BPGzW7XLfYyxk5iBYfIcYyals/Fk9y6Olk5EcBjJLDlvX6Vx6bFZTIpZM/MoOMivQ9Jvf7Q0edjBaQxKoEFtAPnUerGmmS0jjr+ZZSqiGXz2PzlmyPwFTadqE9lYXVlFbNJJO4JbPCj3rqYGsk0i7MNqBOpAklfBJPt6Ctizg097C2tIsxLKnmPIIxuYe5p2Fc8qnhDfUDiqu3BxzWl9oU8Mo6VBIEILDA9qzNDOfOaiIPQirEgOMioG3gZxn8KY0VnBz0qI1M7eoqEn2oGNzR9KMUUgA0lLSUDDJxS0Z+lJj8KAACl7U3FKKADil6UlLmgA4oPXpRx0o96AE6UUv1pPagYmM0daXFBoABRS5pDQAUg4ORR7UdKBjuvOaeG556UwdM4paAJsdPSpUZkHBOKrqx6VIrEZHY0CsaEV1IijDGrkWpzwyDEmVI/i9KxhKRxT1ly3BzQLlOvtdYJQ/vT9GNSyaokuQZQrY69q5iAqeGYAHnOKn8rn5W9uTRcz5NTQe5lY7Q+P0zVdnlLEucgVXbH3T+Oag3yI2GJPpg0FWLbNuOSKRuO3HQ1SaSTvxg9aPNdmwOMjFAWLBlKcE8dKmjvGjIJ5X86orG+TxkdakR03fMAuT6UBY1472KQKHReuOvSpZDbsoCEhu+axmCnlDk/SpQHZF5I/GmJo0gTHzxgnnHf3qcFZF3sAMdeaoRKy/ePT37VZ+fJdXCpwDjn/IoEWZIiSu0hsDjj9KriAtnYhyD0xUsOUbBPH93OB9Ksr50X7yNsPjB9TTEZ5TBI2nnjp/T1qEKUKjkD65q00E0m/DDd14NDabcIfmPOMkkUh3IY5FGVkQ+mBVqHy3UPtOD8o5qq8Mxk3Ecng5NRrGIkZeQx65pAbEVtGwy5O3r/vVK9pbgjyxtJ9D/AJ4rJS6lhA3MvHQ9qmXVXxh41bH407gLNbFfkVmwD901E0MeR5jkMB0PemTas0g8pY1OB2HQelVWmmupQ7x7QQASe/8A9egDVtnt4gcpuxzk96tSalEdqLGoB4XHr/hWKjupK9Bwc/1qz5Abbg4bpnPSgC15vmyEspUZx9Ka+wfKA3J4OKjZTBgRuCoOOec0eaSMM3U8nFMCT5WDcZVDjjv71CYxL9wsM9acqbssHTJ7KP1qTynAJjB+tADkgaPlcHPBWpvKBb5Y+QOpHSolVhwz4C9Md6sLKqLhuh6mgRSI2Ph2DHpgjpTkyo5YDPPoD71Hc/O5OWHP8QqJ1O3JYEEZwaBkrtGVcA9OeBVORBgsoyxP3R2p+1gAo5Y/ePpU6AqAGYHjkDrQBRKOMgq3uCeKlTlcqCD0yO9TujM21VOztz2qHzAMkMAeyjmgCRIsDJPzHrUEjLH1dfp3pS8jsNo5JpjxrklwTjoKAB9qgbRkn9TUsJlAGADjrk8Coh8rAFl3HoM9KmQxYw7DB7+tACPL8uSuc9TSG+G4LGCv9KcVkndkhUBPcdanh0pmAy4HrmkIzp3lkbOSFHp3pFVmIAP1xWncW6W+NpUtjAyM1SRZS4ARQvftQBH5ZDYyR9TSCFnb5nbae3rVwxsuC2M56YpjvtGDjJPJFADlHlp8q4HrTcSS8YJGevpQpBwOfripHn8sBVU8CgCnc/K20A575NRo3zDHWlYktuk5zQpCbiNpz0zQBMsfzb3k5xUp2nG05NUeSw6fnUyNIoIQYz1oAsA7evFTREMeQTiqkYO5fMz7VbNxGi7Y1x6560AXo7e3aMcYHeqt59lhU9vT1qB7yUJ8ufbms2VJp5CTk596YrEnnoxODxSfaBgiPB9SapuhjbB61CWkLYQECgoszSqOd1QNOcfLx70nksvLjj3prH0FABuLnqatW/HbtVrRdD1HWZmW0t2dE5d8fKv41uw+EL+eVo7eJmKnDt2BoFc5mbk1CrBTxya6jUPDE2nriYHf3rn5LcRyfMAuKLBcIGZZVlCqxVgcMMg10h8WvHDItlpsME0o2vMWzx7DtXN+Yo4UEj0rWh0O78lJpIJER+UBBy1AMW31a5jsLm32BmmbcZCentitnQfEpa6RLlI44ba3IyWxvNQSeFb6CASzxmMMMhT1qs/hK+8oXEsDpCeVLDk01cTsYkiAv0Kn3pvlvnjmtF7iKYj+JcetO+yvtDRDn0qCrmb5G4cqR+FV5E2EgHg+ta7SSxAh0P5VQnZXyChB9aY0zElXB6VAR71cnUg96rEd6CiEgj2pKkNMNAxKP0oo7UgCk7daKPxoAXFFGKKBhijvR70UAFFFH1oAKKWjbQAnainYOelGD6UAN70fSnbCT0o2kdePwoGNxxTelOxRxmgBATS55xg0dDR9KAHDsaOnNH0FKKADce1PVhnnrTOtJk5pAWopGRh9atpJtOVwfas1X496kWXByPyoBmp9o3LtK5B6+ooGTjjNVFuSDg4K1biZDj94Pr6UE2HuoYDoB2ohjCuxJ46cikJUdHHI705o2LKUbcpHc80CLLJAcASHB75qH7Hv6FePzH/1qhyyjcpAIOad9sOcrHg9+f0phYU2smNoG7txUq28gXd1x19aYl4JA2Exj1NSpMdwZeh60CFVGGMsRn0qwA53KA6lSORSKQ3O4AAVI10Rwi8jgUCJYMCQbkMhGOTn8qtfPJ+8U8noR2qhHPO0inacepAq/G8m/advT7oH61RJEZ5BtKqCM8kU86hcDKgpxwc1KSYtuyJTwTyaz2kJYswPJ5BwTQMknldm5HOeO2RVfbv+Ytj1z3qxHAjoWfHAyAT1qpI3XbnA5/8Ar1Ix+wRsxZQN3rTxDDuVyWBUfMM1U84hWEg68Ak0IwlUjoB29KAL5kgB+VBn+f8A9emmfABUDaaSG1XO5owcjqeOnepHjUR4AH4dvegByKjkGYjcBjjpUhtVPzIw29kJ6VnM6RdA25Tg5NT+eNoGx9vUHIyfrTETs0a4LsTjopqAHzdw4DA7iCeo9aFZZSWG4AevenhIyhfBLr1/+tQBNFHkZzwO/pV+EKoGB7c1niU+QGGMZxz2p32iZy2enTnp9KALT+UG/HjBpwMSwkuOQMjPeqq7eCcFiPypm9lGPX0FMRK7BxltgU8jmqpVNxYnHOKcFDyAzOWwcbR0pGDF1VAQo46cCgYgKBSVfJzznp9KBtjg3HqTwQakFugJAcE9Djt9abMiqi5O7044NADdwm7njrjvSSvEuAiHcOc44qSFwsZwn5EcVHNJCgBX7x5JznFAET3Ri4CY96qlmkyOPWnSMr8nPsTUkbQ7MEn2XHWkBWVTIyjcCOhzV+3VfMAznsPemCSNWUqg/Cn/AGpYj8o6cigC+kQ3Y6Y71I+5MAOV9ayv7RcnnHJz05qxDIXBZ2fHvTFYkJjLAeZk+gqRZ4E+4NzA4yTVSTy2fEankcnNCWqKB5khAPQDrQAsspuJPvDJ4yaTyo406ZJPU9TSu9vbt8iE8VVlunJwE2r7UgLBUxgYIz6Z6UMPMUbce/FUHmZmDE8ilSaXrvOPSgBbiMK33xnsKYkIbksCadtMjHC801kZAQ3GKYyyIoolyxUt60nmR78KGP06VTbzMDAK+lWIogq5eQj1xQBOeBu4XPc0CMgZLdelROwPbIpEZpDu/lxikIfJ1+Uk1EY8YOeal29WZgB2Hc01nXOB+tMCu0AYksx9yaFWGPhSWNSOuTkZ+gqq4YcBeSeKBiyMg4OMe5qJSp54FNaMjl85+lRnA4pAdh4bg1e/jhjguXttLtpN8siDG4+n+0a66S4klsLx4vMiBlAXBIJrzmx8UazplqttZ3aRQryF8pT/ADqRPGmvxO7R3yAudxJhU1SdiXFs7cxXB8PF72UgiUhHlPOPqa55tDsZpN0muacCeo83pXO6jr2q6uV+33zyqvRAAqj8BWaAD2X8qOYFE6ojT9Iu1aCW3vHQ5H8SE138d19ov7KSUru8rcBjjOK8aVXBAzj0rbfWdTaaG4NzteEAJsXgD6UJg0eo2dxJeCRrhi6JMNrOOPoKaLia4uL0TOzQxYIBHArg4dU8WeIGRLZmaOJsgxRBFB9/Wta+g8Y3FoILp9kLHkRRhS/1NO5NjgkleNshcevFblhqKEKrDLAcGqEsG3kZI9QKrqVR881CNHqdDdSRSLkg/WsaeE5LIDg9ql8zMfyux9agS9MbjIJHemIzLiMjIwc1QfOTkV1j+RcruUYb3rIvbccnbx7Ui0zFOcUzvUzLiomHOaQxKSjpR2oGFFH0NFAw4pabzSgnNADqKTNHWgA70o5FN+tOzQAoWnKtNzTxIvQ0ASptOFxipfs7duaqllxwSDUkd1IvR/zFAFmNVV9sq/jirn2O1kH3xjtzzVNboyDa4B9KeVPBBx7UAJPp3l8hgRjIIPWqTwENitBJXPysw2jtVkabJcIGjdTmgDCKHNNx6VrzaZdxk7o8gDnAqs9q6n5omXPtQFyjnnjilqw9uw/hNQ7WB5FIY3cep7UZJNBGGzSHOMigY4gikzSZ9aQ9aYFiMg98iplX+Kqanb3xU6TspGe3Y0hMtb28ojAK5700PICpBx/SlS6BP3frVgSwumfunocLz9aBEIlO773/ANepVdAM8c9RnpQscDyHzD5eehxUiW6AfKwbJxg0wGmRTxjB9qlDhtoBHuf61YSOHAUFTxk8c/8A66ieKNOd4BPJx2pCHK/ByOQO3pUsIDHKjPHAFRIF2HoSRxUTFl4VcnvjvTEaqB2BWIkt3561bQzxBdxAc9R2H41z8VzJEMRIVPXdg1ILy4lGCuQT1zTJaNSa4nLcphM4I9KpPkS/LkrnGcc/SkSKRwEZW49Oc+1WE02Xy+PvZ6E8Ef40ANjik3FgDtHJ96lMoQKwXackkdj71DskjZlBPB6jv70iqen8RpDGbucGPj+HipElMLM6qDu46f55qJo2LYweODxmnRwnLcfL6Zxk+v4UAWI7qZpFdRgA84FW5TOyqcDJ5wF6VSi3QjooOeR/WpTfy5IMOW9R2oEAjlcHMW4k45FKEjI2tgv3OTUInVid8XTgDODRnMbZUnOMc9KALRK5XYSfX0poQAg8An6moIWcOx8slVGScZxVhJ0B3AYYHOD/AIUwEWBuqKQAcYbqP/rVIkEmfnLBcd+5pn2xkbzPLVj90AgjP1pounmJVsoRzmgC6uxgMsCx6/59ad5cYDEjg8dTxVRPLxgSBmOST6n1qF5Yxxl8r0KngUxE0gQYU8N1AFMG7cu2QYJwc5qqZTIfk3EZwcdakjQovc+pP8qVwLogcxkK+QvYdz/jUDWry/e+Z84AJ6CrEc8YTDqRg9c80SsHYe54NAFA2LqvMnHU4NQPH5JH+NXZgY/XGcdOlU3VS5bJyePpSARQXBYjP400xKPmLcdwKUHYGAGc96aisQfnIXrQMY8hHEajnge3vUTIxwWYjA6CrmwqvADMRx0qlcPM+RsCqeAO5osCHrKo+65GasI6jAyW+tZ0dncFsk7QepParMVhIpzuJY9ADTsPQutdiOPAXLHuO1QC5eYjI9qc1qgwZ5CSOy0GRUxHGm0Hkk9aCSaKMKoO35j680TxMo+ZtuewNSxy7Y+OT71XkDyPuyfbJpgRDap6ZzVhAm3I70GFWO1CW9TipVhO0KD9cCgBiyAhhkA+p60yWRI1wPmfrjFWGt1IXYGPrTDYru+YMPUCgDK86SRjjOc8k1ZjikKDzM/iau5ht04Xp/eFVXuGLZwSPSgBQueueKVPlzUP2pjndn6Z4pBK0nPRfWgCR2wTuH40+IbiNvOe9R5Bb5ST9atQ5Vc4Iz7UhAYQq8mqszhB05+tTXM4AwM/Ss15MHdkZpjRHLM2c5qAOTz609mLkADj1xUtrbNc3EcMSl5ZG2qtIZCDg8jJo5Jzj9K1z4fvPtS2qqDOxwFB/rWnZeCNWvc+WihFOGckAZ9B60+Viujl1Xd1zTigB6Gt298PtZS+SX3yk4wPWr6+CdQjtRcXEYiU84Jyx/CnYXMjlOQcgGp49zYJNdMvgfUzF57xeXCOQWIyfwqtF4cvLu5NvbQrIwGWwcYoswuivol1JFqlrHFPIgaUblViAfqK7ZLp38Voks0pRc/Lu46elcvH4Y1K2vYxapuuUO5cY4IqZ9M8QWtwdQlfExJBcgflimrol6mQtwx4/hI6VDLCsvO4qae1ntOVkNOEb98n3qCiotvNE/3yR6g1fis0mTL9fWhYpPQ4q1FbPj7pFMCo1m0OdjnHbNVJgeQ1bLxMRg5qhdQMozk/jSYXOeubcZJUVSeMr1/Q1sSoxJ2jkVnyqV+8vNI0uUiPSm+9SMfWmEZ5FAxKOlN5paAHdRSUlLQMXpRR+FFABQKOKKAF7UnFJS96Bh9KB9aKM80AWInAbnpWis8XkEMRWOCaUseKQWLcsik5GaSO8lt3zFIR7VXEn60MwPFAWNRdcukIywYd+OtTrrrH/WQIw/lWFle1PWXZ0phyo3xfWE65lhCN6is6+S337oHBU1S83PamFsnJpAlYVuabkjilLcYApKBiYFLwKKBQAfSlGTwKPoaOo680xiq+33qwjqQPmP0qsKcDmgVjQhiZ25+72JNWViMZxgnP96s2KeSP7shA7VeW6dgNzHd0JpCaJxEzvtHI+vIqQWW/KrgtjqTgUyOUs68YY9x396vLO2zBI4pkMgWDAG5cEcYzTJEZmGI846gHGf8A69Ww4kYNlcY6014hJ1kwCQfX8aBXIo4GwcllA65IPWnlkji2KPmxznHBpVjfDFX3HuCOtNVQ330JdemSPyoAiinkjkbywS2OQDipTdXhfHzbAOxH51KkSMCojIU5bOOaciRq4O4+WPX+dAaDY5JZdruB6/L3pzHg7VZXYY3Ht7U5RbEs4fhffH5CoXWE7njnygGBkfpQAmGJ8tWbjqQcgir0FsJ2DLcgDuGwCw/z2rJaPO0op2kZJxUJiMm44BH5fjTHY3JYY1fcs2Svp61TeN2LYyHHp0qmokjz8gZB3A4H/wBapluyhw27aOm0Dr+NIVh6KY3VpGJXHcdf0qaKNZlc7mVv0qmszyH5Qxzzk9P/ANdXII23E+WWOMjA70APZ3gwIsMO5A4poJ2ZCkY71KVVY2+VRtPTGTVNizscpt4wFoAny8jbfnbaOQFp37nbghjn73FNgtpdm8FsjpjoB/jVjyoxEQylgBzimIjheLfgtgA9MfyrSjt7Rlzjnuvb6Vks8McmY9jHGDxjb71NbTMrZKHA6ECgTH3FoUO+JMAn5QDn8KqlZmZco3I646//AF60HaRmxghu2e9MeZImZdu7jI4zmgCGO1NxlnZwemBnj3q0UiiUAHLDqPQVB9tQAEJhvXHWo5bkyKoCjaelMBl5KkxwrOqjqDxiqZ6YyateWSNoQfMevrUD2pZgsShcfeIGPzpARYUPhWYgjJyKnjYA4IJHbjrTBCx/jOV4PHWmtE5Jw+W+vFAyeVmxs27R14qJ8rIHz8/QAjNNRSnDNubOODkCrcbwofnwz/pQIgiDHnLH8Ks+YqKQwJb1FPa6iJxGCMdB60zILElQc+vamBAVaU54CDuaSRePlVc+uKsiLcAvAGeKm2DhjyfTtQBRjhl2gkbvarDQnGQCTVj5AfmOwemailmAHy4we/WgRUw6P8x4zxxVuPGQBkj1qCNyzkk9D3NWPO29Dubp8vagC4tz5KY3KnGPeqUt07vlOffHWnxRNK3MTn69KtMvlIRhVP8AdUUCM142kGSQM9sUxoAFGW4HXAqz5gPLHGO5NNkmh7tk+56UhmbOo5A6fSmosr4wAFHU4q8Eid+enfFTSMiptRuOmBTAgicRgABferhkd0weBiqWdhzt/OmSzTTjaoYCgCK4QMxCvkjiqgtlLcnJrXttNln5IOPpWgNGYDpgeoGKBXSOYMWG4I/KtXw7YyHXrGUjCCTP14rRFpb2nLjkenOaqz3GGV0ZlZTlSp5FAXOxj1PTItfSBNOHnktiUy55x6Vqfabaa2tY2tppi7kfumICH1NcRb+FtUkiF+ZxbnG4fvMykHvjtVSyi1pLtrLS7+4DPksBJx75ParJsdLPawQ+JYFxu2yZJ6gHtk1sWol8+8e4LiEOMFjxnPauYt/CmuT2o83U/KjLbsGYct6+tVNXs9YULa3Go3EyggKm7jNArHbSefLqV0xLeQIuST8orH8PXUcOqXbphtqAk9utYMOn+Jr7/iXPfzFQOYjKAAP9o96sP4Y1PS4nZLvb5g2N5bA59qLjsd1DiK7a6IX98dqfSql7d6fHYK97HLIm88RnFc/b+H/EcyQO9+UWMfu1LjIFQPomsXUi2aO83lnPJAAz3JouTY49HmAAbJxVlbgjrn8agSZcYbjihnBwVXI+tZmppw3K45/Kra3nHCg1hCTA9KkSQt90nNAG8swkPQVM1sssZDqOe4WsSKeRG55+prd0/VYtojlA59qaEc5f6Y8TkxkMPTHNZEqblIZRn9a9BvbG3vEzH8pPcGuU1DQbxGLwfOO4pNMqMjl5IlBzVcjrV65hljkKTRlWHtVQr+VItMixSbTjtT26+lMAoKEFLzR1NH40ALSYpcUUAHeijijHHWgYc0neloFACD6UozSnNJQMXB+tHfpRzRQITFKM59aAMe9HOelIYe9J3p2R2pKYC5ooxjpQPekAdqOlJye9LjjrQMKXPHtSGigAzwelFKV9D+FJx3BoAMnp+tGCDx+dL/Wj2pgPXOc46VehCMeetZ+4rnHSpY32Nknj60gNhZE2nHQdhVu3KSLknkDsOayUkT1zkcYNWFf51KYHbbnvQQ0bDWqshMY7cL/nvUAhkRMAMW6nPApkVw4jBO3eTyAD+fWrSzu7YMihsZbnmmRYT7DMyqy9W6Acgf8A1qcujSAKZTwT09fbPar8SzjG0sVx0B4qWWcquAAFYYwDk5pk3ZkGGa2LGMtt7A9ahluCF+ZNz56461pPK0jfJG5PQ5P606IJI3l3AG3qpPGKLDuY7NJIMKgC8ckdD3FLHbocgqUOcFs9faulbTbdo8RgH0y3NVZbdAmWAVsYwM5NFgujF8qJVUH7y8nrzUfkEnlGAbuD1Fab28SEsHHPJI9B3qpJePyE5Qnkg8D8KCkQBJFLlU3KRx3A+tQCOUqW2HaOfrU/2x0XhRxxhhTZLh5wnGcdBmkA2Mysqjbtbqa0lL4OH2EDOR3/APrVTt7e6nkCqOWBJ9q1ltHii+dRyMEsf88UITZTERkwryEAdOauW8JiQYyBjknvTzAvJVVJGAVU81HIzncADt96YhJbtG4VM98gdarszMWbayjp8p6fSpxGyhW6EnjB60420zxkrHuPOAOgoEVAsyfNj7v8Xufwq9byN5Q3HOOBwM/Sqy2zr80mSOmAetSL8rAYLMy9Q3FMCyBk5JbHfJqqYjgthh3wT1qwjkKCBzjn0qF5WDMSOnUkZ/KgCr9mYszZCE8kDoajjG1t0mQoGAP/AK3pVs3AccAblPA6VTdpC27ltvYjgUgJRtljHls64zgZ6URwu7YBbjvk4alSZ0QKsKKW5z2P+NWVkB+ZkwpH8JH50wKcpKqFWQsF5PHU0oQhOc7j27VbBjADFBgcgHimPIqHOOvSkBSEaEEsCnHTpSqqHhcsT360+aV5AFwCgPQikSNwcjIx0PrQAsflAA7eQepNT/aUVTtQliOTjp9KhNnITvII4/ClEEnGIwe4Y9f50wGLIzscFlx1zUiCQEb3Y59TRJGwUMSfTA61CtwozlSfQd6ALhWLI3uD6gGghDhgnyjnHqKbCisvbLcn2qx5bSHCZbA59KBFYsH4IwvoKkhMUTZ6D61I1sw6spP14qs+yMkSHKg9PWgCxcasVXZEme2Saofa2kOCWOfU1HNKGOyP5h6f/qpjQyZOAo78HpQFicuMHkUiqjfeYAZ9KhjB/i7eoqwxJXCqBj0FIC5FawY/1xHvU7W0AAOQPQnFZqWs7kY3Dv8ASpTC6MFyxxwe9Ai6kFsAXZ93YDFWbTT1upgCAE9SOtU4SVUfuz+NWhfSQj5eAOuKYjuLHTNOtrYcAnFZ+qzW0aFYlH4CuYk8RzQpg8emTWPc6neXjZB+lVcSiy7dvkncaypZAk8bbtqBwT+dVp5rnbjnnrmq2JJflZs+1Tcux6attcSapJdnP2UQHMmcLjFaVm9wtzDDZwILQRbmcIOuOua8oPnrbCH7bN5I6Readv5U1L27gTyo765WMfwLKQtPmJ5D1m4YCzt86b9ufPYkY59qqX6GTWY2mwixr5hQfw8cCvNodZ1KFBHFqV3Gg6KspAFNOo3JLlrmdi4wxLklvrRzByHcaVcfadRviMsTH0HPerGnWlzDFeSzI0UBAxv4yfauU0XT9auo3vdOmkgiX5WlDYJrUi0zxBq7bGvppkjPLyzBVBp7iasdW1zpa38UM9qzz7QUcykAn0xU0V4ksFy1zbyH95gxQNgkdua4290DVEuVDzPPcsRt2N39qtp4f8T2bG7bUXhkON22QMfxoFY4psYB61EZWU8VAkxGFYZxU20OMrUGpPFdL0firccKSHMTDPcZrOVDnpUyEoQQcY6UAaQiaMeopSVI+TcG+tVluNw6cjrTgwJ680CLkOpXMGFZSVBx1rQi1tQvKkHuKxvM46A/Wq0nOTtwaYWOjlutNvYtt1CjZ74rndS0O15ks5cd9pqBhMQdhOfQ1We4mT/WBqTY0jNmt5Imwy9KrnrWhNOHOcEn0qm2D2pGhHRiijtQMKKKQ9e9AC5GOlApKWgYUcUUcigAFGOelFAPPWgYuKXqKNx70ZHpSEGOwoOfSpAnfsafhGGCD9aBlf3HFJUxhYglOQOtRFSOtMYvHrRTR1p+eMCkAnfjNHFLkY6UnbrQAdqKKWgApO3NKeaPagBB7U7PsOKQcHOO/enEjJPA9sUAJ97sB9KUYB5oB74pvPpigZJvH/6qnSYgAbzVTGDmlzgeooEbMEzDlcHnOS2OfWtSOdWZX4TPLNjOD/WuagnAYKy8E84rfsPIkdVJ2seB6fjTIkrGnHdTxj5VHToOlJNcM+WbGR09fwqVbd1XAJO09e/0qSMxFgzxhj6N1pmRlG7lGCqEr6/1qSC3ubrLRnc4PUH7tdJFaaa5DvAM53Hb2NbFidKhYIYAo64U/wA6dhORxp0++hj3l23Z+6DxURa5A2yMXOCdwHB+lenNqXh0R/Oi8DH3fSsbU59KnKvAg9vl/XFOwlNnEIFILNC2D1Y/dHvUc1umw7IsMrY7/wCcVu+Wu9z5QKkcAjkfT2qUmDyziLPHfvU2K5jj3RvMyYi2cjaMZ4qWBnLhpEwWGBkfqa3DAkr70jB9OOaDbRSZbb+86ZY/r0osPmH2flKpyoVs8nPP/wCqrE4QDZtxtHY5/CqyWCqMh1z0Jzz+JpTbhHbyyD/e54PtTJFjgUBiwDAnIwMGprnZGCixgA45PekDgIAQGYjCqe9Mlnd1AYBQBnORlfp7UAUHuWDhY4wuOp6j8Kat7LjqevTFRyPICcxcHnhsYNQwiR9ykB265NIotLPM7K7NnOcBsVKqx48yVBIw5x7Z4OBVR1ypLLgkc4wD9avQmG3KllQk8klh+dAiQSpIf3UGGPXjgVBLbuoy5wp6AHpWn9oOzy41VfT0/wD1VTuYgztiQFcEYz+gpiuUNx24jyQDzUD/ADAETN+XH5etWJIohGASBx8p3dfaqkphjwpO7+9tPApFBGPlZDJkAkhRUoPyFeOeg21AZOd64QevFPU5YEMTxzxwKAFLLkLnJxyPT2ppd92FBz0FTR2pkPmdF6AjkmrKCKPLbXJHqecUCKsMIyXf5z0Aq48cioCzCMj17VB548xnRGCDocc/hUMnnswMjMBnIPFMCyrgMd+Wx1weBVgXJcfuht+q/pWcrlOArtV1bkRphgwz1HrQBXnhklz1Ue5qv5JVsHgfnUst07sAA+M+tQs4Jwxbn0oAs77eMjaGk988flV6OVptir+7U9c1lROgBAyxHQ9hSvcS/MBlV6AigTRrSiJUz5oZs9BVGZ4ZMqwDEdCDVEyybcA8dzmiKNmkypYnPoaVwsXI2t4wBtbPrTXlD58skc/QU77Oy84b6nJqI5LYwPpigCMo+e31zUybk6gFqt2lqjfNNJ9FFWWmtLVfkXpxnFArjbdWKcjAHXtmn4gRsgbs+lVTdBjkoSD0561Uub51XCIFHsMmmBrtNDjqAO+azLzU7YfJHgn1rFd7iYkZxnsRVi00aaRjk7T15FIdg3ec5djhakW7jhQgKGz3ziprq1itYfmZQwHasOV974QHrTGXJruNm6E/QVAbkgYQBfepbfTJ5V3kYUeopJrZYergn0pAVDLIx+8acMnqc0+NEZueBVgCJTxQMgjheU/IpOParEVlI0iR9XdtoGK3dI0eXUrY3C3NrbQg7cyyYzWjJ4WmhdGS/gDHlZhLtUfQ00ibm9YXOlaRFb6XLdSiTZtaNU4LH1NRvDcFZY1shc2u4/IHw4P0FY83g6SOL7RPq1uxPzbvO5PuPWktvDmu7/tEGqNbGTkFrjDuPpVIho6S1tPstwjM0qSPEfLjkbLJ7Cs3+y9VllmaOVraLHzvJ0P+NZSeF9ZvLhpm1H50bBlmuCDmpNTtNVtoVS71w3A7Iswb+VFwOLaFJTlCCSKiEbI3XB+tTtAODHk5HagQnPOfpUmgqMVAB59c1aTy5B71WCr+VSoh6rjNAD2tu6t+FIsbBsZp/mNkBhj6mnhS5HSgB6KehwfxqZCg4wDTY7UMwBYDNP8A7GmkyYZR9N1ACOnGMVDLbiSIjGQe1XBp99Cm1kLLjrWbeTTwkgZX1pAjIurLypDgY/GqTRkGtGW6Zh8yhj2qk75P3f1pGhWYYptTFc9On1pmKBjKKCMdqKBiDrS0YoFAC9BQOtLwO9OWLd0YZ9KAGGkFWPIODnjFMKYPHNAEftS4/GpNhPPSnoqsOc5+lIZCCR0OBTvNI6jNSYUHkcUh8sj5eDQAzzCDkZFIZMjFNYENyTR74oGHU5o4xxR9KUAYxQAnQZpfrS8Un1oAOtGecUHp1ozx0/GgA60vBFNz/kUc/U0AKM0vakweh4pQPSgBKUYzzRxnkilwCe350DE2jPGCKO3tS4FJ1PpSAVV71dgu3gYbGwapDk8kU7d9KAOtsNdhPyynB7lmHT/GtSK4sbkfuplGeTzwa8/yD/D9eetXba8eMkBMKcZx296pMzdNdDvoLqGArtEbqvX0ratr+2mUhokHpyOPauM0/UIpXMT7S2PlbtW5BaNKpeN8Z7DjP1qkzCUbG+bWxufmU/MeM7qozeG0UFoZTnsc5xWbsurXndwTnArSttWdBtaNtw5Pp9RTJs1sYtzYy2bFjknoD/Q0sLsr4eMnPY10n9pLJjfbpgnAyP51NElldEB4wpz91eDRYObuYAMRUuiBUI+7nn6/Wo1t4XACF9x9+PrXWNo9l94xFsevWoZrW0iXAi7ZHpTsHMc0dLuJF2IoVQemSM//AK/WrVrpDuP3m7aOnzdvSr0jbATDvJ6cg1VaS4En3XIIwcA0guy9HpEUaBvLUOBkEHNULiySFC5JAHJyP0qQ3l3EqqFd+OgBz+FVpZ7qcbTEQpPQ549QaAVzIupI3A2BsA42g9aiQHkIjjPJ3D0q5Iiq5/dEkDj/AAqJJWmbaobI6N3NIu5BIrSsGCqxx2FTwWYVgWjQsenHT3p2JnbIIyOxIzR5zwfK8mO/ODigC5DZk5boT2xkCq1xbxpnJLSDrtH6VWN7dSMcByOgGKUR3zg55AHUfyz60BYrTxgq7IWP97K4xVYrFGMFmb9c+9ay6JduuWVstz97FNudOaNdzIsci9CGzzQO6M6JkDsSoAxgYXP6VLujEeMAA8cCoJ0YHqVb1/pUMSEE73IU+tIZeZwyYAK8YJzyaVY4HU7yxx6cZqEFCnDcAfxdTUTu3BWUBQcjt+NMRdaWJFK7doXoAuaqPMqt0C+zcmoHw5yZwNoyVUgf1qxHsCqrRLgD73Q0ARb2kQZZQPTFL5e7AZ+vWpZCWUusYA6DHFQAOSXeRmLdcf0oAkMcRTajEkc89qgMXz7s1N5Sq2F3MT17c0yZJd4D/Ko6gGgCNcq3UH8KVw2MngU5WRB0Yk+2KkMiBSztj/ZxQBWyv1yauxXcUIwi8nqSMmqrSROeG/SmmVAMLz74oAuNdPKOTtXuBUfnJ0/WqjPJKv7sBR3NTW1pPM4y4IHSkIvRKpXhxg9TT5IYcE71P16Uw2c8fKhjkelCxtH98Ek9sUxAqMW/dgYHepDFGq75duPrUTCTrkKP1qpPPsb75JH44oAWbUFiYrDDyDVSXVbvZ8uQD7805Z4ifm2kn1FSg23oD+FAzJZ55mO8nHvV208q2yxG8+/Q064niHyoFGfQVVMg5J/SgZoXGpXEq7Y8qD6Vmt5jNluvvUnnZGEFXtH0iTWtRS0EyxbgSWIzSDYz1j46/lTgAvGM/WusfwO8eoLZRTgu3WRgcCo7nwfPDO1vb+ZdSL1KLwKfKxcyJtCtJ7zw4Ut7ZpGMp6CtOe1fTPD8dve7UmLFgmckCucTQtWgk2RpdI2fuwlhz+FWbXw5qV1JILi5W3CDLNcMxqlsS7GrqE0McFi8mwIFUnPpU+o6be6neRy2oLK2NkinhR657Vj3vhaRLVZ/7RS6jAwChJUe1Z8ekalBao8d9NHFIcLEkxGfwphodvYWZs9MmjljGpyCQ5AJ5NYuqw3D/d0WOxQ/xckmmWXhnV7dCRrKwNjcYYpzuqzHomqX7bZNahdV7SXJZh9fSkI4wxtFzkHjtTDMh4ap5Q6/L14rPlgYsTxj2qTQsSRCRQYzg0yKOdDkioo96ev51MszZ6/maAJCzEfMM+9TWsqq3JH41XLk9hTPfAoA6ZIYpYgVZQwqMvLbn5WOBWPby/MCCRWgJd0ZD457mgVi6mrno3P41VupYLoZZRms+ZeMqagEw6MdvvQOwy7tYT9zg/yrLcKmQR+FacuTna2ay59wPI+tSUiL5OwppjU9Bg/WnIwPUU4qD0GKCkVmQrkelR4q08Zx0FV2HbFAxuP1pQp96Zz3p6nnvQMXae4NARs8Z4qUzeXjcobNSCeBxjbsPrmgCDz5EOCTt7igOWOR3pZQpGQQc+9RqSvOKALsLjOGx+ValoLA8S/L7gVkoUlxt3I1WvIZUySGz+dAM3ZrDSbmIAXA3kcHvWLc6G0R/cusn1NUpQynIyPxpqTzhuHb8TQKKaGPbyRnDqR7VG3ykcVLJcSPwzdO9MLsTyPypFjeCaVflPIpM8/NxTwR1oAb70mP1qQMh6g01gATtbI9xQA3jHvR9eTS5xyMn1zSA0AA4545pe2c0n4/pS8YoAXoccfSjoOtJz74pecUAJ35AOe9LyATSDrwQKUnjFAxCOx5pce1IoJP9aPoaADHtj2o5DZ4pcjp7UZPTAORjmgAIbd9RwMVKjlfm3HPsKr9+TznqDSkH8qYF6GcIxKvj1wMVu6fqYjbDXBQDgc5yP8AGuT6n09qXJ2jgcHnnrQS0meo212k6qvnKy7cgkc09lRjwVwORnivNIL2WFtySSJ6AN0rYsvEEkRAmyVP+1mncxdN9DsSWIGz5iDg85J9qW31GaFjmEptOTlck/8A16q6Z4g0y42iVNp6AhsYrpFs9M1CLMU6biOoP6/WqM3puVl1uVhyWGR3GMe+KQ3sshzImDjjj/PFV73w9JbyeYJsAcgg5xWPKJ7YKJJmbB646+x4ouwSTN030i/KqKc98dqRblyGZl47HGM1jfbhFMq79hxnA6/T2rShngYY83O0Z3ZoCxsQXcQRfNGfoKkN7abceVgH2rIkCKdyspYckg1WaXbli2V6ZPOPai4uUt3V3bPHiPBwcEHv7VjSb2JMUbbQfmI4NWw9sw+aUls8jHWrtvawMofzGyT1z+uKCloUIzMQqqCcjLVJ/ZtxMC0rDbnGAeRWt5cEWQ2OBnKmqkkxHymRwvrgGgVyWzsLS1OZZQcjBAY4NbSXdlGipHCp9Oa5OW9XYqqr5Jxkjp9aj+2jDBQ5b+8B/Ki4WudRc3zsCERQuMgk1gXTNJw7KzDqAelUPtlxM5jw5TgnJ5rQjtFTO9nzjj2oC1jInZlJxGvXAYnP6VVKMzdGbAwTjrW+8ix5AXcvpiqN1Ks4JCSfLycnrSKuZEkimIohGc8nPT6e9RGOaSMHfkDkY/nU024yfKh3D5sYqFYrhznJDA5Qr0WkMekKKBvAbJ5I7VeZeFCqcqMc81RXzw+0xsTn04rRjSVY8sCe/HOfrQBEULycsWOOATiomRlOAeQc1NLcOgHP/fPP+TVSWR5G5ZdvsOaYEmDnJxgmiQFRwo2+tQBpkOYy3A6gcCqs9xNIfmbAHalcLEkzNKQoAXB7VG9tL8pZiD3PBqJWkI5YnPHSleSYrhc8d8UXHYbKohP39zevrRGjuwZm2rnqRUS2087nJ59MVOmnzBjl1GBQFi2pt4jyBJ7kVrWN2NuI4Scjpt4qpp+n73UsNyjsRW2JooE2RRAEDk0yJEck9w64GF46AVnlJAcyEEnrUt1eq2TuC47Yqgby2Ay53H0pgkTyTxgYHzYHSs2eQngge1Tm6h29IwOwFUZrgM/AA9qQ0QHhuRke4pGd5W2xqfTpU8UUs74VCR+laVvpbfexnFIZlR6e5P7xsfTmpTZxIN0h4Fa7WxhX5159ugrMuUDOfXNOwrldmRT+7QVteE5CmuhydgETYJOKxFRFPJp+/A7/AFzS6j6Hqsd7A6RXxuU3ykIBu5z3qxbXAaR5IZWlbzcFFlCqvu1ePtLtBOD+dR5LHn5R9TV3J5T22WW7kjuVspAs2/qrDiqxeQzzgCO7nVBuTGQTXmFrrctpp7WaoGUtu8zec1PpdpJrFzIovhaoi7ndif6UXJ5Tub83L6Wkd1bwWbM+Fij43e+K5/WboLdQ2sM0aFMKrM3APvVefQbL5RFrwup2OFRS2T+fSmnwYGjdm1OCV0+/HGSSPqTTBJG3badf3UwF/YJtCZN3A5UVFplvBbzXxXptxk1jw6PJFatKLuQRK23YZWwfwq/H4UlmKeZrFtCZQMRbzk+1IZyqXGQFkAP1pJNmMrgfjTPkk/hCtikKFRjrUIsryMQTjk00MT1QirBiLjOcY9aVY2GOh96YDAWQcjipFdSeU/GpRGDwQMn3qN43RgDgL6g0AKdo+6Ki85hwUPHftVqBcN82D71e+zRlMmPPuKAMsTErg4FQunmVcmt4f4SQapSqYzkNSAUW7gHDDH1qGWJjxjJqN55Afv0xZ23ZyM0ikQsjKSStHmgDoatb8ncy7vrQ6RScEBfpQUVGYMMg4x2qBsZ+XNWpbcZ+Qgiq7RMp5oGQkc80DGacQetRE9qBj5Msc5zjgVHRmjj0oAD06GhDzRjIoCEjqKALEdy8LAgA49a17bXYSNs8A+pNYO3B6g0bcjjP50Ba50c91Y3C/Irxt37is59mfk6e1Z65A5zingsBwxoBaFsQmQ9fzqKS3ZOrfrUSyOM4J/OlaQsOXP50hibTSc0u4+tJuHSmMOaARjHejmgdaQC8dqO9JkUfQUAKD+dKBSAjpQRnnvQAuCvBP4Ypce1NHHQ5+tL75FABkCjOe1LgY7/jSAdhj2pDAcHg9aU5PUD8KTGeppwXI4oATPrk0me238zSZ+b6UrDB6j1zTQCd8A0jHB9+9IeDg8nuRTj8y8kD0piEGMfd5z3NBbLblXOOetJtLA49O/ekx6d6AHjkk8fnS/MRuC4A4zmmbsEggcehppz36+maAHgnueBycHFWINQuYCVjlZcnPynv61UwM8jBpT7MBj9aBWN6LxRexgI0rkdASc/0q9a+KVZm+1qMZ4bbnj06VyobHXgkYzSFj9B2FFxcqOxfUdNljYDOH7KOv6U0fMAUwpPcsMfWuRLPndjGO9PWeYL8shGOetAuQ7iNnhdS06DB+Ysw5+lW/tFo2FaVWJGcZ4z/AI1580kpGCd2ecGhJ2Q5DEEU7i5DuZIw88jRsGyMnoM+9PtbW4gUHcyj7w54HuPauRh1ee2Y8nJHXNacHiS4VFWXZt9R2pXE4M6pHlKjezBs9M8VdtdjgtJwBwRmuch122KqHmwCecjp7VdXVbAE77kbey5HP/16q5DizqY5dKiC7hu7deaklurCQHy7dQP7wWuOXWtPRiEJbJ4wOtTr4ks03MFZccnIyDTuTys2XEpdWRBtPYDOKrslwzEbJMDsRRZ+NLA7R5ZXI5ytRXniq3mXMW1iflK9DRoFmHkKWHmM/TnrzUU8dnjGOfVWx+dZF5qxkQgvtXvg81V+3s/DSsW29gfz60rj5WbDR2yyKSQdhyCOQKY9zbRjLMV9scmqMczMmGZQOMn/AOtmmSYYEKAxPdh1/wAKB2J2u1YjHK44I4pjOyoCJSOfugn+VUv9Wu5mPPHHT8aZ9r24wSeevpSuOxYbfnk9P7wqGWQsVUHPPp3pfNaQZIJHdgelPNvn5jIqj19KAIXkdQV3H0IFVdxLkBW+nc1f+zwxgndubsemarmWFVYZG4+oJpAQGUA/KSc9jUiPITtULz/epmIm53gf8BNTBo4lyZAPpQMnWf7MvBBPepbe+RmDMFJPYisz7QmSSQf60sThm7KMcc4pisdOurJswF2nHGRVCa/kdjlR7EHrVBHbO3aG47mpwSqkyFUUc88k07k2GuZ5Y8qT74GKjh0a8uDuBx65NSQajDCfly7Z4z0q0fEFyy7IkjC0BqUZ9HkhH7yTn6ikt7JAxeTBUVNLelsNMGZvccVQuNRYkhAMfSgNWaq6tBbHy4kXA9q1dNv5LxjtVcnvjiuMS4XzNzkVtWmqMFCwpgnjPSlcTidZOkKxgSFQx61i3S2gJwN2BxVizWWbHnOpz6Gtr+z7L7LmV0XHbjNWiTz26dtxVECqT0xzS21iZiHkcKvoRWpqgsYpNsZyR6Vlm5GMIoqWWXZLOBD8pDntxVddKvLp8RQ4HqRRbxzu4wvFbsMt1bwbQAvbpQBjTaFNbr+8dd3cCtfwjDJBd3RjETyGMBVkIwfzqGAWV3eiPUNReDcwVQse7ca0dV8PaHBhIr2aa5PAjKYppCbLl9ba9cKsZs9OhV2wHjAB/Q1LJodzpOmyJABI78zTlhz7AVz174Q+xRRyGfc8nIRGPH406XwhcWtklzPdkbhkRK5OPrTuTYualL9ksLe03jeACwHqa1brV7CyNuZdLS4nRQQ7SdD9K5WHQme1Fw0wCs2ADkk10Vt4TsWaOObVx9pYZEYBzRcehwjOyn7uadFdA/K2PqTUbNjAbmomQPyp/CouWaasmMnHNKAOqkfhWSkzxHDD8KtxXAkxjrRcC5g7cigXBHysuR6elEchBwRkVIwU9gKYD4gjjrirKt5Z4YFfes/cyH5QBUizM/UDigRpCGO4XD4/Cmvp9uBgpmqsMmH+9ipZrh1jJVx+NAFefS7eQ4RQvpWZLpMcZJLflVz7SxbGQT6Ukjbl5wPqaVhq5lPCI+j5FQHPPTPvV2a2LfdYH/dqq9s68/zpFoh3EcFD+BphOak+ZQQRUDGgYx+TUBHNTdaaY1xQMhx6UoHPOakx7GnBQeO1Axu0Y6UzYfTFS4A4FO2MQeDigCIKTwOTSFSOoINTYI6A0xi+fun8RSAZg0mMVID1zkUqx56tQMjDU4gdanS0eVgqDJPSrS6LekcLlfbmmF0Z+KKtSafcwHa8TgjtiofKOcYI/CgLjKPen7Mc5oKj15pDI+Cad9KcFJpwjbgnPtxQBGeBk4pPl55qV19R9DTRswSx5oAERCRljj261YWGHBJlbI6YqMDjKjOfSmb+D16+lAF4W9r5W7JA9PeoNkAkOdoU9MGq/nEdBj8KUMO560AdHpOg6fqJAku/KyMjP867SH4VWNzbh7bVOcexrzC3vXgddsYyDnI71rx+MNVgTbFKVxxwaat1Ikp9GbWr/DHUNPO5LhZovXoaxW8IXYcr9ojHPG7imTeMtZnVke6OD0zyRVKXXryRQDIT6nP60aAlPuWLvwxdW8ZdmiI74P6/SsV0KSYKjK8YNXX1W8kTa03Q546//qqlJK8rbiQW6Et3oKV+omdzdge9Jjt0+lBGBztJPpSdhwKBihc8EDHrSbTnjH4npSnnAH/6qDGSuS3GcYoAXrxjJ9qYVBTrz6U5htCn16Uqp8rE5HPSgBqjuV4PYmlBAP3QeOhpSFJyOnpmmtnHcelAAfu4pSCe+alRGK/d5x27e9J5eOD9OtAEWOMdB7U8D5SaUAdAhGP1o+9gDP0zQA0KASSuc++KcilzjGBnJFPA474HrU0ERndURDluMAUgGxWsszKI/maul0jwPq+qtmGAhP4i5wK1tA0qSFlmmjznpuHXHqK9Ds9aNtCEWANj071SRjOpbY5/TfhXBGFN9dEkD7sY7/WtU/DPQym0PcDvkPWouvzP0tce3NWRqE0kW4BV9quyMHORzU3w20aBPMS4nVgCPmIOR6VzGqeHNPsmbYZmxwMHrXaajqcyZwenrzXF6hPcXUpBmbnoVXB//XSaRUXJ9TDk0mBQXTL85x6+9QvGluhADfNz9P8A61aErrEvzSgnHzHp+NU5p7eXAYNgf3ak0uyubsrGrAE+46/Sq76jPLjcpXHAyOaWaRJ2228RXPcgYqCSyu3AJJZcZz7UFaA0+OJT15BxQl1EvoVHqMH6iqU1s8TYJJqIMw5yKQ7G4upx7dpiXA6Z5zRJdIcgkqp7baxldcct9Bin5WTo2SaBWNIyKykCQbj0BHUfWoZGi2cEs3f0pkFm7nDP24GOaka2jj5llCnHC+tAWIDKQCOg+lQzMHcFW47ZFWN0WMeYFHqFzUaW7TN8gBx3pgRqeQcL7gVYjmK8DIB6nFPWxkwdwOeoxU4i2JlyCfQ9qQmSR3hC4wp/2ttaFvELxgHlRE9NtZe3HIwPxo8+ZWBGPqpORTJaOyt9E0aGPdNKGbGSTVK9v9DsVIhjjkboR/jXONPNKDubjvzVb7OsrbnZevT1p3Fykl7rL3LFI4gidgKrxWVzcNwF/HvV2JbeB8FEPqC1WDrCx/6uMZHT2pD22Ky6HMuCw+tWFtzAAPLC1HLr1yVO1V69az5dQnc5JA+lPQNTfW4kjTcrbR7Vl32pXEhK+cwX69apm/mcbcAD1qBgW5YUBYXzsnJYsfWpUuxnGwfU1VI9qATmkM6CzvMDkfTFWJJmkUklufSsS1cg8KTz6VeeYBcdP60ybBAVXU7dmO1VlUkk+9bHiO/tpbh/KlVuOqmuYlcsMetMhs5Jj8q7R6npTTsFjsr+/tv7Ns0WZWYRDIVuhqZ76JtBtI/NBY9t3Ncp9jigAJ6j0qB5FBwOQKLhynZahewRrbWsMits25wa661k1E3ETxx2H2XHLsRu/OvGwwzwMetSKVUjBcfQmlcXKMlmcHqKgNyVORxV+W2khPK7hjqBSIlu/DqQx9qRZWS4SQYb+VTKg6qaVtOi+9HKD7ZpU/c9RSAnimZeC341aVwVyGyapCaJjg5B9xTiF7H8M0xFhphnqM06OReuR1rNkbB4FIlwwOCeKdwNOQrIMZxVF5ZI2OWyo6ZFL9oz0pjMsmQ9IBFuNxyHA/CpGLnvmoVQdl/KrSnCDHUUDI0WbqvbsKV84JdgPrUqysuDwPemylZMggGgCmwAORtNQSKpJJT8QKttAoHB5qMxkUhma454GKbyO9aEqgp2/AVVIPXK0F3IsA09QO4GaYc54FJvwfu8igCYKg6rUyGHGDgZ96rhlI5AFNODwKALvkx4+UnNMMCj7wJ+lRIp2jGSKsxlmGMUCGpaQseTjPQGrSabGRgHBPTmmi3P3yG5oDOrYOSO1FguSCyaIggscelPMtyhIR2C+u6pobiRQfkJ9eM4pJJsr/qyxPqKAHQX0yHa53A9dxzmtK0uLFiRNaqeeSB1rHECHoWye3pV63sCxGS2T6mmridjqLCx8N3A+e22k9SSa6O28IeFLxOEG5u27FcVDaSLnYSzdAM4x9asLYam4xE7q3pkYqjJ37nT3Pwo0KfLQTXMLHuGDCub1X4S3lunmafdi4wOVfg1ctbfxTAcwzSMoHd61l1nxDb8zxyMAOc4p2QKU11PKb7QdT0+Uxz20qkZGdtZrQvt3MpA9a9jufEkki7bqyEmeoxXP3t1ptwpX7Iig84AA/yahxNI1H1R50FZBxkUnynJJINdZNp1jckNEwjGcYzWbc6G8al0dSgPUkD+tI0UkYbbcfKfqDTe/wApqxLbGPdz0NVxx0z0pFEsSq5CliATgkV1Nh4OhuoGcXfGOARyPrg1ysZKlc4rctPEL2kHl5JOMEc9Kat1JlzdCpqeiPpz48xX2jPQAketZQXPfGe9aV/qYuy20Yyf8ms05yQDwPSgavbUNh5xim5P09BSknpn6ZoCswz1oGHI9+9J25AoUckHtS45z6UAIcdzmlwMZJHtiggjntSrt/ibB69OtADcZPNLsGMfKcdKVxj0o3D+BQD9KAExgdQfbpTTg8sG9M5qQjJ+6Mj1pfwHvt7UANwVwcnApSuTkfgCelGGUnp64pRjhgBu7c0AKQe+OewpYwc42k56EdjS8s2Bjk9B2rXs9LvJQWW0YYA5Of5e9IG7DLHRprn7ysMHoDj8/aum06ygtV3m3AcDGVPAqlFLd2rDzFCkYQISfyqb7ZM0qoQrA8Ao5/I+9UjKTbN1J5d+wIEHUFn+8KuRasIlwNu/qTng+4rn1ikwWkM2e53dahncLgKSmexbgf407kctzsYtU898SSqoHUA1qR6hpkCnzLlQQPmXf0ry2ZmQMyswXdwQx49jWfNcb5G3t1Hc9aOZh7O56df+L9DihfY25hwBnOa4bUPEj3sx+zAog/2eT/hXPh4hkAFj68DFRlrncwQOqk5xj9aTk2XGmkdDbsCQ04LY5bcenv8ASrE4tXCmOMHAwSBzXLq1xv3YfI7EVYiuHbgjnGOhB+lIHE1VuIoXxDCSzdAy1Vm1mf7qnIHoOtG5eVaQ/d6Yyart9mMW7Bkcnqpxj3xQFinNcs0u4nOeoI6VULgk4GKuSlHPyrwB1xVV48DPOPWgobnParUTJ95MD2qpgDucdqcpHDbvyFAGkZZmThiPXjmq2xmbO4k+9MWZiuFYMe4IqwkTsnJP4dqYhIoYwfmI+gFXIrhI84Xk8Z9Kijt49y4kOT6inPAASMn2xQIfLcyODl/l7ZAqo0svIB69aeQQMc+tQseD1+tIRKCucu2CPxqQXMKc7SPeqSs2/rQ3Undn1pjsTyX+44VOPpzUQWSQ5A/Limp5QI3YBHfNaEV1bpEQnLdelAmMSzPlh2B57k0kgjQ8qAR2HNE00kp+Zhj0FRFlA4H60CGkbj1xRsiVcsSW9KQnPTFRlTnGM+wNADmOeEBo27jyKeLc7eQVpqxEN1zQAhCgdKYDk9Kn2c4AphXBPH5UAIHK+tSK+4YZjz6c1CVJ4waZtYdiDQBcKqOhLVMN6DAYD8az13D+I1KMlcHJFAh0ku7OST+NRctwKkCZ4xT1VVHAoGIkSgZbdS5UHAzS7W7ZNKE780AWoboSDDsc471M0UbjO2s+S3KnKN+tWLe4KgLJkj1oEP2Kh4NSqsLYEgz7mn7IJ0yj4+vFQTRSIPlYH/gVAyx/ZcUy/upMH0qCa0kthjb+NVxcyxn5ODUn9qzkFXO4HtigCsz5JzmmoImOG+X3FTNKJRkpz61XZDnK0AWFSP8Ahf6VMuO4H5Vn4ZTyKmS4ZRgdPQ0AXjEsnzL/ACpPK5wQeO1QR3J6A4NSNO5OWbOKAJdigcnFV3iP8DA1KLov8p20hUN9frQBAqspJxn1prsWG3AFXUTZyRu46VDMysfljK0gM2UH7p4quQfatFl55UY9cVWlRd2RigohAJGMUxgB/CAasYXPUfSlAVjnjigdyoqhj3qZIOMgH8qm2rnp+NSqGOABQBGIHAG0cds05RMpxtHHfNT4kjXIBOaZ5zBuUyPTFAXJRIT1B496kQryw/KoRuJyEIz0GaeCwbYV/WhCJPNIHzHHtmrkBil5Zwrds1VSLzG8vo3bNWI7Mrzn6g85phcnEalt0bK397aKspMyncQVweDUSRiIAZHTrUg5Yb0UjovPOfpRYkmS/aLLZYsfUkD+VX7fWzGoBfJPOP8AIqltxgFAeeQR+lNNtEfl2YBPbrTEdFZ+L3jbGM+uegrcg8W28uFkXJ9Mc15/LpeVUoflzyT2qqXns3yNzx5xuPb2p8xPInselz3OnXqZKYY9OK5jU9Ohwzqpx7D9axYNcliOZD9MEVfHicTBY2tyD64ByPWhtAotGRcWRXnzCPmwABWXP58TMJVbbnk9voa3Z9dgdiFiKtnBzxzVY6hHM2x412ng55NSapvqc7KRKcj5u/HeoWthtL5+qg1sz29uzEhcH+EDgj3rNlgMQxwfQdqTNEygygEEYx6GkPNWHToCwHrxUMi8/KRjvSGMK9s/pTRx7/hTtrIvIHt3pvHYdKYCYJGMADuaDjbn8jil6+npQRjJNADM9/0NOwMDLD/CkJxnjrR35HHvQAvbHX+dG3ocfnSgnHAAx6d6dknjGPWgBvynOP59KUKuflyG96lit2m5QIc8HtitnTvDN1fvt3xouOCf89aBNpbmKF+YNnOB8wB5pQAQMLt/GvXNA+GGlSItxd3Dz8cxqRg/WunX4f8AhlUCDS14zzvbI/Wq5GZutFHz4UZAfvc8Edc+1AQiPcAdh4HNew+IvAGkRwg2bGJh1QsTkfnXEz+HTBPhSxyAQ394fT1pOLQ1VizJ0pCjbzEBu9RmunFzeyIBFZuAOCB2+vrTtN026t3BEJHOQwIO39eldfp85twu6JSy98etCRE5anGnTtQKb2t5l7gN90D0qA7YEb/RZS2MnPBP/wBevSZdWhaEx/ZwxHBOBxXL6nPFPE0iRIDnAbPQ/SnYlTucibqd8/uzjHOQOPfFVpNxwzlueDkdPStG5SRWJG0r1OMZ/wD1VVLZjCyR4UknBPIpGiMozOZWSMtgnAzyatQWU0i/dMi5+YEdP0qwyxLtCgkZwMnk/Xini4wnyqyqT/Av86Q7kv8AZ3yqSiq3f5Bn64oMUQXaS3HO3HB96ptO7EBXlOfzp8bM+0LC2AeSeM+30oEJL8zZRPrgULEeWZsZ68dasLv8n5IijE85qRbOVtvmTAD0xj/JpgUeF3ABS305/Cq+4Iw+UDceSe1aEy28LEeZ5rHklRxVRp/mzFwexJ6UAUplY8dM9/6VTcFc56H3rXCxsBuLE9+/4UwwZHmLgL069fw9aB3MsBSO1JIuDwOD0qeZ8McjOfSoDI3QKQKQxN3YHGKsRGXj5iF7471W+bPp9au2gV2w7lR7DNAmWopvLGCmQ361Oh3MB90d++KvQaV5qr99/TBAqWbTXjQjG0Dv3p2M20VGs02bndT6dqz7i3XeRvVfxzmrjxLGhVpt3fHSq8kEbKSXJb+7igZmMvP3s0xgzcAA1cktWB4QkGolgIYEmgoW3095cFioH15q0dP8sfO3HbHeiGTYwG4A+tXvMjf7+DjrkUEtmc0aRr8qAtUf2SRiCQOewNaLyxKxMcSk+9VHaXdlQRn0NMRX+zlT1Oc9KsRoseC6g8VEwfA3Z980eUP7pbNAFkywlMCPJ9d1VmUg8DH0qVbcjkjANGPLPIGBQBEkLyH09zVoWdvGmZpvpgVTlmH8AxUQ8yVujH60hlt3tRxGDkd6gbBbmniAr984pGZB74oAhK+hpyp6nFLvT0NG9e2aAHcDp1pwwaiXk8VYRFI+agCxFAmMkEfU06RYwMBhmkDMQAoOKjMfOSaBDprV4+D6VVbeODXS3+j3UeWjyyY6isCWOZW2uh/Kgd0RJI6dBVhJlbh1+nNVjIc7SpH1qRHUfX3oAfJCxGU5+tQ4IPKc1cjkCjvVkESj5cA/SgRmrknlSDT9uTwKszIyHoaYuScGgZGsHmdsmkewB5XNTuhI+VsEULLMp++PqBQBVFq6D7tPAkUcpnHerLNIw5Ofcim7uxoArszZzs6U0SPjoBmpmjySQcfWqsjiP3oAtCdh2FJ5ob6n2qqJCeo4NOCsCMUgJJDxkKMeuaqNuJwVFWs8/MB9aGKgYwOaBlEwM5+VST7U4Ws69EP5VfgdEO4AEdxmrn21PLIwACOcHmgLmMsUwHKEU5Q6OMow9yKtOyFt0Z2+xNTx28sxzuDfQ0BcgSQ42lST61Muxh8yKSPWnPZTp94Yz3WmrblMDOR60AIYuchOOwFPiBVywiPH409PNjf5VcjpnFW45pjGAUb3xigQ2As53CLA7nFW4yBJhYwwPXmojJIF27WHfmnwk7sjJJ9sAVVhFg2vmANtG36dKrOjK5G3Pfir32h1XC5z6kZqFiXU5U7hQAyCY4+ZRx2A5q6sYmzuXB65BxioYIgr7wPfIq6d0gVlPy+tAiCS3bymKyHgdugrKmLKQrn5fQd612WQnhxjuB/Ks+eINuRmZQe/+e9BSKcKxs2HwA3IyOnvU+YVRcj5hwCBVcWpVd4aTAPUCmbyjFZC2TzyDxSKJi0fUxo/+8KjVN38CAk9uaJMP1xjHA28mhI8ZK/KepGOcevNABJZyHMhJGOmQf8AOKhlgnOFcA85yoP5VbEu1gFfI54B6U8S7iFww3dqLBcwJbU+cQBnPK57/wD16qTW7Lx1I7V1M6DZho16bt2fTpWTcTR7NrxksTnHYfSk0UmYRABxx9KTODnirVwVY7kBA6EN1qttGfX8aCxuATwKOMk5wetP535AAHYDpTDgNjjNADT647U7sMkEUZOODwe1LgA/NhgB2PWgBNuD1APrUsayEbginHXkVLBbu5VVGSSDj+VdJZeF9SmVnFvtGcFWHWgTaW5hWscpZVVDtJwCCOtdpoGgXV5tJyfMPDp39+vWqsOh3kOI5ojImcHHHHoa6DTptQsCBHIgUHOAMDFNIynK+x0S6Re6eg8lnVuud3WrenyXk7hLu6MYJ5Utya5+/wBa1efCxXKp23MOBWYn9qyT7ll5JJ5Y4I9OOlXcx5bnqSWluPmESseuTzTzbwkfNDGR7qK8/j/tt4VHnFeedhPSoZItXQkyXLDPcHJH1ouLlPQGsrSQEeVGCf7uB/Kq39g2u7cxc+2a4lZ76JMxycg7QSxp91qepiHJuC0X3SAcmi6DlOrvbbTLOIlpAh74Oc1xeqXempI7JIHwMnb2rHvbqaRNrCRmHPBIB96zJoEZSfmbP3s9qTZcYE009vIw2KSx4HtUJt0mVgZChOQB6juKpTyCJdiw5PchcVXWS5O3YGVehFSa2sa/9m2wVWNzn1DY5/8Ar1VkW2hUmN94/wBlhxUcVnNKDvkbLcgHv+tTWthI+/zFbcOQGOBSAqxEFztV92cgdh+NW4ZJgAFhRc9C5Jq1HZNG+REeeMZx/kVZSG5c7Vg7YBJwMU7CbKb3Fxkhm+991toqg7yTOB5jEjoScY966KLRJ5EZ5vMwDhdv86X+y47cY2vIxOTkUWYuZGALWUj5NrD27Uhs5EOCm1M5571sXFvcZHlQYyTnB6VVaK4bCSqwPbJGaAuZrb41ChVbBPIzx9ary3C5YbfmxnAP61cZWjc7nIzweOcUqm1hO5kDE8cAc+9Iq5hSqzDcFIx170n2eQj5hs+prYnvVA/cwRfinSsyeSWZtxRQoPagZW2gHb6963NMazhwZtgYdaxNpPJBp6hum4ge4oE1c7KXxDp1vGNmGP8AsisK9197hyIwwj9M81T+yqEEjFZB6E1GEhD4wFB9TTuSoJEkdwzNmTnPSpxMuVLEEDsBVQmNRkLTHl3EHaFHtQVY05Ly3Rcjlj1PrWbcXDyHKgVGTGeCetLsA44xQFhkcjg8Z/GtCIyTEDsfbFVVjBwQRj0rYtwEjGVPHagTGfZSBklQKYI3DbQOD3FXFEbt8xO3rjNNaSEEiMc+uaCSFlRBgkE+4pFKD5cD3NRSSK33mOe1RZXHr9KYF5nGwY/I1SmTcc/ypyhj2IpzggY+YmgCgyxg85P405GfI2ZFPKA8McVLEIk5GWIosMY6yY5zUBQZ61eZ+pwR+FVHwTRYCP5VGKRUZ2woz7CkJ29f51LFKVPyrk+tIC5b2ByDIdoPtVr7PbRj724/nVHznI5J+maVQze340CLUksYGELdKqPub1qX93GPmOTTTIpGFz9aAOqgu5lbZISRjvUk8NtOpJUBvarE+nO3Mak5A5/Cqj200X3kxj3qhGVPYqT8uGHvWbPp5Q5BPPqK6HaM89ajmtpHHykY+tILnNJkfKc5FWVcp8xyDU13YTqMqpz3xVAyyL8rg8HuKQzSSbcvJyPWoZcZ4A+tQxyk8Ainbc85NAxQTng4pHdkP3s59qR9y9M01X/vYz60AAlyfvGlDAnqTSvEu3dnJ9KYueqZFAE4XctVprcEg5HvUyTOnXJ/Cldo3xt4J60AUQhiPGM1L5vy84P0GKG3JkKR9cVXbzD/AAjbSGTiRGOAwGe1SiEOAMg/jWcYnPIOKF81T940AaexUG3A/KoHhBORjPvVJrqQLtYsR6ZpY9QZRgqBjv1oCxIzbThutWbW5ZG+V8Z9e1JBPbSY3sAe/FWfJtnA2SKT64oAsm6l2YDbsDqTVcXOT80Y+vak2FEIyMUuMquQOKBFmK4AAPUHoK0oIo2TocmqNtGp+YADjpV1ZVJ2hx+dUhMfJAccrg9uajFuCpILAjvUq3vk8um8jirIu/NT/Vge1MRTSOUZC/OO+DzSgsM5ypHYNmppFVlz5OT7ZqIGKPjAUmkA6K4wrDDDngmporldvIOfaoHjVlPz/k1RFApzxgdgetMZrLcwAfN8vsahmktZFBjk3DORiqsbbtqk5UHuMGrKJEzb1UccnJxSArYO7OVx6ZzT2gDYL4XIz2pJPK5+dVAODt5P6VVlm2ElbgkAduv5UD1HzQjbwRz7gflVF4JVALKBn05zSvdHdu8wlj0OMmmrfyo5zk54z6CkUiRbaSNSH69QR39ql3SBAdh+Xr8vJFT27TzFQBhffqfrU0+/yj5fyyLySBjNMlsqGdWj2PHtwPTOagnS3P8ArUbIG0bl4qzxty0qs/cDnH5VDFGJHAMq7m7EUhoaltZvgGNct0HTNZV/BFFIwWFCuc5AJrYOlPncJA+eCiVVuNJc8eac5yTmgpM5oqhGA3PpjpUZTaM5H51pzac0ZY88evaqRj2tg4zUmhCBlc5H5VbsrXzpQpB29yO1Rwxkvxt3DkDNdHpNuT88cYL5GHXkZ9aaE3ZHX+E9K0aAJNcqhJx8p7Z/pXfLc6SsRjTywMY2ha4jTtK1GXaRbhV7kL19a6iz054cGeJmHf2rRHJN3ZXlsFups28YYdOakj8NSlBuZIzjqDW0t5ZW6bdwQDtilXU7R/uyE5/2adiLsyB4QtiwL3Eh9R2NW4PDVhb/AHA341pfaUIyqsfwqnc6hOBiGHbnu3WnZBdlW+00QRZhfA9K5u4t3MpDyHjnk1fvpLpwWnuACem09K5q8N6qskDk4/iJyfoKllpE1x+4YESbsn7uKz5L0k+WrGTvx3/+vUSWGou2ZN2CP42xz9KkSzWFyzDMi8ZU4z71JolYYC0iltrgenXPv9Kb/Z08qsY0IJHXccfT6VY+0yIreWE474/lTE1e4B2qu0gckD5RQLUpr4cv3k+SPj03Veh8H3xGXxGo9WHNTQ63MWALMG/2QOfar6apG2Fe6IJ5IzmiyBuRU/slLEEySxsceoGPpVFxGF8t3PHcA8mr9xALkMgdTg5BU9PfrUE1tDbxq0rBinOS1Aiqt5IHVjGxUdyv6U3+1Z0U+WDyeAF5xTXvrdDhUO4dA2aZGJLmTequCT0C4/Ggon/ta5kHzOQSRwoqb7bcnJVQoHG7d/nirEGnsw3PEV5+Yv8AzAqC8idV+VgQeAVPIoJ0I5Lu7Y4Z1zjjA61kXYmlwS2TnjFStHKzKu5lI4ANV8zIQY2UA9TtyT+dIpFNrdl4YtknJBBqJyFJGFUjvirrNJguSxA+9jtVCWSQkjZlcfKDzikNETzfJ8vQ9cDrTVjZlBAB3dgetKyFQreYX4wVH8PtTSGY/fJxyOMYplEbCJM7iA3oTUH2na2ARkdDT5Y3Y7mP9ai9FzwO5FADxcZGD07ZpvmbjgY+tREHdgHP4VKkQPPzD+tIBcjHXNPjhkkP7tCR9KmjjYY/dKSO+M1oIr7BgbSOfu9KYmypHp7YyxA9Se1NlgCKcKDjjINW5pjswW3MO/SqR+bnPT0oFchUFW7j6DrV6Ikj5chj71XXaOSp+tWI5EUYIX1zQDLawPMMkHjrkjFSNpqhck59MVF9rfISFQ3GeBzV+2sL2cBmhYJ6twKZLMZ7crJtYZ2+9RhHHKJz7V0MltDacyLucdqzri4ZuFTC9iBQCZBGZByac5yhBIx6YqMS47c+pqKVnY4wAPrQMjfZ0GS1CjA9BTdyp93k0Ksj9iBTGI8h6AkimfNnoaseWq98+vFORAerYB70AUymeuakj3Kfk4P0q0Ehxjr75p4eOIZ2rUgQqrk5YfpSu+35VOKJLktkL92oC7HvQBIuC3zc1YwiocAD6VXQNjNS7m245x3piPQIbtoH4IxgcVfGpWE42TxBfc1izBm6AdBVV/MTAZRimI17nRrW6Utaz4z2rDn0u8tWzgso75qZZHQ5QkfjU39oE/K+D9aAMr7RMhIMZP1FV59koJMKgnvitKd43yQBz6VScqx+lIZky2wDZQEU0M6DkE+taLjsBVaVdvVce5pDIkmUnDHH1p5tYnTKt+INV2j3HK0qo6/xEfjQBMtvs6yEj0xSFfm+XNJlc4DufU1Irc45/OgCrKs5+UE49KgEEmSCpI9a2U6jOKeXQHDL+OKdhGHsZcHaTSmUqMOvWtr92w5T6cVEY4yThOvqtKw7mN5ytwAB9KNp288j1zWhJajduOB9FqFoB1Y/pQO5QYKTjI5qEhVPar0sQxjIz6gVTeA9uBQMFCk9vzqZJmTpg1V8s9BRtcGgDSS6cY3L+BqUXW9gdvTtisxd38XarULDPIwPYUBY1km+UbkqZAGA96oJIoOMn8aDPzw3H1oFY24Ic/MGyM96upGiHdjketc9DeTg5V2FX1mkcZds+1O5DRrK6sxyce9MNhDMcsw9jisxZJQe30qwsshGWbjPPNAWLP8AZyqcpIc4xnNJ9jZEz5itzwScmozcdhkfSpYrqBmwUkGO56Uw1Jo4t527jmn/ANnR45mwe+elI8sJQBXbHYDGageQA8tnHPJ60g1El0+FFwWVFzyQetU5rG2I4yW65Y4qaS8ZCGZSVJ4WmS31s6AuCjnpigpGbLYsh3oeM9mH+cVWdSzbCSuO5559qvSzwKR87AgZJI4zTEMZAJyAe+OaViivbXF1C5WPk46MeAP8anGo3MzZ8puOcdc1IIlkyRuHpkVYjLxqA4+XPQLzRYLoyZLg78FHVs56UiBwVbksThR61v8A2aGSMM0HzZwCByapXNqETiHCYOCVwTRYLkCX08CbTk57VofbXaMb0IAxnBz/AJFUfIVSrMgx15yM02UOG3jqeNvb8KAsizcCN4mZogAwOARnJrD+xJ5m0ZI9x19vrV4ieYlchsn5Q3UCnLBMmx/L+UHgqDyaQ1oVYrQJkkMGjPJ2jgV6J4TtbVdpkbqAcH3riUdo3VMBGOSTjtXTaNdNHtKZAzzxxVIipseqxsmwbMbR0xQ8ojUkhjj0FZWmX5aFVeIjsCK1fMXbnmtDmMe+ukkJxbrxxuYVWjv44iCYF3e3apdTu1BYKpB96wBdqJTv+7nGCaTZSR0ja9HtwsRz71jXk17dvmN9inke1amnpDLGEUA5HU1fOlRN3x9BRqGx57cWtxAshd+evJ6n/CqA1aSBtrKoYcBQMkeor0S68MxTqwEzAn/OK4vW/Dctk3EmQv3Rxz7ZqWmXFpmc/iCWPb5sfBPG4ckVGNZjuM7lcjPOByKzZBIsjLje38Rxk09nVTuaIjPTjv61JrZFt70sWyQNvC8dacp+1ZXeoOcbTnH0rHkkMj8YGDjGeh9OlSwySCZS0jSAHGRgf5NFwsb0ehBssZMpgHDcmpBoCrIAZpM9clsj/wCsKrQ6gI8eajjdyGzkEVfh1iAH/Vtgc9aehDuTR6ROW/dg5XoST/nFOfQZZOJcc+vNSw66SwCLgDjPXFWxqG/GZOvbuaehLbM5dJs4CNw3uepA61FLeGNvLt7UbuzBa12v7aPohY98jrVK41uGIki3QKOpP86AMuS91MgnaYw3bGT+HtVTErKfMbLHvjH4Voz6oJRiJT15GMCqEg3sXjLewPb2pDRUYNH8zOzkdBtpylNykxkludy9vfFJJFMxLvl4zxjBGKkghGMls+2MUDB4y4YhRtPWqk9uQwIZSRwQVq/JGEDESfP/AA84x7GqciynaGZmzxg96AM2WBQ+5lXp/CcVWlZ9/fnnIrbktsg+ZgufSofL+zPg4Pow7UirmP5DsCX4QDO7PIqBrYLnLqB64Nb0jSKjGMKPU4rHuC5OGYHI4oGmU/LVW/hbFWEMkzADZjoMioPLGc5wasQpI7BRGFx1Y9KBmjbpDG3IBYdqkmkDDCgew70600uSVcO4T1/+tU0lgIs7SXwMUEXMmWED5m/I1Tk2hvkOR0rRktgAWAOR2qg4IYhVzmgZHsk6nAHuasQRKzASEY74qruf7v6YqSJVz8449qAOnsrrTrBQY4w0no1T3XiV3QoF2emKxbbyWXb5OCe55rSTSpJU3gAJ7nmmmQ7FR9ShkUmTcT71UkvkYnA2+mas3likKn92x9TWTLEFbA4oGkK9wW/hX8KYrse1JgY9fxp6XAU8ChDJYo0I5BLfpU7NsTG7A9MVD9sGMbRTGnLj/GmAjvkZqLPPJJpd2454pwZV64I9qBjN27sc0bGI6Gp98Z+6oH4U1m7UARrGSO9PVQo5XJ96cjBe1PL560rANB59KlWVduMZOetRfKT1pcEH/wCtTEdtuwR9BTyeBxkVcGwcFF6CjCdBQIpbFbqo5qN9OWTlRg+9aWxVOeBT1aLHzGgDn306VTnacD0qB7Tjo2a6fzIx2GKdutZeDjP0oC5yBtdvLc1BMkQ+8h/Gutnt4wDgAg9OKx7m1GMqBmkMwPIjJ3KCPrUqxDvzUrqVyCM5pg68CgBjw88oRnvVaSKROY3/AE5q9uIOCcj0p21GXrxQBlpcurHnJ9TUwvgcBh09BV5raPHygMD7VA1ovbH4ijUBi3KcYPP0qyp8wDBGKoPb46N+lCSeWBuOPpSA0GUpzvHtUXnI3DhSvuKj8+OVNoJ57mo5bbdH8snHvQAs0EcgzC3XqBVX7HLj5sAe9NCTRDjdz2FWI7knAk5xxQVcrPAyHABb6DrUbRsF+4B6kitQNC/PT3pkqRSocHcB79KAuZZjHoKTaVHzFQPQdatvEhIG7HpioZIF3Zyxz6CgYquhGB6cZNOwMDuTUflJj5gcD1NSxiPy+FY/Q0AWIQw+YpwPWrsbqB83FZ28gHa4GOxOTU0c75A2hs+hoE0aStH0A27upJp2xequ209DVNJHZjv+8OtXYZVYcEL9T0poVh0YdMgkYPqakCMVJIVsdPm60fZGdG2MDnuxzVPy7iL5ivynIGKALy5yXZdpxgnPX6VLHNbbjuwuOmT1rPEjnHHP1qAL+8BZ+TxtA60BY055rU8rg+pB4rJuIYmJfeQxGRtHQVKTH0HGOw605FhmJ3Ak4yCOP8iga0KDRIOIyTnueOamiYqqq+SOoxWglqgUhQFLDqx4qVbKMADzDnHOR1oHcqxs0oU+YEVemTg1ct1J3MZhnJ60phXAV2LZ6YFR7DCTtfaMcfWglsd57ofL2b/Ynr7U77bK3yhhITwF4wKg807lM25kxg4B5qW2G7Plw43DqFxjPegBjq43MzZOcZA/zxVc+TGrKyex3c4rXW3dlw/HoD0qqYnU7TGMdcMvX60AEMduib925m6ZHWi4vhCxTzFwB6c1IVEo+ZMrjkkY/Ksu9t1hYtGowFyvUigENkvGduCq8916/wD1q6Dw/OI2LEFkHGM/zrjWmnjbKhenPy9KmttRuw3yYUZ+Ze5FJMpxuj2my1uxjt03kKT0HGauHXtPX/lpz6AV5LZ3byOWztXqMNzj1rrNInjJBmKEAcljyatMwcLF7VtdtJFcKAp6AmuYe+jkwd646DJIBrr5rnSpFH7lS3TmueuBYs5McCqCeCPX/GhjRHZarMhV4uM+/b/Gu003WnlQeb0965/RLfS8BXA3E5IzmuzgtrNECxpHgfjTRMiyjq67hWbq2l215bt5mFPU++KvPEuPl4+lYmqW8hyN7EEetNko4XVdNgt52YDO45wp4ql/ozMFEbrgZ+YZFXtUtW8w5LA46qcYrEFnK8hTLHOceufQ+1ZnRHYhmjVyPlAAyAqn9DVZeMPsA+o5q4ICFOYzt7jv/wDrpmxPMyqklh7/AOc1JQsMqKgUu55/ibitGzuoUBJj3EDn2rHmxAcbOGHU1EJ2X5VycH+L+VAmrnWnUoowu1dvGBnH5GoP7UlLZcNjBIGaxYpGlVQqI+W+YLwce9WBEjIHy4APzfN2p3J5TWXUo5YgzOy4PJ4qrPqNsWw0jZPAOOlZF3FDkbXyDyCD0qiwAJUvhQMH0p3Goo3o7mBXwXO31/oasi9gGAjA5HB9a5y0ickHzSVzjb04reso7dRmNC3Y5IpCasONxK8Z2bgD09BURhufKy7YZem3FaDyJEmDjceQAMk1Unkurgsi4jOO4/TpTEVJIXQnOHfGCD/KmE7wBgBj1GetWWtSu1XIbd16g1DIibzkuAv9ygZCS4cBtufUHmrKhHVQxVcnt1qmFUbipJJ9aiYs37vqT3P8qALtzuVRGXUemPT0rFulAbO8nPqOa0I4zGFLEgjjGP6+tVr2SFgeWJFIaKKxZYZIwfetC1t3f72NuODnH61RQrlQRkHuO1allEVf5iVPbI4NCBs1bW1dowOQB3JzU0tmkfzM3y+mah+3rEpT07AVSl1BSy5+5n1pkEN3HBkqhY9+vNZcpjVsjkg96uXlwm/K7c96z5MydcChlIicoW3EAfSoiecrn6VOqx42lRnsaVYjkZHHakMmtbsREblPpmthdaKRYjGTjqD1rJzHFzt49M1DLOp5CkZ60CaLVzqMlw/zE+9VG2bsk5+tQM5PagEY5/lTGPYZyRyKYELHinA7hgZGacFYdM59RQIbsA68GjBPQ05lJHNN29hQMMEDkUAYGKdsbHQmgow5OaYDc46DNOD5OCMUhwPrSgEjGM/hQA/rjGKsR2rt1K1AsZPcVegaKIAlju96BAtievGPWmyQhT1qd9QLDaCMduKrtOXPIoA7hHz78CnkBhUKnnr2FPIYLkGgQyQSJyuKrPNJjkY/Cp2dx1qB1LdVoAQCR++RTjbzeg+majUuh4J49KkE0rDn+VAD1eReGBpror+tSDzO4HNKQQORigRmyQHJwmagNtkHIx+Far47kComCY+9SGY8tsV56/SqUg8pvu5rbmjGeefoaqmGJiQRk+lAFaB2xyOPSnSMr9DipjCmOMiqc0bqeDQMY4AHXmqsig8+nbNO3S8kniomx1PBpMaG/MPb2FAmlQ5Gc+tKqr1XI9c08ovqD6cUhkLzux4Ygn0poz74pWXYcECkDDqWAH0oAkHTmn/LjNRB1zw2fwp55IwR70ARyMvXP61EX7A5PvVloUXoSR7ik8pCmCfpimMjBUj5jz6CplMbDAwMVWK7T8o596I5SsmSOtAF4WQeMMhBPfnig2s0T4wAB70xZiBkDIHv0qVb2TO3YCDxgnNADVZsgv8Ad9uK07WWAMuQc44BwapSSwvjKBSeODTQ6x8pGMDrQBs7ogxZS2fTdTPtDltrsSDzjPQVk+dkFg7bs8YFPCSP90M2OSc5Jp3FYvPsBJQ7jjg46Uea8QUGNRx681U2zDO04b0ppjf7zhyB6GkFi6iF037d2eScU0RSqxIjYn2FVY7yeBiU3bVOQpGavQ6uzR7ZIs57rQFg804G5ZPlGCMdKteaCpCg/NyeOnvUb3EEpHB4HpUSYwck/Mf4egpiLMbuZBtXLc84qZVCHlNwB6dfwqKGfYu4KcE44FXY7r7QoRFUL3yO9AmMLWpZtylSwGSRgUm9Cm1XXAPGO1OltJJTlGUZ6ketIljMjb1YCTB96BDlQBlCuQ3VsDg09oGkLZyxx2qxHaNs+ZsOwx6jHpU0cG1SRIc45A5piuZUtjLG2ApYdjjvWVdxyojK5jGGySOK6hp2hBUbz6bhiqb7JRllGehyaQ0zjpMybs8BR0PakS4gUEmNWJ64/rXQS6S0rB0wM9Se9QjRm3ONsSRk5Lbefw/wpWNOZFCKUyps8xVX+Er0xXTaQtuETNwdx4O48D2rKi021ABWZE5wW7f5NdVpGh2Uybvl9hTREmrGlb2mnPGAZc++7FMuLayjBCNyOcVoHRLOOPKMPoO9Y99YfL+7bBB5+lUZlMT28RBBI525HQVuWeoxqAol5PTJ61zkdrH5uJWAUHgGtG38hdoXGR2POPakNo7G33TICJD9KZd2hdMl+O/NZlkLuQfuz8ue9a32OR1+eTPHc1Rmzj9RtVLuoxuHr3Fc/JZkDcHIK5GB3rvL+yjUEMR+Nc7dQKgOFwxGOOMipaNIs5l7YpIzbpAD1wcmmwxxqQVyGXrx+tXbjTrl1JQ8nris+TT7mJgfn446/wCeKk0TCSGKRC21GVeSuKoS2saqVBwWOAm6tH7HIVByAwOMZ/T3rMuoGLN87kfwkHkfWkUmUGWWJiiyZJ5+U04NKv3ZZArck9AfekK4YhZ2bb14wfwqEu8a5ZT9DQMvLtZVj3so6/e6GpkKb1+ddy9Cw/SqavPIE4AxnkKOKk+zyqw8zuM5zQBfS8Tdhj8xHIPetG1vIyUVIVXI55rLhuIkdSYlOBglscn1q8LyMNsSIrnuKZEjX89ZCUG3IOBxTvKVV3MQFPBOOhrMF98uxYgSo/u9PxqX7dKTyvsCR1pkE8iDB2sXz7VmSK5JOMH6frWjFL824sc5zyvBps7xruTaOmQAuPyoGjJ2snzMVUE8ZH86YxYBgYw3YbKlkIA2qev8NUz9oZ9ixbSPWgZHIbiQ7VULkdAcf5NZ8ySLJ8+c9yDmtJ4piTuA3dxupiWE0jfKORyaQyC1TnC888HHQ10Vta4iWSVJVbHPcVa03Rz8pCR+pLdRW1JDIIigAAx1zTSIcjn3aGLkqWyOuKxrplDFtowT0z2ro7m0G0lmB9hWVcWwi3LgMvtQCMGUMxPAwagaIq/BHvitOWBT9wbc+9QNaSABiDtzyaRRTRfmPOR705pgowuRjsamePByoxUJVnOSOnegZEWLn61KlvvHzFgaVFTkEEk+9TK2B3J9KaArmDauQRUe0+v51adGIztIx2Iquy9+lMBRG4GeMHvmpBnbj0qNTxgk8elWEZTgAE0CGqhbvUqW+T61NGp3ABDn6VdhtiSCeKBNlMQHGAtQyW7dsg+9b8dsvU80lwQucRAgDHIoFcworRW+8wLdhUr2zxgHHT2qcMqDcY1yPalabeo+Ykds0ijPkjbORTcHGC1WXiZzkNTBZysflOTQBCqgd6euA3A71oW+iXEpBbhe/HSprjTktUC7yW9hQK51MkKbvlbsOtQ7mQ/T0piXQbrkcDinsd3IpgTxOhYFsVdjEDrgrWQNwIxnNPFxMhwckfSgDQksbc8pkE1X+zlD1BFRreyAY2cdzUyShxx1oENMXoaidXA6bqtjBPNSpGj8YoAxpVx94Yqk27qvX3reuLUYPGc1VNkp4KgY9KAMdWl3fMAaX5f7ua1F04E5HNQT2EiAkY47ClYZS2oxGeKhls+c7s+1PkWSMEnNRMzdycY6GgCtLbR9SB+FUJbeOPO1Dj61fe4GMFcelQn5kycfSkxlHJAxtyKTzQoOVxU0gA6cn0HSqhwxwSSfU0iiTKv6H8ad5eB0Xnpiq+MDIpy7mHU59BQOw/ameePoKmSPCg9jUKwnOWB/OrEeQOfXgYpg2OCljjGaUQBhwcH0xU4U7c4XOKMRkgAsT3pom5SlgYdNuPc81HFFEWIdcnrmtN4iwwoB/Dmqsiskgyq7h6Uh3AQoRtUZ9qlhsTvBJ49jUCTEnBjxnpzWpbyfdGQD2waBXJ4rWMJtKjn1FTjTIZI8eWp/lSiFipIfkdxzilQTx8ZJzVCZRm0SQrlRj2A4NUJ7OeHqGAB7DiunindUAySp7mkdo3PzDkdKVgUmczHMRjKEYHfuab9qBUEI7VvtZwSvuIUcd+KjTS0BJCnJ79KLFcyMc/aGHypnIB+lIIp8nMRPbg1vrYsvABbsKedPJwecA8KaLC5jEWGTH7xygPOatRQknaAQo6HPStI6cwcmTHByuRT2tY1GFU5+tMVyCGDorkhh1AziriWgxlWYnrnFCxoEBGQccDGasJchQBtO4DJHrQK4QpKpBLDPrir4VVXJbr6VWR9x3KRz6jpUwDdMgGmSB5Uqg5I4PSojFMVyrDd06frVlY3PG38e9Eiyxg4Bx69KAKD2k+7Mki9cmqM6sr/IQSDzxnPtV1mnkkKZVOcAEk1vaT4ft7g+ZIT7g0gvY49LuYDd5Y2N/sc1n3N1Od+xSqfwsAT9TXr0eg6fF92EfjVW98O2kkbeXEPYelFmCmjxdjOkgIDZA5GKtWt/ewHEErDzMDnNdHq9pJZSNvhwuPlPv6VzMtyzTdFGex61OxsmmjooNQvgmTOxXoox39avrf3AVXk+aPocVyUGpXMLMq/Mp5JHb3rXGqSTxKAigKM4PXP+FO5DiXDdl03NEQc9M/zp1vqkEHBG1snCmqbTGUAhANw4OOfpWXctKwyAw2j04xRcLXO9s/ERwCCAp6+1b0V88ygCbB+teRW7XKOrSg7ei9f8a6bTLm6jCZ3YAx/9ammRKFjpdURmJJlbkdjXOztsYlDlu4Lda1pLkso3qMn1NZU9oJTIQSPQjtQxIpveSI52KD+PSo3nJBc7i3THYU46RIp3eaB6DJqP7CtsS8kuT0x/SlqXoEjRhSADu75rNufLD8r94ckHrWg0UbjYPmJHSqs2nsY32gFgAQMZJ+lJjRjyRR7uEcleSQf1pptgrkFSARndnpWt9nuUb7ig9SMVFtcjy3XaoO4HPB9qRVypGlxDkxjHp/hQFnnkYtnBOOf89aJJRvJUsoJ55601JC77iZHyeDQFydLCGM75HAkz17CtSC0sFQEEq4HXJNUEt5ZGyyNj+FsilS1uhISrYA/hJ5+lNCZr7YQm6NckcbVXn8qkigUsruvQcDFVYLpkT/azzx+lSPqDFvk3KMdMZqiGWpkhRS3yL68VnzXEBTlgccfT/wCtVeV5HO4sVBJ6jgVB5A3EyMQvQnHX2pDIJ72Jm4ViSccdaC0ZfcXBB6EjH+TUgCo2Uxz0IHNSSQF1Vsgk9QR+opDIGkUk4jJYcgg9fetGxkLbfkwB39Kz9hV+DtNaVpCZCAAwI9KYmbETsgA8wcenWpAjuSwkYA9s8Gi209gM5U9sE9autZ4j++RxVGZk3ML7SSA3HBzisicKrjdkV0F1CAmM5/rWBdwqx4JBHakUilK/7zCHJ6DI6VTlVtzCR2HrVh7eQKT930zVWROpc8/zpFEEjxoPl+Ye/WqruSOOAae6KrZBzmmFRjoQfrQUA2dGOB3OKsi7VBhMH8KqtGQc4+lKsefY0wHzXUj8EHb7VWHzdM1ZNu6nqSPbpTxbMD0yRyOKAI44WJG4kDuRV2FIkBGSW7cVGkL9eRVpYTxmkSOSVxwCfxq/ASRluKqhAozkfnSS3oSDauN1MReuryKGHCOC1Y8upu4Kjjt1qnKzTPzkGpoLDe3zMfypNjSATE/xHmpF3nuQPpV6HTVXABOfcVpQ6a8uApPT0pXGYiZTq+efTpWjBM+R8pNb9p4dhPM5x7Cti30a1QbUTr60xXOaiuJmj2KuO1VL2OYKpkBOT3rvotAjPIjP5Vma7pPlQKRnryKaRJlC3weF7DtVqKFSO9WvsoGCGA4FPSAAcmgZVaHHaoWQDgCtB4jjjpVNm2tzmgCDbg88VKhUHrz9KljVJDyauR2UTCgCqASMgUu5s4GK0hYBRwaBabOo/SgDPYuBzTOvar8tuT0HP0qqYuTxQA1AT0FTeUwGSB+VRBZFPHSnfaXUfMh/GmBFJFC7ZeNd3biqNzZQ4+UDNX3nWTgoAaqS/LwDn2pAc/dWKBsIuDVSS3KEBh16YremO7jaPxNUZLdjzgsT6UhmPJF1+XiqjW53E5GPpWvJAwO0pgVA0J3fdwvqaVh3Mgx4bntUiMC2CPxq+1mWAYj8BUZtmBwNwz7UDuAjyoP6UY55XpVqO3IXGSW9DUotSc5Ip2EVVfJwAamCjPSntblUwrD35pscRU5Lkn36CgBkgYEY71FIgPAPJ6AVdkVtnXHHHFREgDIPUY6UwKPlyccnAPpTo22NvaPkjGcGrhconQH2NC3AYYPGe5pDuT2d6ithxg9q6GyltpwNxX8ea5nylk5VlzUtqJIm4IGemD3pktXO9h0+2mGcqfqKW48OwSISqIxxWJp13JtG9sGuktJvMUHzdp7ZNVZGbujnL3QpYkwqZHYD+dYZhurdyHUkD35r07YzLyysPWs6809JBlo1znjilYFI42F5NvzZHpk1MHcHvk9OelacumR+YSox9KiFoEIAJwTyaRVymJZFBD8n1JqaOSLcM9e/FSSWQbnBO3oahmtHxx0x+P0pjJVaJAcPvA5xn+tI0ikZRcMeSemaqLbSKMMH/HjNSqjlssMKfXmgC1AYyeeD79K1IkQDjH1rFAf+BTjPSlEswAG4qo9KBM34rqCHhgS1Pm1C32YwpJ6cZrDiuVZwGB3dCan823GcJz6k0XFYbdXUSSKUTI7np+FWLTX5LbbmP5O2O9UZ5bYP90N2warvJGzlDkZ/u+lIdjtoPEds4xICpxnirH9u6eFLGfGOua4T7IZnBjlZWx2PWpBocrkhiTzkGncXKi34i1/TLnIRQ7Y6Y+9XEvPazOUWAbs5zW5eeHVVSgYDvvPWsE2LW5YKScdW5yalmsbB9mEg3xRjaOT161Pu8iPHlgk9V6YqWIsi7VyccspH8vaoLt5GYhpMYX5en5GkPca2qBkVQuCvuRj/AOvUEmp/Lu+Xb1J9KpSSKJAXySw/h7+gqIycquDuzwKVyrItPqkpCsuAATjmtC01u4G0NExXoCD0rJWO4kZdkO8Hke1bVtHcxKu20J3D+7QhOyLsmq3GR8mFK59/1qCS/uthy3yg5Ix096V/tkuNyEL6Ff1FA0151yzbGHr0qtSbIo3Gp3GzKMVOeQD+lU1v2k58x+eCrGr9/pcMIAjuwW6bSOR+XasV7dwzbHPsMYJHek2Ukjds3DL8zgfjj/JrViuIVYZ8xuxz/SuOWa4TAAbjnpz9atQXsuGVgQOxPai4nE6qW4jL/wAaBeMiqU9vG8X+tfAPAYZzVOFZWiz5jHPG0E1eTTZ5iqrITkYGWpk7FPyLbf2YtyOMZp0T28WV2k+2MitZdAlMexlZu4YHJNC+GrhST5QAzxz+tFgujPFyJUcphTH2pVlLYyoIx+OfSpptIePggJ6bT+hqobRonbeWK446Y+lAEiCBwuA245y2KmZgUG1dyqMHPJ+oqBSA2FXb3Oec+9TRSgdCOevNAjPlkYrhWAA6Bl4qi6Xco27SQO2elbpmj5KxDceMY601ftL8rBlf9paBpmFFb3JcFQcnsTir6Wc0XUnB7buAa04oXU5K9e4WnCVYn+bhhyM0WFcy44LjzMMNxFb1hBL1wQ3pVTLO4YAA989a2rN8j52zx60xNlyK3CqCzcfWnTuFUgenXNLsjK8PnPY1EYQ4xkYH4UyDGvHkJyMZ7c1j3EjbuUYn2rpbmCBDksoI7ZrEu2gydpBxSZSMWSeWQfMG4OAe/wCNVWyS25sgirE03LBe/rVF4mOSG/CkWiMjk4H6U1d24DFPQ7e+D6U+PYXwCAfc0DGMpAyQT60IpcgbW59qtKiscMSPepcom5VCn3HU0xDY4QqHeeR2NIZ0TgDmq7ztyMAAdcVAZh0xmkBZa9OcbM/SlSR377fqarIXY8A/hVuOCWQjgn+dAgZ8L8x59RULPvIAI/Grf2IkncSPaljsxnkHI9KLjGQwg43Dpx0rThAHy5GO3BGadbWhk45XnrWxDYov8Rb/AHqQitEhbHAx6VpW67DhQRzTktlHQ5qwluQRx+dMRNFubjcc+hroLC3CqGbH0NZECbOcDNaMMxIAJNMRqSXgjXaorn9flkeFSe9bCCPqTWTrssbRooYZHamhGH50i9z0HWp4pt3Xr9apYfjIOcCnKD1NIo1NwYc4FVpUByeajR2XHerSbW6qDQBTRSp4zitGHKjnmkEMZNTJEE70ATJIxPU1ajc9xmqgIAqaK4RetAFlsY6VSnRT061dEqOPXNRuFHJFMRlsZI/4KTHmcMAKvGRCcYpQkbcjFIDPayDHcD+FVJrUBsHAFb+xMdeTVS4tg3Q80Ac1LHtbkjAqPKdOtaVxbHnIwazZIMGgZUuGT7oAORVQ2ytzux7VdaDJPGfpURg2nPFIY2O3A7k+1PFurckCnpvC4C8UMxCcLnNACeSEBO3AqEuA33TiiSVgp3A1XaYZHXntQAMAWyafg4+UD8KVNrkip02gY6n1oAqH5ckkk/SkwGIPAxU+0DuCe1JgkjPQdeKAGLDG3OM0NBGucYyexqyo29hUUlt5hOSMnrTArpGM4UgHNWFiIbIPPY+lRG0lRQ4IC9gOaRZJYSFYcnnBFIZbRp7flWJH0rXs9V2sBKAoxWSlyHAzwR0p+9wcooYDnimmJq53FnexyBcSCtNYhKPvA/jXnMGoyxjjqOTg4rWt9UYlSJGHbbmquQ4s6ifSd+cHk1mTaRdp9wZx71NbasSABIWA681eTUWcfWiyJ1RhPazp1B5PIFUpCyBi6MOcKvrXTPNv4KfjiqEqhmI8vPqTQ0NMxTOCvQA0FwiZUgnjOR0q3NZITuCEA9CB0qk1u+7HHB71JRPHMTJhsD0FSMg2bsA5qiseeVkIz3NW0yiqCwY+uMUAMZHOFVTxzSIQX2kHr6VeEoVVXjPtTZNz/djxz0AosAqCzxuaPDdBmmvDaF8r972pjWVy65wSp5+7zUi6VdbQV4GeOOlMRNaiGHb83etF7uFF4Zenc1Tj0yZWO9dwHTI6VHLaLFw6k/UGgRSv3eYHYBkjIGax/ssrsXJyQMnjI+tbfnW4DEkYzyfSqs0sMi4RwpzjPYf/AFqRSM6RWEZwygnjrj8KpPEHI+RSQeCBzVqW0aRcK65OBz39hS/2dMu07lGOu30/xpFpmXPbrkKI1Vj8xbP+eaorYBpjgbQB1zyK157GaIsdyeXnI+YZGaz5EkQbpGUnoAGHFIpMv2ErW7grGOu3k8/5963DPLOoC4BPTFc9aS/MCpBOMZ3D8qs+dIkLNu+YnH/16aE0bsWnvJtV7kDJJJ70s2iw+WCJ+F6jfwawTdzgY3BuMA46Gqj3NyTtGW7AjP5UXJ5Wadzp8DMAG355JB7elOt10+MHdCJARySMk1lxy7hiXOBwcDOavQS27ckFSoA5GM+5oGy3LNYGNhHag+2M4rEmhV5d0cQTj5Tjge1b6z2Me8eUpfHHNQPeWzjiPbn5cFe9ALQyIJLhGCEMkgGMsB+RrSgu7mMAY8xj3Udaj3pJOT90kY9P8mrUQBYsjkjOQD1oEy1Fq91AduBlT271YbWZnT72P9nGapiPeCCCSDnP+FPW0LNncACPypk2I57lpGyT8o7Y6GqRLNuVeWPr0xWpHpm/OZThu+etSmzSKPKg8HnnmgZj/ZZNyseh54FSraBvusm3vntV7y3ZgqsQuc5xzUn9m7s7/vf7VFguZwSMyFSB8vTAqeObY2EX/Crsenwhuh3elWkgXGNobnuKBXMWSKdydkZOeciqradqE5w8a7exPauuEZA4jUd8AU/IYAAcelAXOWt9Buk4klUAjgE9K1baxEKfvDz7d62AikDpTJIkI9vegV7lB5ESMsq5YdqzZ72cAjoD1Ga13SPBJxz6Gs65gibuDjocdKYGDOzEHLvvx0z+lUXhZjkZOO1bclixbKrnNRm0YLnYeOvNIZgy2srfMq5B/Oqc1tIoyQR7VvXQEYx098VlSzAsRtwR2zSKM3y3HRTwaVbdmPA+tTvkn5RjFSLI6glcYosMVbZ1GACue5p5tt6/M5yPaozdSnAbp7VE9xIeh6UwBrQBsBifrU0VtbrhmXcfSq2ZZOF3bvrV+z02SZh5jFPU0gJovs33Uh47irKQ4OQMelbNjp1lAFaTDEdzVi4ubWNDsRceoosTc5+WLGDjJ7imxkB89MVYllEsm1eAT2rY0vSoZXDONxPqKBla0jRkyq8nvWjHaSt0zXRW2lR7QFjAH0rWt9PijA3AU7E3OVj06cjIXn2qwNKum/gNdgqQxjnGKZLfW8Q4wTRYDnI9LuFA35xVhLTaeWqzNqSykhTgfSqE1/hSNw/OgQ+4AiX72fxrm9SfLAA5FXZrp3P3s1l3eSy5FMZdYBSPoKikTP3cCp5FccY7CqxjYnrSGNXKn1qyrnHHFVzDL2H60zzZIzzGTQBc3kU4XLdzVP7YpGCNp9agklfqhJ+lA7Gn5xboT+dSI5UgnmsT7RMv3jjNWrecsR834UCN6G5XPzcVaMisuOKyYirdxUxJjHyvQBYlVM4/lUWMcA1H5zetJv8AU0xE6pzkN0pSgJ+8aiVwBnNI04HUUANktgeS+ahNvCCdx59RQ7CTo2PxqJlIGN5oAZNaxEfKxrMnhC5xjmtNmwME1TmKnkge2aQyhs4yeB9aqySkKVHWrUrg8A1TePLbs49qQyBizD2+lRsAGwVwTVlIJM7vyp0kY2gY+b+9QBVVT1DAY96nHKj58H260xlCjGce/rSjAGcHNAFjYgUFRnjnmp1QYyRjjoKorKwPBIq7E+VBYjPtTAXbyQV/MU9UU8HIA54HWpowW7VMAGOMGgRAIgV7AdhTZbVFiLA5Jq2YRwA3WoJ4SN20E9hxQBneQo5BOT19BTCwDlOTxzT7hGVPm4UdjVYXSqhAX5s4/wDr0iiTyycDI/PpUkZ/hQkjOM0xLlGwrHDEdKnwHACnPHAoAuwTqi8FQB71pQ65HbEDIYmuXnRyrbWzt5wKhiSeZ8NtA9+tO4nG56Jb+IbKb5XAGKurcWUyh1Zee9efxWrjBBIwMbR3q4m4ZLMR657VVyXE7fZbSjG5SD6VWm0iJ/utWHbudv8AriO2M1oQ3ToDmQn3z1oJsyX+wmP8WRnjPWj+wJySAT14NTLesuMsc+xq1HqozjfnAo0DUpQ6FOrZkNX4dMEZXPIqX+1UC5PNQy61Eo+7TFqXUjjjHzYwKGv7KEfMwH4ViTa4jMMDA/nWVcajE8hDAD0yetK47HTzeINOgyCc49KyLzxJp0yFVGM+tctdTwMx3AnI+6BVSRoQykHBYZ5/nSbKUSbUbtZXZ4vlQeg6mqHnquQ0i+6nsamSKOVhk4APUHgH/Cr0GmWTspkxwfWpL0RmSXgRBukZsDC4GBTDqrAbPN6gYA711EOj6PIoRnKt65on8OaTzIsgBA45oDmRzBvlZfmcnHBOeKpO6OxyByecdq6CfSLSBz5Tt6bi2fwrJntTFhOvfIGDSKTRDFbEx5jVmYngg/5xV6HT7onc7OCx4GePrWatzPC+I2xjk+/vV2DU7kBd42t/dHegHc2ItMbYHlCoynOAf88VZltLdY8kZB7DHHtWNHfT5YZJJPAI4HtUglLJ84J9MDNMhpkkyWQVisZD56gVnTbS+E3eucda1ViVuijcR1A6VDNbzEjbEAB7Zx70DRlrCdu5cBycAk08qm6PzM8HBqwmnTzHAAyT8vFXodAZky8xA+lA3YqLASwKnep5B6ZH+NXrdSikMxCjqP8ACrKaSsO0mUZAwf8AGrcEFrHnzDk9/WglsghLhvunaBxxzU6MAxyx4q8sttGwwBtbpUE80Rfaqduwpk3CGaAsep9h0q/GiSKBjjFZkMg+9gj6Vegcg9DQJlg2iYyT9Kb5MaY4yBUyhpMAAjtT/sTMM5I9aYimy9ccgc1XkuBEOfzq7NacEKxx6VTlsw4IDYHoRQMoy6pIjEYG5T/CahGrylwFUcnjNXG06JWJ25PSq5tY0yAMZ9uaQxrajOCdvI9RS/aJ7g8de/NN2ovf5u4x1o37W+UEH3FAEsEVw7ctj1ya1YdLjY7riVQp7ZrEL3ByyYHFVJZb0rw7YxjrTuFjr5INMtosllJA9a5zUtSswzBFy2OCB1FYuZ2JJkZlxg5NMFgrkFm57HHShsEirdTl8qoxn3qh5JI5z9c1rz2ShMnj05rPb5CQOQeMGpKKph7ZIPbJ4qFlKt16+lTMhkbHI+tPjtZgRuYf0NAyARvt7MKd5eOcHPtVwRiMcOvuPSondR0cGgQyPg/N0qwl46jCZYdxmq+8Hvn3qSExjJzzQBZFxcuPldh7VIscjDLvznnmoPtCIPvHNNFzIx+Uk88UAbVnDCGGWyT2NdNp80UIG1c1y2n2zvIDI+1fSukhktrdMjqPegTN9dUZVwoH5VE+rvk5YD3rBm1RmPyYxVGa7kZuaYjpJdTYj/WCqjXq5yZAT9etYKzlsjPXtU0cJc5LfLQBrfbC/C4571EVYnLMce9NiCpwMVPvFACIiqvr9apXxUsuOtascCyD0qjqduEdcelCAvSDccgdh/KovIGeQRUYu2Rh8hIwP5VchuUbBYCmAxYSDxSSWpkWtBPJbvip/JQr8pFIDmJtPZSTsqBbbafmB611EkGRg81Ue0B7AUDuY/2WNxyKUWirjFaJtSOhqIxMvGM0AQouwYBqbcGGM9O9RSIw6CowWz900ASEurfKc0u9iMtQGIXoc0gBJ5NMQoJal2g9TUgjAXr0pDIE4IoAhZCOR/KoWLYwPzq55iOMYIqF8DikBnzNJ6nNU5BKxGeg7GtgqpHIzmq0kKluKB3M4KMHcDUTqMkn8BWi1vJjgZX6VUngbOAMUDK2cd8Cnk4UA9DVZreWNzwTnv2qRFZfvg5FICUxxsDkD2pqQIRzkYoY4GRTRM3TPvQA8woAOTzTki6HggdqVJVZgMA4HNXIVibkk+wFMQtsRk/Lx05q6I0OMKP8KYiRgjirSeUAfmAJ6CmJlVl2ZbOfpTElyTx17ntVt0DcjnHpUTonHY0gKstjHcDAkxWfcaQ6/cwa1iCpyp6VXneUgsGNAzn5LJo2b5CH+tIqyRkkHqOhrSnkcruZD17kVScSMMkfQCkWBdioCgt64FRiV1OSMgdDioWE6n5VLfSpAzKdjqRu4wRSA0rW5HB5AI71oRYKENtOehArHjEWQoXaO+BWpA4AxHk+mapEs0I7Jfl+Y1cSxwOJDg+tUYp5QQGGQO3etC21GIYSTcpHrTJZMto+Nu78TSPbuuAOR7VfjubTA3OAfrUU9zbDhZQfoaLCKBfHLdB3qCS4gPOfzqyXidtodScVC2kiVSQ/fNIZTee2ZwARkjBxVJ1jk3EY3ep61an0SWIcNkmqEli8XLc+ooGrFWSHCuzSbfwzketUzbMshkGG69W7fSrTxhDnnd7dKqsS68dT/ET0pFIg88QzZVRwMc9q0IbuJv3e8Hbyfas6aFWCF+VJ4z1NI1ltcEghSB360FWub5uAq7lkUMehzninNcIMIGIxySfWuZ8ySKQqMrtPB9KcL8eaoLg89W7e1FyeU6OVQxyvT61Sntd247i3ocnNUotTh3EDntjnn3p7X/zOrcYPHPP1oHYjkjVQW27Md8UxJVDDA5IwMg0rb7gEuMAj8qYbVdhTecbu/X6GkUaMWZMDavy85x19qswQbWyzEdyPUetUoUaNAEzyPrWhbpGNvzMF7imSzQheziAMvJ7c1aF5Yn5QoB7CqsMViq7nOPTnpU7GzJAQDcOi0yLEMl0oJaFefeo/tVwWITIz1A5/GrTFOip154Hf1qBlYgKoGSM8cCgAQSSsMyd+c1dS0iLAu+ccDmqqxXRC4XI6FSOKd9luVwMZXPQ9qBGn5VvnZswQKFS2ByFz7mqKC4Vx5hIB7kUr71GQ4K55GKANNTEByoz9KlUZHyjnPHFZcFxg4L9u9X7e7VQNpFAi8jhVyw+bHOabLqCqvI4qvLcb8EdxzVZomfpzmmFhsmo4bHX3qBr85GRxmpkscn5/0qZLJAv3fxzQBVe4DDC9f88VC4Rh83HetE2iLyPTnBqtKoQHZyO4NAGa4UA4XJpnmPjGMH0qxIpK7scZqHAGM96Qxu5tvI59Krs5b5s4PfipnlbJBVQuOCOtVWbnjvQAGLAz1U+nalAXHGFx0FOVJXPyqeOtSfZpNg3qQfpQBVaKN2+YkH371Xksol3ZAI9fWrzwyFQAMj1qL7M+PmOfwxQMyZERCdiZYdyaiBfacbc9+OlaktrG2c5yPSqEkB6oxDdORSAozwuCDn61CEKngAnuDV/yHHEnHoai2hCSTn8OaBkCxnPyoAe4qeKFX+V8r70gzu4FPAlzgn6A0ASpp6s3LEjtWrbWUaKAEJPSqlupBBYkDHQc1rwTFV4yQaBCi1KZJbAphIz1z9aleZmX5uBUJx14NMBNp56A+lMchjgc4qXcrDGeP5ULGhPUH60CCER5GQc+tXk6fL36io4olBz0q+iRhQPTvQMijjLcEYqxFbUuVUZHPtUgmJ6CgRchhRRljVHWDGzLtxwKcZG9azr1iZRzTQEiyRtjnsKnXb/C1Y+7p16CrUEhHT86QzVVX6hqek00Z9aqpcELimNdEHjkUwNYXLEfMKQy/hWdHeL/AB8VbVlkHHegB3mpnrzQXXNQSQMfummIjg4oEStGG5zSeVnoOaXBA601pHXoMigZC42tjbQozxgVL5isMHrUiQhsYNADY7dm6ZIoe3K8Mh+tXE/d8+lTpNG/ysKBGNsHXGBUbIuOB1ralto3HAFUZbXAoAzcDNOCrnJpzwsDweKQKc8kEUgH1DJEDlmxx2xUmCMmjkj1oAzpF28gVVkiyxatWYrntnHNVWH94cUDM8xjGCOD6VWkRF5GT71pygYwBWfKDu6fSgZGjcc5+laNuC2MdqoiIjuATTh5q9CcemeKQWNXywTkP06g0u1kOBnP0rOE8ikDqfSp1u2HYn2FMLFstNj5XI59KZ+9BORn0pv2k9CQKYJixyGzQIf5kpGSnJ6jNPRi2AQMUkbFmyeT9KsrGOpoAqyQ+YCO1VjaMuTWrtB5H5UyRdnB5JFAGYsAV/m2k/SrMcVqHG5QSe4FI0ZYggYx1NRPbkcgkZNAFttKtJF3qcOe4NRHSnjxhxTYo3j53d8mriSsTg9qAK6rIrHk5PrTlVtx3BicVY3DIzxnvViCJJCAW59RQIppZzTHg444FWU0qbaMEcDGM81tWmmxsM+dj2zWimmKo4kzTsK5zAsniHRs+ualSWSLHP4V0T2DbSAQay7rSpz908UWC5ny3RUjzWGD0A61nXUsDJuaQN3wDyKuy6TcvJ90kDv61Sm8P3JB+VxnrQNWMqWa2Lf6wAevvVGT7PkrHMAcHlsflWnJ4feJizkgAc46VRk0MqGy7cjoBUlpoqN8w3EowA7YzVR59q4ZiMHOQelaX9jiNSN+R2FPNtEnTYuBwcdKCk0ZTqXAGR85ySKabIFRjGewz1q8yxI5VB1GATUTMxbaiZx1PelYdzMkgkibJBx2IoBlUZ2ZPU+9bC28ryjKxk7ckkZIq5FpG5ABGiqDnGev/wBaiwXMhJpWi27Gx/dA/SpdspIyDuIzz/KtUaVJ8xBAI7evtQNNd2IdsY9KYrlGKVlBUISF67uKRLmQy58xsjsD0NbcOj7mUiUlT19DUg8MF2+98vt1osK6MaO4Gee3RWbrWrayo2VkYY69easxeEpcqMlvetaHwm5bOcBuvr9aLEtojtxCyDDgEcnJ61dVIMZ+Xirtt4XjiHMh+lTPoZQcPxVWJujMUrGCVPy96Glix9/ORU76PKuQJMg/5xTRoZ3AmQ7e4pAUpbhGBCjOOnFUJFklGAm3HAFdB/ZixgcDgcYqP7Hg9Bg0AcykTRsQQwYdsVftgwKkIcdMmtf7Ki9QOuBThEq8KB78UCuVVdhyB8p9qc0zIff6VY8jceMA1ItoDjd+NMLlcSlgAeG96XzGHUVcFrH6dPXrSm2Uj+dAigXx3561TlZiTtwe9ajwKOvbvUBjRGzgE0DMlkldQAhx61F9iuHGGP41qtKwOVXA6U0yOxBCflSAz49MblXcsD61YTToEUAqCR3NXVgmc84ANPMBQZLD6CmFypsWNQqqMemKrSqScgYq3LKqDleKyrq/WMnHSgZHK5iz82VNUppyQRxSPdh2wBn+tCJuwRHhTQMqyPMuMD8RUJy33sg9vetRlTaBwPT2qo0JI68jpSAqMN3BzmoiuGyO1XNvGCOfWq0q+WwzgA0AC5k6YDCpY4jJw3BHSiNY9vykY78VbjPy8DdQA63gAwSxzirXnBFwB+Iqvl2GP/10+NXHDZwaBCsHPOTxSoueo/Cp0TGA3zVKoReBQMgWIE4HepktdzDnHuKlSMZ471YjiYdjQAqwiNexxUg24yCBSlHKdMGoI3VWwx5JoAsgDHIFKZVHagYx1FMbaOtBJGXBaqV0370VaaXbmqEz73GDQA5o17egpqna3U4pwbkA88Cpfs+7nFBRJGSwpxiakjjePjFS7mHUUAVGjcN3pyTyJ0Y1KXyeRUbFcZ6UAWY75wAGBNWRdKRzWUHH0pPM/wBr8aANcSK3QikbJ4zWasuO9TxysepoAV0kzkDpTo7l4yM08TBRzj3zUckok6AYpgWRch+9TRyKvJNZi9eKnjoCxuRSxsMGpWiR1yCDWOm48mplmeMdaBE89qrCqn2Ty+nP1q2lzlRu5qQMjUAZ7QbupGaia2YcYP1NbCxK3enmAfWgDB8o45UZ96he2J6D8q6F4Y/SoWgQcDFAHLT2MhO7bgelVxYsTz+vSusktcjAxWbLbOhPy0hpmK2nA528nH0qJrSSJclD0raA+fLDnPNSskbr94ZoHc5gSDcdw209WjPKsTWlc6Z5hzt7etVBpxjGRmgCFt7nGcCkQyKScdO2KtrZShQTj2p58uMEOD07DrQA6GbgEKfyp7O+T0AA5NRxtEBwcew61aV0b3X6UCI0kY4U8D1qVUDA4UkDpUe1fXPPQVahmxgEA4oAh+ztIhBUg1C1tOOxI9q3oZoZBgqKmNuHG5AOelOwrnNqJDIA64A6k1MVUscqBxxitl7N933M1G9kwOfLNArmU8bIhP5cVEDKMMFIJ4rZ8nggxketN2Jg4XHuRQO5mxy3inAYjIqaPUtRjfaXarny4PcikLpkAjp1460XARNfvd2CCM+opG8RXIHzR/iaTchOMY98VJHDA45Az607sVkM/wCEilDL+7xnuR1pJPEkzBh5XHcgVoxWMBwflOeckU6TT4yuFCikLQ5a51mWQENERzWe1xI7A5yK6G90xl+YAO2KyZLG4QYwOe9ItWKbCZkyxyCeFzioiqF+eQOvFXfsU7NhWOR09PrUElhcpIcsox6mkMgaGLPTCkY696cIo0YFEBAHPPWlS3lV+qkfzp8cM4JXbx1+v0oAkEhGdqYI5PFPeeTBPAB65prLcYwVGPaoHaRnVHjwo70DHm8kUgDPuDToZyxJbAUfmahQF2YlGY5xwOTSpbTZ4jdgT/d6UAaEN5EijqSKs/2sVI2A/n+lQ29qwX54zye4q0toOCIs5p3JEGq3WSyNj19KuQa7djBY5FMSxbZ8oxntirMNjIvLKtO4tC6uvT4+5knpinf2ndSEAqRnpxRGqouPLB9qsKJW+6g9qdxDI7qd8Blx65qbfKw6ilFlcSYJbb6irKaecDc5/CgRWWN2OGNTJZ7+DVxLZEqbAAoApLpsR+9k086fFjI4NSSXSx9OapTXk5JCjj2oAWW2hjH3gKrPJCvG/pxUMqyyHJUnNQPDKGyVwPSkMueenQc9qRpf/wBdUgj8ZJFDqRwWP1oAfMzE4zx2NVjup5Jz1prNjGD2oAjwcHtmkM/kjIqGe8WMkHPFZVxqGeFOD1OaANOXVyAQOeelZ02ry4yo/wAazTdB2bjDZ4pu8SEDHPuelIdieS/nn6DI6EGmR2TyZLMRnkYqWJQn1NaVskbdTQMq29osY+7kjrUzQjbkDaCK00SDAyeQPWmTNEEwMUCMOaPbjcvXiqshZBgA4961pQG4UA1WaAZyCPcUDMmTIPXGRmoNshbIII75rWMYJIKg+vFN8gBsqlAGfEGBIKde1XrdVJz1B4xTxCzPwmPcVbtrVgctwD3I60CIxCSflOT71IIG28jNXDAoYDuO4qWO3568UAZ6xNjC5p6QMCNwyDV2SMrkIQG9+hqONmI/eJhh1xQBZtYUxVxSijBGcVSjVmfCgk+orRg0u6l5xgH1oAhYhugqk9viYMx4PSuiTSDEuWNVLu1XBBPSgDNYKF5FVZMn7ucVewoO1jyKhkZV+6aAM9on6npVZ12v+NaJYk1Rnz5ufemInMcakEDsKkjfbyAMe9N+UY57CnErgY60iiXzFNI59KjCj+9Uypn/AOvQBAwI60BcryCasMgweKhbKnigCF4WxnFVXilB9Oe1XxKQfm5qQKkg44NAGaqysc8/jVqLeCKtx2571IYOM5AAoArGMsOtMMD5yKmbhuM4qRW+X1oAhU44I61KpyBim9eoqWOPjimAolKtyKlEykUvklh0phtz6Yx2NIBwkB5BqZHYd6rCNk4xUytjqKYF5Hbt/KpxKcYqnHLVgOpoEK5yKYYn65pS2DU0TKTzQIqEyJ2NRM+7qK1XijZaoTQqDx0oAznjXJPFVZEHG3jHetB4/wBage3PODQMqAOD1JHvVhNr4UjpTNm1sDJ/Gr0FuHGSRmkBEsO85/So5tK84ZxjPpWktuF53AUrSBRtzTsFzmJdLlh5JOAe4qKOB1b0+tdDcBnXIrLkhlBY4H0BpDRCIj26U5kIUAH8qPnAzjmlG9ugpgLGXTjjHrWpZ3brkHnA71mqM8Z4FW4QAMetFxWN63vYzjeMVeDwsM5FYCxqUyDio5J5Yk4Y07isbMyxHIXHNVHgUr/SskXspODwasR3TkfMTzQFiw1su3IxVeS096txuJBnd0FPWPefvdaAM3ySvVc8UbCOAcVovBxgH61A9vg5Ddu4pARKWRuHzSSXUyrxk/jTggXOSM1HIUwRmi4FZ7xwcEHBqJ7xGGOQByakfHXg1GIw+dq8+1AyNMzPlfXircWlvM5YqfxqS3TyMfIPyrThvY1A3DFFguZ7aA7quwgepqJvDt0nQoRnn3rZOpR5POAO9RPf7h8rknPSnZCuzDk02dMlwMDqKhawDjn14rVkd5GOSee1NEcgOVBOOaVhmfHaRxHJHQ54rUt2WPC7BgVW8u48zITp1qcWs5GeQTQBaZoWyCABUWYhnaag+wznOSxzVuDSmJywOR3zQA2JzjjP4VeitZZRk5FXbayjiAJGSKuAKKdhFKHTwvLkk1bSFUGAAKkyKQuoHJoEOoqu92iZqudQ7KlMC47t2qs7PnljURuJZBwuDRtc8saAEZgM55qM3aJ1WkkIXqaz55VzxSGW5NQx0AFV3ud/J61Sky/fg1HsIP3iT7Uhk0l0d3ambmbDZ4NRshY8qc+uKcsRAOB9aQEwKHrSGRRwBzVb5z8oGMe1I0Uzfw5pgJNFHLzIuKoy2VsBknnHrUs8VyO3B9/1rPeOUNxk9iKQIjeKJSdijjtVbZ5nKcGrsVq75IVj7Vbt9JuGydhHofWgZRt7FzgsDnPY1qQ2AXBMnFTfZHiXlhkelROxH8R9qBEpgVB97cDUexcdfwoRncEHtUyxjbnOD70wKrwgAsuQe9V36EfqKvNuA44z3qv5MhY7h17ikBTAZTk4wfbpU6qCMjHHarkdsNvzDmnGBAcr19DQBEiKoHr3qTGOD9096b5nJGORQil1zkqc0ASbFGOaGfI25/GmOrHgkY7U+C2VmGWI+lMB0Nu0pwWNbVppO/G4Ej1qSyWBANxGfetH7fDEMAigCS30+CAZ2jP0p811HAuFxms6bVP7prPe4lmJ44PtQBZu9Tc5CnrWRNNLIclqnaHuTUD4H3vzoAoXCu3zLkMP1qOP5hkmprieKI/O6rnpms6SbypVYODG/Qg8UAWycHiqcxzL+NWA5YZHNVZD+8/GkBIJVY9SM4pdueQar+W27pjgVZg6YPWgY4K/apFlkQYINSDG3g5NRs3YgUASrc56qfwoLg8jioVweg61KsZJoAibNLGxBGP5U942BwaFHtzQBKspzyamMuQM1WxxzTgB24oAmZQ44pgR1/8A10DPrUyA4ye9ADFGTk8VNFgHFOwD2o2gDigC2jADANKdpPSq6cd6kGccUCJQqntR9mVmzzSIG4IFWAxHWmBD9mx0pdmO9WAwoKqec0AQhCR1pdrDtU4UCnDmgRXLN3yKjYk8dqumEOKgktmzxxQBAYcjgiomgkB+6Me1WPLdeoqQBlHIzQMzmg+YHuRTAGjBwxFaR2cll5qrMiN0/SgCu0shUfMTULSFOrc0kylScE+lVJN+3rk0gLJu88E01m3Dg5rMZZlbJ6VNDMw4PT1oGWNhYZ/OpFQ/4U9XRl5pjYB4piADtjjvUqnZ1IxVZmYD5T9aOSepxSGX1nwSOMVHI/mDIGKgEZZc1MsW3k0xELQknPQ1YijJxkYpwIz05qRXOaALkcSoAAalxwMVVSbHXoOlTrMpANMQ4lgCRnNVpJn9Kt70IyTTWWNgORQBRL7s5Wl8re33AQP1q55UY5zmhSAcYpAVhAm0blGOpp37mNQdo4qSUZHuKpMCM7hkdqAJJJkJwMc1TfEmQM81JtO4ZGe9S7cqHK+1AFI2rYzu/CpFhcD7pJq4rAsPlp4IL4CUAQoJVHOc1PHMxwGH14qTeg5aonuIFznrQBMrAdatLIgABI5rFfUFxhR0PpUa3Ekr8bgvvQgsdOlxCOOKk+1QgfeArnolc5OT9auJblhgt1ouFjU+2Qg4L0n9oQjo1ZjWqg9ScdKFi289QKdwNJr7OdoNQvO7jPIqOMrwfzqwrKenSgCv83U04Eg8JmrQEeexoZ41/hoAr+a6/wANMe4fGDxiny3ClcAVSllcnIHFFwGSysxqqQ5bg8Z6VM27dyME0i71cjbkdqQxEt2xwCak+zOOQvvU0byKuSMUrSzEDHfrxSERkFV6Dp1qHd81S+VMzYJ4NSpa85PJFMCsASeRU6xbjyOverawLnOKm2KvagCounq2PbpT10aFvvAZq0ZFQc1DJqAQfKfyp2Anj0y3iHCgUk8cSLjIFZsmozMSN2BVZ5XkOS+PxpaAOu2g7nNUQEY/Ihq2kKuefyqykcaDoBQMoralhkjigxgKc8H2qzI4HAaqchVmzuNADR5fTOee9KXB+VVwe2KBEM5PPpU6MgABI49aQFUo55wRTSoDdats64+U1SmOT978MUwGNImcfrQsyY7cdqqSDH3QaYkUrNwM46UgLxlBb5fxpn2nYxx1pqWsvVgQKsLBGvLCmA1LucnC5q5EHf779R0zVcui8AY9KjM75O0YoA0wyR88Gka6AHy8VQUyMMlSc+1SrBM3bI+lABLdMM84rMmuJNxKOwHcVrmwZhk5pn2KOPqRSAwJJnkUqzBlPYgc1UeAPHtViB6V0zwQ4xgGq0ljGeRjHWgdzH02Vot0L5yDwTRNKPN655q9LHFEepJHrWJLJ+9JH96gNzd2EnGOwp2zCn3oV+mR2FSbh69aQyIHHSg8nOBUjJv9vpTCpHamAgPYVbgBUdKq7tvbNTJOV7UCJZFJUnpUByD901MZ8jkUcPQAwAkU5Y/XNSBAOlOCAnJJoAQL2B/GpFBx1qNkK9DSrkcUATAnvS9TUeGJ+Wnqrg896BAQRyKkjz61IACORTWj/u/pQBMshFSBtxyapZZeO1TRtx1oAtge9AX3NMQk+1Pz6UwJFx0zUqr6VXX1NSq2CMUAWAtKQcdKEk6cVMoDUCKwUE8in+Spqcxim7CKAKslsOoqnLbsOlabq56VXkDqPu5oAyJLdupBOKrPbHHIxnvWyWzwVpjKh7c0DMJ4AMd8VWaNRyO361uSwIeOM1D9gBGcUhmeoOBuxk0/GR15qWS0kXkL+dMZSmNwpgJj2oVAX5GDSrKmcMO9S74cBs8n3pASoQowAeKC27iojLHghWGO9NLj+E49KYiQ4zinLnHTiowxA9c1IkoUZNAxcnuKeGGOuKY0wYYxTN3PHSgRcRR97dmpRHk5BFU0kP5dKnWXavK80IRN5Y3dc02UhF9/WoftB69KidmY5zRcLCG5+bHekV9zYIyO1Cwb2yepq3FbIox3oGRqM81KFULmpRCBmlZBnmgRGBGCOM59qeWjVeBQEQn6VIIVNOwFCcggEA9aqNErNkg81ttbpjtVc26noPwpAZexFXhDwetOiY5bgc9DWmsC7CNvNN8jAyFxQMrxMwHpU4lfrTNrRsMDrUiyH070ASLIxXnPFSZz24NNV8g8c08MemKBDo4z9KsxW+e9QBiCOamjlIzimBOLfjrUUlvx1p4mP96o2kLdTQBH9mXPNJ5EeMU8jP8AFULwyPwBQA0xxAjOKP3KdBTG0+Z+TkfjTDaSIvJ6cnPekA4yr/DSjL8dKgb5BzUfnleAaBmpHbDHzNUvlogzWML5165qCTVJAD8xIPegRvPNFHySKpT6gi52kCuek1Bpc4c1Te6yuQcnuCaLjsbc+pZXBINUXvhkKx69DWVJOHJwCAaUAkY3ZX3pXKsahuiV7bqPPb8R1qlHwMdTU6hzj5TQItLeSLzjtTWvXcdSKatrK59R6VOliSBnlh6CgCFVmkweo9qsxxknA61oW9j0HStKGyjU5wM/SgRjR2cjHG0ipv7KY1uEKgGBgVFJKFGaYjHbTcLySDVZrNQSGOcVoXNx6E1mSzsG6/nQMkS1iByRyKm/cRr0AIrKmunI4NUpbuXndn8KANyW4j2nAFUJpYwMlhWYbh2G3OagZnzg4zQM0jIrnAq9aRo4G41z8TsDgt+daNrOwYY6/wA6BWOmgWBF5ANPkniXoMVkR3gx83FRT6miggcntQBenunXOCMGsi5vMEnd196rS3M033TlTVR1Y/eb8KBloXgY/e5+tOaZ2GR+BFU41VWGRx61oCL5Pl79KQiowZjknJNZFyMSMQO/NdMlg8uOP0rn9Qt/Luim48GgDVkba2cdhSxuGPParCxI3JXJ2j+VP8mMLwvagoF45BpGO6pFRdvSmsi4zigCEKc88UFe1SIoJwal2Lu6UAVNhzzUsb7TjtVwRIR939ab5MfJ29KBDkIYdKdtB6UwKBgD+dTIi7elAhm3sKlEKnoafsXYTilCjZmgBUhxUqQ5PJFIiirUSgjp+tAEDQHFR7T0xWqI19P1oaGMjO2mBlNBuH1qMwshrUMSD+Gk8pD/AA0gM7cy9e1SI+6rDwx7j8v61EEUKMD9aAJAQRipMYpI0X0qYRrnpTAEOD1qwrelRiNc9KeEUdv1oAmD07NJGik9P1qYRr6UCIzUTDI6Vb8tMdP1pDEmPu0IDOZFJ6VGYQea0miT+7UMkaYHFAGW9vjoaYI5PXpWk0aelII0x92gZnEHGDUEkSnJ21qyRJsztqnIigdKAMi4tSRniqMtu3HUVsuODVKZQFbA60hoyGt5FyQTzSqZEKgk5FXyox07VTUdPrQMtQXDMMNwasojPgjkZquqKWPFW4htYY9RQITyZ9x+QkdqkWGUPzGcAVsWoBGDVwIuOlMRg5ZTkpyfaniUZxt4rWeJP7oqsYY/L+6OaAKLOhABH4VG8S9ifzq00aZPy05Y03Djv60CII4yM9cVbjgZuRn2qaGGP+7+taEUSDotCQGX9knxSfZp+4zW+I0x0pGjTHSmBiJCQfmHSpPkXr0q5NGmDxVCZFw3FACNLF0zTlkTOBVPYu7pU0KgEcUAWty9aidh6YqSRRu6U3Yp6j9aVwKUsoI6dDUYkIyO5q1JGm77tQmNd3SgYxZzuwcVL5pJ4qNY0Lcj9asJGnp+tAEiq7DoKk8qQd6dEo2ipdi7sY4+tAFd0buagEchbgmtBIY2xlc/jVyOCLA+QUCM2KGQDPX61P5jIOnStDykx92qlwigcCmgKrXUhyBiqr3B53EA96ScYbjiqUwGc8/nSY7Eksi545BqtIwHzAHHepXReOP1qNkXHT9aQFWSTcMAH1qnJE8isMcA9a1FhjZuVz+NStDGqcLjmgZzn2R4yTyKebdSAa1JUUIwx3rNlUYI/rQMjWFSTx0GaQI2RxkGpYVDFs5OB61p28Mefu9RSAq2tufMzg4961IYQO2O1TQwx5Ubf1rUjt4SBlBTEzMEXbFWIraRjwv41txW0OB+7FW0giA4QUCMmK2kHerawkDk4q/5SY+7UTovp+tMRSnCKh5rLmmzkKK15okweP1rJljTceKBmbPJ696z5t397itK4UZxjis2ZQHOB7UgKMzAdcZqoZkY4zip3UMGJGaoyKAQR1oGS+Yi5Axx3qNpC2Nx6dKjZR5QOOadGA0ZzzzimBMjR7QeM0eeVb096asak8irRhjMSsV5AoAhE7Oef5VPGp/j6djik8tQxAFSxAbT9aAGtkZAHHemravO3yZGT3FaEMSOAWXPFattDGqcIBQBRtNE4BkYcdK0VtoLdMDDHvTj1x2qNlGBx1NAiGafHC4/KuQ1JQbpnB5Jrq2RSxGK5i/RfPbjv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pic>
        <p:nvPicPr>
          <p:cNvPr id="7" name="Screen Recording 6" descr="Screen recording of the Managers' induction toolkit">
            <a:hlinkClick r:id="" action="ppaction://media"/>
            <a:extLst>
              <a:ext uri="{FF2B5EF4-FFF2-40B4-BE49-F238E27FC236}">
                <a16:creationId xmlns:a16="http://schemas.microsoft.com/office/drawing/2014/main" id="{3C4D5696-3A77-48A6-A12D-EB242C6895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1215881"/>
            <a:ext cx="12090400" cy="4851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B9AA77C-1679-4E36-AC0D-A7C97F6E6F89}"/>
              </a:ext>
            </a:extLst>
          </p:cNvPr>
          <p:cNvSpPr txBox="1"/>
          <p:nvPr/>
        </p:nvSpPr>
        <p:spPr>
          <a:xfrm>
            <a:off x="3448425" y="160338"/>
            <a:ext cx="709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The Managers’ Toolkit</a:t>
            </a:r>
          </a:p>
        </p:txBody>
      </p:sp>
    </p:spTree>
    <p:extLst>
      <p:ext uri="{BB962C8B-B14F-4D97-AF65-F5344CB8AC3E}">
        <p14:creationId xmlns:p14="http://schemas.microsoft.com/office/powerpoint/2010/main" val="2424541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08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E0373C-BDE9-4FAA-892A-B226DD97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C2BFFFF-16DA-434F-B48D-28B53969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388BA63-A3BC-4CB7-8976-21F788236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4212" y="302111"/>
            <a:ext cx="2289566" cy="1631751"/>
          </a:xfrm>
        </p:spPr>
        <p:txBody>
          <a:bodyPr anchor="t">
            <a:normAutofit/>
          </a:bodyPr>
          <a:lstStyle/>
          <a:p>
            <a:br>
              <a:rPr lang="en-GB" sz="2000" dirty="0"/>
            </a:br>
            <a:br>
              <a:rPr lang="en-GB" sz="2000" dirty="0"/>
            </a:br>
            <a:endParaRPr lang="en-GB" sz="20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AD419-2D3B-4CD6-A841-F11CA094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7" y="533400"/>
            <a:ext cx="7960033" cy="57911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389365" y="1933862"/>
            <a:ext cx="849564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Calibri" panose="020F0502020204030204" pitchFamily="34" charset="0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J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8Tvo1xGs9rbT6bqCkCS0lXIYf3gfWubTLOowOTXea7PFeeH4bHUL60utU8xfJmRgWUe5FcZcW0ulaq1rdhVeMjJDZGD0Oaqw09DvvDXhuw1HSJRqKhPN/dwsDg7qq+FNCtJ7vUNO1RP9SGVm6EYPX+tO1HxfDocNhYWUNveLEgkdic7W9sd60hqumXGoS6lBcxKmoWLFl3gEOByPrTSRLuZWmeF44dbvNOvcuiRmSKReNy/wtVjVfC9tceG7fULAAXsS75I/+eiA8nFS+EvEdlqWn+TeyrFf2cLKjuceZGffviqF14nTTbTQLyB0lCeYsyK3Ve4NOyFqRX2h2y6XpV7Ah86dyrjsRUvjDwtb2eiRalZHM0OBdJ6A9D+FdJLc6TNFpctrdRtaKzzgZHyjGcH8axdO8Zafr97eaVd2qW8V+rIsxf7x/hz6Gk7Am7nm5Y57Um4460tzE1pcy2z8tE5Qn1xUGak1Jd1IXNR5+Wk3UDsSb+KN5pnrR7igLD/MPrRuIqPJo3Z60ASbzSl8rUWRikzQBJvOcUvmVFml3dqBkm/igEnios0obaev1oES7uaXOKRZFH8OaGkRhxGQfrQAm/FKX/zioyc9KQtQKxL5n+cUm7vxUeaKB2JN/wDnFLv5/wDrVD2o3c0ATeYfX9KPMI6Y/Koc80uaAJvM/wA4pwlx2+vFV880ZOaAJxIRyKGlJP8A9aq+e35UvNAWJ95x/wDWqW1kzdRjtkCqeT26GnxyeVIj/wB05oFY9Tk0bTrWG1N3e28DTJuCyEAke1YGr+G5bHUViADJKN0bLyGFX/F9r9u/sSVV3KLMdBnqa6GzuIl/szT5wHvYLGSVI2OTkdBWhlscPFo8tvqlqkoIWU7QSPWu1l8M2TXLWRu4RcFeE4zmqbX0tz4aS41VUW4ivIxC4XbnLDIrQu9VEPjIxDSxId6jzw3PTrigV2eXXtu1hrU1pIuGim2MK7y38NQy2n2Mzwi+aLesJI3Yri/EeB401BfMLj7SRvPfpXYOkugxi+cNcao8WYgedoxjcx/pSRTMnwpojazc3UBAAjJRiR0INUdD0s6hrUtnlcLIybscDBPP6VP8PtQnTxbHC87eXMXd1zwz4PNS6NerY6V4i1YffjaSKL/fdiBSG0T+HND/ALWs9QlG0RwlsPjg4z0rG8J2b6rrCwIuQcljjgCtDwBeyRTahbPM5hSxkdULfKDjmsDwzdyW2uaeUmeNJJkVwDgMM96Q7bmxc6Y0XjCbTEAbZIF4HXP/AOutTSPD4u/Fd7p6ENHbEo7gcA4qe2nhHxG12+lI8qyDTNn/AGVGP1rC8FahcP40s3knkC3UzySIG4ZiCeadxGroOjLea5qkTsohspDvdhwAP/1Ve1PQI5fsNzZsk0NxII1demapeGL4tr/iWHYZbeYuZAp+bAYjj1ropruyt9P0DT1drcT3wZfM4bABOfbnApohkOr+HrVNKu/IlR5rNN0qgcjinaT4dt/7Ls1mkRLi7TdGhHUYqa91Jrm18RJcWotoUiY+cOr47H61Na6jJFLoMMFqtxCYFzcE8rkdvpTEeWayhtdVubfj905XgelUN59vyq/4kkiPiTURE+9FnZQ2evr+tZQOKze5utibef8AIo3tUWeKTJzQBPvJ/wD1UnmVED3NGcmgZP5hxgAUgkOKhBx3oJOO9AE7SZGM/pTRIR26e1RZpQepPFAWJfMNODtgH+lQ5pdxoAl8w/5FKJOai/GgUCOi8K2Meqa4LeRwv7tnAx1IrrPD3h1Lya+uZcKsJKICOrVwnh++/s/xDYXJOFWYK/0PB/nXo2t6rD4futJs0cbp7ozTc9EJwM/nVIiW5Q0/SIGt7rULuRYo1nEKbh3PWmv4bludZS1QDYTuLY4C+tL48vItO0q10eFgWldp5MehPFNt9enT4atcySAXDubbzP4io/8ArUybMl02DQ7zVmtI76NpPMKRoF5bHerOpWVhLqtrpdrcK00khVwF+6AMmuN8Fv8A8Vjp3pvb/wBBNb1perP8TIgrDaksg4+hoTHYSfRjLq0VnH8qtL5e4jtmugstBsomu5bmVUjt38teOprKj8WNN4ths47O3EZuPL83JyPetiPUdtlqskcKzsLwqFbpQIzdSt7CR7e3s7hZJZpRH93hc96bruhDThFbR4JcgByKg+13Nzq+mGa0jt41uFzsB+Y1r3GowX/iG40iSQeckgeIk/mKAKyeGI0vmt5JUWC3QPNKw4+lR6pYWn2QTWcySRbgmR61qX88v9rX5tjFKiKokiY8txWewtpNKk1C4tzaukqqqk8OSewpiKes6MunqsKYd9oZmApdQ0M6fbWsK4knnC4AHc1f8VeJk02/W3FnBMwVSxZjkVrSzwNqkN/dMFt7O1Ezk9AT0pBqYuq+HhpNnFHuV5G5dscA1Xn0BkvbWxiZWafHz44561oprFnr+mXcNq8jyxEyEyLg8+lW9Pu4JNIj1Z3GLW3dCSf4ulMNTPvfDyx6lb6bCwLP1cjoO9W7fQrCG1M89yiR7ii5HXFS6dqME2kDXHkUCCBkJJ/i6VBbans8LWc62q3LyMxCsenNAGNrq2VuiraTLNu67V4FVtJ0v7XZXN6XXZEwQKByTTNdubi5CvJapaooxtTua0vDF+lj4Wv55IlkCz/dY4B4FIZFp2im7W6uHYLHAOVxyTV2DQ7a3hFzqd1DarL/AKpH+8RU2ka8l/pWpyNaRWyRld2w53VD4kikv7hJ4gZI3QbNoyMYpiuR3GhzSXMUVuqsJj8jDGCPWr7aDZxRtbxXkMt0g+dV7etOtzcafpemWG9F1Jizqrn7qe9Ja7NR1BrW408xOASZozge5NAyDTdFtpLI395dRwxliqAj0qWXQ45ZYBayo8UpwsmBinyXunWnhqMyxvNEJnVNjAZ5rO0zxAL/AFrTLC0tvs9nE5OCcsxx3oDUuQaPZC98ie+iSTdsWMjlqNatNO06FglzHJMDgoByKpXFwreMoFBBIuBn2o1OL+0fFIsYzzJLhsdl7mpAt2ugSNow1GXA8zlUxyB2NQw6RvsZb1mUKr7QuO9dB/bmlSam2mxzuxK+SqhfkBHvVYqY9BuosfMs5HFMDkpDhjgD8qEf5hwOvpRcwvEcspX0zUKv8w+tAHB+W0bKyrsYcipbp57qVri4cyO/VjXocSeHdcafTIbUqsMW+O9VudwHf2qSCx0awh0+yvrP7Q98OWzjYPUUrFcx5msLbcqpA9hTFg3nIXPqcV6rpvhq006fUlNu16bY/JD3ZT0preFtN/t5GhjaGOSH7RJbMclMdh7UWDnR5W0YJxjJBpTCVOdvX2r0PVNM0nUtKOsWUD2bW0gSVTyHTOM1YhsPDmrM+lQo/nJHuS8U/Lux0osHMjzTyiozsIB/CjySyY2nA9q9Nh0nRrHT7WHUYJJ2vMqrR/wj+9UcPh2w0OS+kvyZbW2wVIHLg9AaVg5keYsDnnOabmur8ZaJaWYtNV0xmFleA/u36xt6Vyf4Ui07oXPNFNNHNIY6l7U3PpmjNAAaKT2o70ALRRupCeOlMBe9H1pufWlFIApRz1pO1NzigCTiim5pKAHZ4o6U2lJpgGeaM/Wm0fjSAdmim0tADqSjNHamAtBNJmkzQA7vQCRTc98U4EUASRoXYAdzU7WUm3O00/SFV9ShVuVZsGvVJdB0mymSG4uVRygYrtJ4NUlciUrHnUOua5DZpHFfSCGIbEXap2j05FUkur6S9N6LmY3incJg3zD/AD6V6Zpfg+BtVv8ATpnUx+WJInHdT0rB8LeHfP8AENzp9wuDEzBjjsKLEqSOWur/AFPU/L+13k03ltuTPRT64Hep38R695mDqc+emcLn+VdTBoFraarqv2idI7Wxl2tI3vyKz/E2hxWOqabLaus1vf8A+qZe544osNM5J1k83LFjIW3FmPJPrWvJr2v+WGfUpsEYyQv+FdF4j8NLp15pIGC10GBX0IA/xrTbwvZzRT6UtzGdSji83ye4FOwXPN7Z7iC6Fzbyuk6ksJFPOT1NKpna3a1V38pn8xk7FvWuw8I+GzqV6yyjEYBDEjpT9K0CBJdTuLqVY7WxldXkfpwaXKHMcdCbmCVhA7xs6GNtvGVPUU1reSAo67kZSCpHYjpXoM/hy3bXNJltpFktL8fJIPpTvEekaZHEy28pacSBAuw4PPPNPlDmOBLXjrcStNJ/pP8Arzn/AFnfmm2yXEcyzWztHJGcq69VNelw+G9P8w6O9yn9pNB5oixyBUGgeH7RNLW5vpAivMYFG3JLZxRyhzHntqbqC6EtvNJFPyTIpweetJfPeXM4mu55ppQOHkbkfT0rv4/C8NvrWpedIsdrZKJJH7AEZrM8VaVarpNlqthIJba4OxWA5J9PrSsF7nK3N/qd1beXdXtxLAf4Hfg4qOLVNRtrb7NBf3EUAziNHwBnrXYeItATS/BtjdsQJpHCMvpnn864VuWpMtDRjHFOBpPal5pDFxlRj86bnmlycYpooAdxQCMUh5xxil6UAGc0o96TPPFLnjFABik+lLu9elFAC9KUU0U7npQAfrSik96NxoAUE5/Grkr3N0/2i4mlkkwAHdskAdKisbaW+vobaFNzyNge319q7LxJosWmQ2NnCwaScIGcdMk44ppEyZzDJc3rG4mkkmkwBvc5OBUDvN5ItmlfyUbcI8/KG9cV6hqGlaVpdi1qrSNNGnZDy2PWuAXS5p7mEOVi8+TaHc4Uep/CnYlSKlolxE63EDtE6cq6nBFPtI7hLrzYHdZVJPmA85PWu7XS9LudKuH0+cTpaDErYwGPt7VYs9BsbK2gguJQNQvF3JGB90HoCfWnYXMecuZbaYSRuyyK24ODyD61bsbzUoo3FtdzIrMXfB+8x7mrviXTzp85hK/vCcECuqsPDlnY2cFhNOh1OaPzDH/d9s0WBs4qW91OeWMyXs0jRtuTJ+6fWmYuo5zdmRxPu3ebn5s+tdZbWOkQXSwXdyVupJNqxBCeaXxDp1v/AG5ZaFYsDPKR5hx9z1z+FFgucnHd363jXKXUwnkPzSBuW+tPu7q/u2Q3VzNKYzlN7cKfUD1rtLXw/p9sv2i6uFSIuYoM9ZCO9Rv4ei+3zNdTJBaW675JW9OwFFgujjJxcXDtcXLvJI/3nc5NOlvb+6R4prqWSNsblJ4OOldVq1harpi39q4ktX4jYdzTrfw1bWimTULlIoYUWSeRuzHooosF0crbtdWgd4JXiLrtYr3HpQkl2bI2izSfZd24x5+UmuyutCS4NqLFleO64ibtjualutCs4rN0splnaH5ZSvrRYVzihJdG1+xrNJ9mDbzFn5SfWrUOqanZwLDDeyRxL91ABgV1Nt4ftISlrPdR/wBozLvWAHlR/jUCaJawPJc6lcx20Mb+Wpbq7e1AXOYu76+vApu7iSULyu7oKgW4nFsbfznEJbeYweCfWuk1/Tk0+IPkbHGUI7iuTLZ5FIZajuZo4JII5WWGXHmKD96rFvq2o2cXlW97JGnYDBx+dZ6n1ozznNCCxZNxO9x9peeRrgnPmlju/OrcmtapNC0Ml/MY2GGUHGR9RWYDmnhucUDLDXMzW0duZWMMf3EzwM0ttPLaTLPBIY5V+6w6iq24VLEGllSKNC0jsFRfUmmBbikmWYXIkbzt27eTzn1qaCe8S4e4SeRZnyGkH3jnrXU2/h2xs4ltbi/iN+y5aMdAfTNM03Q7aeS5murhYoLdtpx3NArnLqskLo8ZZXU7gw6g+tXU1rVIS+y+lG9tzcDk108+j2U1pJPYzCZY/vnGMVxl0wWQj0NAXJbi+u711a6uHlKjAzjikjbkZzVYOO9PV+Rx3oEXdZtrKG2EGh6rp6RFAZSZwHkOOn0qeDUtM1qDS7ptRgtriyHlzxStgnHcevSvMdqAcgHj0pQoYj5QT9KnmK5Ueqp4qsNTk1SG0v47K9dh5M8h2h1HoaZd+ILFdY0oS6tGl9HGUlu4/mQ+it2INeZNbSleYyR9KBbtjGw7e4xRzC5Eep6trdmmhyWF1PY+beSBFW1I29fvH0qjqGnvYaebfRLi0YyJ+9m89QxHdV9K85WzkIwsR/AUhtGQ4aLB+lHMPlPUtA1QTaNZrFc2dx5DlZI7khXgI9PUUtxren+I5NX0yG6jjnfaYS7YWTb1wa8raDnJXn6Uvklhgr+lHMLlR2PjK5ih0TTdKEivcRMZJAjZC1xOcj3qQRHPANOMLjGUb8qT1LWhCDzRntU/kSH+A4+lH2d8/cOfpSHcg/Cj61KYHH8J/KgRsOxxQFyLPakzz0qcwnGcUnksen8qBkNKCKl8ljxtJoNu2On6UAQ0vapfIfNTR2TyEYU80CuVMdDSYraTRJ3AOw4+lR3OjTwDLIQPpTsCkjIoyat/ZjkgD9KatqxbG39KQysp4xR6Vd+wyAZ2/pTTaSA8qaAuVaO/vVn7I+fun8qDbPj7tAXK2KO1Ti3PpzSCA5OR0oC5DSjpU3kN12mlNs+Bx70wK+ecGgip/IYj7ppvlNjOOKAIxxQTxUywM3btQYGx0NADrCYQX0EjHAVxn25r1fVfF9tpXjO2sby0hezlgjDz/wASbuntivIzE2MEcVNM0102+4keVtoXc5ycDoKL2JlG7PWUvbqx1nxG00gMkVoJbdl4HljlcVY+22trNa6zC6g6u0KJg9CfvfyryQ3F8Rhrq4IMfk8ueU/u/Sm77owwx+fL5cDbol3nEZ9V9KrmI5D0abS11XxBr8zSFYILj5wMnJAGOO5rkfFd7dyXVqvlSW1vbKRap0I9Tn1rOhvdUhaV4L66jaVt8hVz8x9TTLmW+vSpurmacoDt8xs4+lK41GzO113Vo4rXwVes+9FBdyxzkZUHNbwtza+PL3WHIW0MJlEv8JXbjrXlDpcSxxxyO7xxjaischAeoHpU3mX72v2Rrm4a3Ax5RkJX8qfMDiejeF/EujTtptlHctFdPIXdDGR5j84GfSoRJbapp/ivTbF/Nf7UJAMYLc/MB6gEGvO4oZo5FkjLxyIcqy8FTUsUV1BP50MssUvP7xGIY5680uYOVHo6zSWX/CM6VE8QvkEsoWU9Bt4B96fcajdReGdTuNcWIGKVTCQm0ltw4HrXmz293LcedJJM82QfNZju46c1LNFf3YX7VcXEyg5VZHLAH1p3YuU9MEGfHo1wMPsfkCTzc/Lt2461FY6tJL4btLjS7dLpprx3lVxny/mOOO3FecG3v1thbefP9n6eV5h24+lMgW9tS4t5p4QT8wjcqD+VFw5Uen3VxDeX3ifS7dw9zPbxOVz3xyv4f1rmvFJGmeCNJ0hm23DztMU7qoz+XUVySwXEMgnR5ElzkSKxDZ+tEtvc3ExlnkklkPBd2LHFFxqNjpdVuvM+F2iKzlpGunzk5ORmuNbk1oCxuWiVGMhjUkqpPAJ6kD3ph06UfwEcelItWRRIwetAB+tXVsZCfunPanf2fIByppDuijij2q99hfA+U+9B0+X+4fagLooY4yKVTzyM1fNhKF+6aZ9hcfwnIoC6KeO/Sm9qu/Y5CMbad9hkGMr+lAXRQxzSgVb+yuDjbj0pfsz+lAXRV7UtWDasMZXrQLdt2MUBdFajFWTbsOcHil+yvjcR1oC5WbcI3KsVOOqnFd94iut2peHLeFo/NEMLDeflHpmuN+yNsHB5pXt5Xbc5ZzgDLHPTpTJZ6tBc3y3F9LrUkX2CKFmL7QAD2xXn0UNzrl5aefI0dtPIy24kOFA6nFZ0n2u4jEc088sYOdjyEgfhUZjnkVFd5Csf3AScJ9PSnclI9MtGGmeHdShv4o7axtkwjKNpkb09+1W9Nn+1z6Zd3NrmXyg/mh/kQAdSa8tmF3cKEnmmlVTkLI5IFAN4IDB9onEJGDGJDtx6YouLlNTxHrcWo+J5LmJt9qk67W/vAEc/Su7aFrrxbbahuC2kaeY0uflChfWvKfs7cgLgDtU4kvBb/Zjcz+SRgx7ztI9MUXsHKdlouoWt54n1TXDzbWEbPEW6FiTg1Q8PX+6/1fxBdPnyITtY93fgY/CucWOYRPGrOscmN6KcBsdM03ypvKMW5hEzBigPBPalcdjvGSbWtA0gWylj0bH8Jzzmp9XgXxB4iksIbjbZ2Uam7lByu4dsDqa4CCa9tY2W3up4VY8rG5ApILm9sldbW6mhDnLhHxuPqadxcp3Tq9/qum2Kwtb6RavuVHGC+3ks1VIrc+LtZvruSZo9LgfLkZO4joAO5rlHvtRmGJb65YbSvLnoetFrd31pH5Vpdzwxk5KxnANFwsehWF+//CQ2qNCbaxihaK2ibr06n3NOsydL0vWL+8/dxuQsYbqze1eey3N9cSxyz3c8kkZyhZuV+lOuLm9u9hubqabyzlA7ZCn1Ao5hcp29laTaQBqs8L3GrTruhiOSIgf4mPr7VS0zR5NTll1HV5ZHtYJCSvUyOeoUdq5r+2dYzk6nc/8AfVJDqmq28PlxahcIuSQobjmi4WNjxNe3V7dCS4j8iNV2wwDoqiudLU6ea4u5RJczPLJjG5zk0gj7mgaFB5pc0m00oWgYoPNLntS+WQORTO/SgQoParlgsrahbJCypKZBsZzgA1TVTTwpA756gigZ6QDPPfpZ3umrMznBniBBz6/Sp4rm00mx1UQpHOsEoBDHjOK8+GsassQiXUbkLjaAG7fWqyyzJA0Amk8l23MmeCfU+tBNj0abVzqvhxn09I4EJxcKo+b6fSuBmYGQ4ORnvUMU9xCkkUM8kccg+dVPDfWhV4pjsTKeetSA/MM9KhFPXOQMUrgcYT79qntsB8niolGSOetW/KCYwe1QWWvPAUKeMelLGRIwweaqEH60qq3agRqxFoj8w4pJJPNPQ7qrQ3LBdsvOOM08gschvoaYBtyOoqM56H6UjO0bbW/OjdupACpg5HWpxIu3awP4d6hJ9zmmklTyR+FICyJCBwSR70ouOeuKrJIGPUipCoIJzigLFnzScEgfX1prqv8ADjB7Cq6MygjJI7U9Gbv+FMB4GRjv0NOCnqo6e1BwYyRw3TFNRzn9KGBKBuIfAz34qTerDaVX8qSLoeeDUUsZGSD06GkBIWUHG0cdOK0tKMb3Crgc8EEVjbiyjPWpraY28yOrcg5pp2EexWekW0NmkkxG0jPQYqxPoun3VqRhWUjGRis+z1qw1PQIwZFZGTZIM4KmjSL6xtoLq2hnBWJwMM3PStLoz1PM9RjFpqlzCu1ljkKglecCokkU4IVc5/u0mpz+fql0+7lpW/Hmogdm09Kg0NWK4jCYdE4/2RUjeSy9FHp8tZQJYFs/WgSHgNnjoaQF9kTG0KvvxULrHjiNR+FRCRxyOQeeTTxICDk4oERPECRiJc47Uz7OW5KDj0FTljgkc1Kl1Ht+cDOMUAUfJABOwflUnyAAsinI9KdKwk+ZahllJYZGB3xQMJXiVcBFyDyMVCqxg4EanJ9KjKEnng07HGKAJNkSKflXPXpUUkiZ3BVwfQUFuOajJyhXPGcimMc0cTrlQM/7tLGqAfdU/UVCCQMAkCnoCx60gJyVZAqovHXjrU0MQOAUUZ56VFHGc55q0AQB2IoAsJAp6Io9Bile0QNny1/LpSwyZDZPI4qVt8gLA5BNAisI40yoRfyqUIpx8iD3xTTGQ3NSgAKMfeFAgVVU5EaHPtVtI1fny1/75FVlboDjirQkCx7jzimBKix5BMa5B5OBV2KOJnIKrjqDtFZjXC9geetWI7kK4GcY6UAX5ookj4RMj2FZiorM2FUA+1aHySjg8iqrIqS4z79aAIJIRtxsXH0qLYeoVfrip3kI6/hioJHL45/AUhl1HG0fKmPoKSU7uAi8d8VDAx6H9atRspUj9aYiCGIckIvHtUhjXPIX8qmVRt4PXmk8vLct2oERraqWO5AfTinNAowNgAA7ir0csaDBAGB3pJHibBBHtTGZEw2tjA4HpUTKGyODnrxVu6VSThsmstywYgZH0NIZMWjDAbBgdaY5XdjAAz6VGW28HqR0Jpvmr3GPxpAMdcsTgD8KbGeCdo/KpJtqKqnO48g1DIcbdueBzzTGNdgZCRjPuKiQBXz3POaeVw3Jy3tQpHC/xZ6mgB6qhI+UE1ZEakDAxj1FQJiM8enJp/mrwSaQiZV3YUqMA1G/D8AflSG4CqAp5PpTfPBXIPzHtQA85xwAB7CkVUPUD8qqmZg7DO7+lSRyHGDjNMC221VACA561XkZd2AowPamtISeDzTAx57fjQA7IzwoAHtSrGp+YgHn0ojVjkkcCpFYgn2oAcyqv8KnPtUexNpyACfapB3NQu1ACN5ZGMD8qhZFzkAfTFTiPC5b8qhcgHGaABUXBJUEY705VTOSq+3FRu+eB275qs0xL4AJzQBol49v3ASfaoWXcMAAAdcColc7RkYHepQ/ylc0xDQoHO0H6inZUjlR+FKV+QNTACWwBxQAoVem0daeDHn7qnHbFRuSFqIH0/GgCy2GPyoD7AUqqoPKLn0xTI3CrxjGetOLKDk0AOcB02qnze1U/LbeEALOTgAdzV+KUfw9+tQsHiu45YxufeCox39KANhfDL29v5l1NCshXd5e7kCmRaHK9h9tdkEJOFXua2bYjU4ZDf2bwOi5Mh6GmTXMS+GEdGGwOAp9eaYrlSPwtIsYkmmhTcM4LdKitPD73jSPE8floSAc9celbWoyB4ocWD3TFOCDgLVbSrv+z9O3y4U+fsYDtntQF2ZVvoUt7etBAVXZy7HgCrMfhx5ruSBHTMX3mY1vfaILG8hhjIM11IWb2FRWMyHVNRBUtjqo7+1A7mPc6GluY0FxE8kjbVVW7+9Pl8OzQNFEWR3kOAR0qeWOQX1q408WsfmjLMclq2be7hvL97dj+8gkBFAHilvEW5yBSyK6NjPehZWRQgA+uKQykjBPNQWSJIV9MVbSRGHXBNUd67evNOjZRkHH1oAtscg8A05JMDAqI5Cg5BHtUe9l5ouIuShJIxng9qqD5Dkc04S5GOh+tMIzyDRcBxfcPQ0zcTw3WkHpnFOxzSGNwPxqQSuoA4Io4P40bOPvUAOaXJBHHqKeJiPuioMGlBP+FAE5uD2BzSLNk/WmfUUKOlAF6KYAH6ce1MeVuh/Oq3IPXpT94bAOaBWHFTw2eDS7mA6GlCkKQOhpDIelAEiSuBuBIJ6hTjNKrcl1ZlY9cMefrTFZCOR9KUNtBoAUEs55+br1qbdlSG+92qsOue9PZsDdn5hQBYjBHO7GeKJFIOT36VXWQD+lSmfKjjtzTESJNhSNw9xjmpBMqjBGd3Q+lUVKk4JFSF1GUYDjvmkMtfaY0IyQecYzSO8TklPyqlIqsM55HpToUJXjg0CsWScfXHSm+ZnqPqKWSL5cbgD2OaiVW4DnqaYD+CSP1pHJYDjGKXbjgZOaVgemOe9AEHlM/wA3p1p4hXbz2p4XnIPBqRTtJGB07ijUZWZVx2ApkHB+b9O9KxxJg8jNPYIFBGAf50XAsxMPyqTzBuyOWFZq7g27+VTqxBB5oA0IZF3cA89aso+BjopGetZ0TEFgVxkfrU6zb05ADA0CLoZSeuSBTXK9m/CqqlS27jimnIkz69KALIG4quCB0yKsmNuQT2qrHKEdQxHrVxHVwMdSck5piAWxYYB5FNZHTkIeParkZzgDBx+lWo2XBymeaAMkXDryFY57U4Ss8oJU4rSZoM5aPae9V5ZoSeAAKQXK7kjn16VWZ8bjkA9vrVkurMuOn0pDFGQB37YoGQLMxYYP1q3DMdvqaqyRhFJI+mKZazsWZQufU4oA1Vc9hShpGYfLjvUSS4jzj5u5HapUuMkfLQIeWz9/8ab50aAsw4pZXUk8/QCqj/MDxxTAHnV34PFVjt3Hu3elWLGeO+amW2HLbutAyhNAWl+U4/GoBbdNzYGfSto2yYJ4z3qGWBSp/vfWgCgUXzMk5x05qNmwTkZ4q20KIOo6c1SkxnB5z6UDIRIGOB1qRW77RnsaiIweBUgcbRxQA7JY47Y5NIy84AzUkWNpJ4GeB607yyzZI56D2pCKxjP4+1Sxru4Ixj9atJCuADyQasJAiryMHqc0wKIhC8AdaRwFIGKllIjBPQk1VZt5x60AGcscc47ipIoCz9RjqSKVIuBgAU8lkGB3oAkm8uP5V6elVg292wML2pWYIuSAWb9Kbv24AFAEmWIwKdEqBt0gJP8AKoTJnAHXrU6IGBZnxxQA2V0YfKM1TdRv7VYcgcL09agOTk7cnpQBXl5Oc1EgCkk8mpH2ryx/Cot+RwM0gJRJxT0cZqvy3oKQHqc8DvQBfyf4Tge9OyFTA5NVUkyec49qeHHvTuIVsnk1HvUHAHNPLrjLH6VB1PB6npQMnWQehp4bnJqFflx3PepY1JOT60ATo2TwuKcUZlL79pTlTnnNRHA78elKhLcCgRVub+8lXZLdzundS5warm5maFYjLJ5SHKpngVZu4PL+Y96o45poZbOqahwFvbgY6fvDUJnndNjTPtDbsFuM+v1qPbzxRsJNMCwbu4M/nfaZfMAwG3c4pY7y5iZmhuZlLnLEOfmPvVby+euakRCT/KgZ1Wh6NrOvQ/azPN9njb5Hkk6n/ZqxZ+HdRutVkhs3kV0OJZt+Av1PrXTaRJby6FpUEVnLOCoGUfAjPcmlu4t+m3Nhprb5Fn/ehG5P1oRDZ4s3K4P8qhxzhlq4+GGc4b6VC4wfWoNBjQ4GVOaZt561ehVSh3Z6ccVC6qDQwIA7JSNJznNPkxtwCKrkjOKQE6y546VLuyKrLwAQKlEgxgigY0uVapFmBPNQyFW+tRjIPDUBYuk+hH4Ubz1BqsshA68U4SDsaBWLGcnk80mRmod6+ozSb8dqB2LYK5xuqUA47fWqayAirUMuBg4xQIk2n2yKbwc44Iq7EsUgGGUH0p0lqM5Az60CM8SSAbSBjrTs55qVoStRElOqjjvQAMRj5cH1p0bBjj+dRnDclcHPUVJu2gblBPYigB5XcuR09aYHH3TmnIeNwbj0pkgXaTjk9KAHFlxwQfSkUFjjNQLnOR2qTOGDA85oGP2Mren0p+1fWlaQbfU4pqkOMgc96BEvljgjkGpQqgdRVYBs8ZAxTgp9eaALe6Ioq7lBB4OaYUXOQc1UKYPQcU3ewGB0z0pgW5JQpGQPwPNL9oR8FeoHNUjl8U4JxgDB7HNILFtCHYjcF9KFfk4xuHQGqgdlJDAZzUiOh5PpTuAjkl8ZBp3G3APSo2iAOep65FOBOAMZI70gHL/dOKmSUA7SASe/rUHTpyD1BHSpItvmDceCMigZZaVAQOhqMSAScDjpT9gL7shhSrG4XITIz27GqEOifadhGfTipFXLEADgZ5pojIYMRU4KsMAfNn8xSEJGA68gCrkezdweKqBlXIByR6U6OXaOOaAL0LKjgnIB4HPWrf2gbfkH096zQ4cYHarEMUm7jHPPXrQKw66L44HI/lVGW4k3oFVRg4JrSZJirBsAAcEVQaJt2cdaBjomctgpnJ6/0qzFGdzFlIqGJmXDZHHGKsowbpzQAkyL5Qzz3rPZShBXjP6VpuAASx+U1TkdSDt7UAOgmA+VsEZ5NXYpI8fKQSB1rNjVH4IAz1qcpgHnoOKALU8sWzkj8KrgMT04IzxTDGiqpJ9+akWQimApGFBJHuKrPK4cJn6VPnGWPfsaiHMhIGTSAZ5kin5+/SmPM33jirGzccEAUstshTPTigCg0u4HJ6+lRNgYcY46ZpZYmDlYwSD+lNw6cMvPShDI9h3Dd396k2KOMgkimKCWPQ0jAqxJGD6UwLoCJGpwcjpTQSX5OMHio0Mm0DHXmhywB28fWkItRMq4YjB9c0y51AeVlBkk4ArPaSSY7f4QfzpwjPpQBE80nmbmAPsasQjI3EglufpUboF6jOaEQg5NAFtG2+nFK7ryDwfaqjSge+KYoZ3J9aYFgsg5bpUW4Mx7VHICvGelN3AckH86AJHYgHaKFDMhByMjnmjhuR0x0poU4J6YpAOYhRtB59Ka+SOM0wkg5/WkduxBFAELru5Y8DqacqhlyOgFROSevQdKaJCvHagBzcjsBTFAP0pjYkOOtT7VXhenvQA4DHHT3o3emMUp2ntgCnjCgEjrQAzbuGSaQkg4AprvuPsKBNnv0pgTLkdsU4SYGTiqjSsepoUnGTxQBNvJOT+VThyozjFUxnNScMe5oAJneRtoUsScKK6S08GXQFsLlo1luB8ihun1rmyVTsODkZre8PaneXnia1NxdPIEjfbk8Lx2poTuWZfC0ovfsSFRIASSTwAKhvvD32CzS4lZT5i5UDriun0bUbbVLiadpV862R1c5+8PWm3du2vaVamxKyKFKnB6c1RN2czD4TvJfs8aqrTXCh1APCr6k1pXPhSKys2dbmK4aP7/AJbZ2muha8tbe+Olpcx/a/sgThuh9M+tYEvhxrSGa81G6+yW6kERhuZWzwMUDuyrJp+paUot4LyWLzQCUhkIHNLF4f1PT9UhtbO5kju5mA3Rue/cmtzWPFUem3tvbR2NrKSEy75yM1en1C0068udXv5GwMRRBPvZI5xQB460UkR+bBUjtTGUN90VK0rAcrnjvUJkGclcYrM0HAMgxkioJTk8mppJN2Diq0j80ANZSBkUw5PWnA5PNIcUDEBwPam596Uv2ApuR1IoHYWmkkdsUZxQcmgBd4wB0pAeeKb0PSnYoAXripB0zTAexpwoAevWpASCMHmod3X+dJvx1/OkFi8knfir8Ny5GOvtWMrZ5qZJtjYyfwoFY2zIjAEqQe+agmVG5TH0qp9r6Dr65pftCnp17cUEilTgjBH1pY1IwCc4pm/eOvNOiyThuB2oGTiPAx61HKj4IK9KlHyHBzSySbl5OcDg96AKqowO7saftYc8cVNGOw71IVH3fT2oApl+RgfnSAsG3L+Iq00RzwMiopIyFzg8+1AD1uM4DAcelPE6ZHyge9UznPowppLDvkeuKBF+R1WQ5TGPSmHy26cVAkjN3FScGgCUQKQGBIBpGidCQKjVyp6kKak85lAyelAEbIxbBQcVGY3B+UZFTebvbg9+Keu8EkYOeaAKnzKeBUok54H1qZ1LDPAbGTVdwSuQMZoGSg5NPO4YyvHrVdASMMOpqQSDdtcmgCcPsORTlvSnAQn8aiV1K43fUelOWDc+R26CgCX7WzAcdP1pY5WVvM/i6UiR5+o61PGqZwehNMQbsEHuetL5ihhhcdqsCGNl6ZI6UiWoJ5GMetMQRTMhGFB9qui7ZTsAAPqKiEIJB9O9PTZhjxn+dICb7XKy44AxzUHztIOeMdzUoWPBJIAx0pVVQcY47UAIV2r0pVDgccZqVlGQcE8UDYE2kHI5oAidN5xnAPenrYKE++M54GaY4KtnkL/KkNyqocHkcc0ASBI4zhecetK7jHIHPeoYsyHJHB/OrC2vmL3+tMCHLNhevc09twycD61J9jdQTzx6VWk3lguee3tSACsm4hjnPSlX92SWA9eBUkaseTngd6bKB1B4NADZJcgMqYB6VBvJcKQakaQd/wAKgMzBeEyaAHSuwwwUHtnNUJ5MPgD61NLuK/e6cVFLEu0MGPbr1pjEilzIAkZ/GphExBY4OeT7VCjqpbn6etDXLcqCcHqKAJxIF689hTWVipIHXrVaMYkBZuPTtVpZGO7C5A6GkIjERXHAApHmRHxg47gU6QTlcgdaqeXIpJYDmgBZLsuSAMc0z7QzNjkn1FN8s7iSOfSnqpU5CkH0pjHoCeqnb04qVCwOcEDtTPMwcAYAqRZeuf5UAR7cli+cmomPYdqs7lPWq0hXJI6HvSEKrkDH8qk3jaS3GPeq2wrxup6gEfMMnpQBJuXGf5VCwkdi3rUpdFB9RTBIO560AQNGQeuajYHOO1TyTj7oqIgyc5wPSgBqoI2+6D6nNSFwRjHSo9o6DJpwTcetAEowMdD9KViCMH9KeCiDj5mI6noKbuU9cfSgCuVZs4HHpTCNvAGferDH0wM0xVAOcZoAaF5GRzSndmpAhPJNNxuYDIHvQAKgyCSfwp0h5+TFPZQBgHI9aRYWIJpgQkZ5dvwpnzk5QsvGPlOKsiFTy54FQzzrH8qAdO1AEMMUzzLFbhzJIdgVCQW9q6+18NrYBbafVoo75+TbRSN8p9DjjNc1o95HYa1a3c4+RHyT6Z4zXY2trB/abXcwsp7dm3meWfAQdyOapMTML+wrq4vGgtI5JJUOWZAfl981IfDmpXU3lBbiZ0PO4lgv512NhrenSWk8emsr7ZjkJKIgR2JJ6ioLvxJEtjqkkd1FEwZUAikzzjnnvQK5ys3h28juhB5M0lw3AXktRJ4Z1JZliaKaSYn7hJbFdra65ZK+0zK93LbIQFlCsfXntQNfhivNhlgheK3ZjicOw9MnpmgDzCbCtjaHXAOT2rOnPzHAI56VtX0K53RMGBAOMdKyJQ3Py9KgtFfeT1qFzk1I2RwRUZU9qRSGAn1pzYIHOaYfekzTGLzjpzS8+lAIxikzQAHim5pT0pOaAHN603OKM4ozmgB2R3NKHx3zUVJyPpQMn396GIPpUIJHen7sjpj1oAcDjvTg+7vUWKOQcikxFkNtPPJqVXB4zVRWHenhxnrSCxaPrUsUzdC3FVhIT3pQ209aYWL4lOCMZpm5sdsUyKQY5qYFDz60EirKQfu8euanSQt3FRiNQOSDTGIVvlHFAGjGoYYJw3b3qNw33XHy9qrLKcYJxxgUGViNvH1oEPNv5mSpGB1qM2xVctg05Sd3X8qnRudrgEfWgZR8kbuBS+W/O3kVdMCl+Dg9/SonQrIQAMdzQIiWNmXscnp6VKI2/iUYqYRSKQClNfGcMDwe1OwFQwgLkAhh3Bp6SMOg6d/WrSxLJwBx9cGmmADhTj1zQBD55PLKPfPamMdpAIxT9hyAwGM9qjcoFAz04560hjWIbGTk9qUHJBCjPfNRDAfg8e9TMpVgWGBjpQBFJvj5XBPpSR3cqMfvD2qz5auANuCDz70jxqrfNgg9KAHxTBuQSc1diy/HqapwlFONuR61cilAB9fX3poROm+P5Dxgcc1eDjZyvOOcGsr7Q28Ac5HOe1Hnkkg7sNxnPSi4Gi84RvTIyB61AZypBxwx+YjtTAuVGMlgOppkpwgyuDnpSCxaWVPMUBf1qwlxuJwuMdOetZkasZODxV6JQAc84PPvTBml5yHbgDJ64qLfuZgeeetQDaMg9MZ60gYbm2EZHegQ9hvi25wVNQtbleq8j1NThflyScmiWUhWHbHWgCaztj/EcIO4NaTzWsMWWYcVzpvJn+QEYJ4xTUR5OWYnb2JphY0579W+5npiqPmnzCxwMnHFRkY5xzSqcJnbnJ6UBYsmVvKwGPTGBVXYztyflPBqRZCQeOO9KPlClxwaQDBAAWcHgDgU3cu7GcGnyEMGI4XGAKqHOemTTGE0qg4zz6ZqsQXYsxO0dcnn6VMYtxztP5Uxhg5H4ZoAWJVcMwFIbZmjzjr1zT40bG/bgGnTFiMZ4xQBTUEuFHQVaD+WTxwOvNRhApyDz0pXIIx1z1oAR7l9o+XA6nBqJpA4+cfTmmyLuYAUyVGX+lACiTeyqq4OeSTU6oJGxj2zmqag9SPxq/EAVAH6UADwhSRkgDp71GYT98jp+tT7AgOW3MaY6lxhs7fQUAVgrMc55p/k73VSSAOoqeKFD8zEqBwAKm8xFBWMY9SRQBXkVEHyrk46mqrzADAwWPoelXSpIZ249sVmyknIUZ+lIQ3czd807ndknmmJbyvzg+vPFPWPb97JoAnSGIdRknjr0pSFX7qj6UibR15J4FSEqBjHNAFdhtHTFRmUjhVA96lKNITxTGiC8YOfSgBqtk8g07cM4FRknnkUJhVyeTQBYUoPlAJ96CBmo0POanLBMAYLUAR5Kg80qD+LH0OajdgOW60iT7iAAaALOMHJxxTPOfHH509mRV+br6VXmnLcKNq0wI5Jcnk8VWZhnjJp5XJ65p/ljb7UAVyxPGKWKASthYwT7ClZgvau+8LSaHNpVxMuky7rcDeXkyzk0wbscRJZlcb0P40xbU/dVc/hXdNbWmpW0t35PkfvhGilshR6n3q61lpFnE9tHZXPC83bchj7AU7CueayQEHDqPeljhDEKqZ54AFbOoWqACUuo3nCx5y34+ldfpmiaTpywWDwyTX9wm8zk8A9cAUh3POnumTgMelVnmJbLDNWbpckHABx2qkeuOakoVirdajZcH5TmggZ60xuOhoGiNiTwRTaccZpuKBiAZo707HFMOaAAntSZoJptADqPpSUAj15oAKUGm0ufWgY7tSZxSZpd1ILD6M00UgPNADjTeaM89KMnNAiVDgVICR9DUIqaNgeuM+9Ax4b0JHtU0dxsPJJHeqxYLyOaUHcScCgVi99rXd0NKZc8KwPvVNWGeg96lUE9OaBWJd5+tSqeeSBUPlttzmnorhxkdqBFqNtpwWAHY04SDZg8nsaj2vs4FRbmA9DnB4oAsfaHQYJLL0xQlwp5HXPNVzuLYIyetMw0RLYFAG3A0ku0ZBK8DJxU7RCQ/vBggY6dfrWRb3jhw4QZHrVo3Tg/MxO4d6YiZ7cZYBhkc9arujKcnHHFC3GG+b8z/Oh5ckA9e1MBhbAA28k8GmSRo4ycZ9+9S+YDGVOQw7HoacmQQ2M+vFKwFL7OCcjjHWpdu44J6dqsBOeowT6UMEBGcj3HWkBFv5AJHPXHamvGrD72cjOQelMMDsSwBKH1pfLG3gYI68/rQMjCvC3UH1qRZNuQabsO3BOMUwx+Yww2BQBZ85kA2gbW6GnfafmCkDOetU0tJFcqjc9asrYynaW9M5FAFxbpVQED5s1I1wsxygAHoaqi1ZemD7elWbWE53NgDsPWgB6EgKMjJPSrYAIUdMnr3qHYrzbsj5euO9PEZ+9uGTyAT0poQSxMWDBjt7U6NQCFB5NJNJmNBkZFG+PG3ncBycUwEaQpkhdx6CoMyyNtY8Ec1Mf3kmMEA/zqby4w2cnkcmgCtbRsWYDqGxkVfjgCAgnkd6bCUi+baP61ZDbzgd+lAitJt2kAc9uKgGRhgFyeo9KusE8ok4zu4x3qoVR2Bzj1460ABYDIYZOOCKCehck88cUNImGA7cZquT5nXscAUhklxIoQEcdiKhJZsBACM4AprLvZcqSF6Cpol9vmHSmBLFGMYY5UdajkiXOVXj1p3mIowueOSTTGmYt8oOMdTQBMsf7pQOhHrUbRfKwI60iPJIcHnsMCrKWz7Sxxx0yaQil9lYpwwyeOaia0MbAbgxq3J+7ONwJ9qrvISxz2oArmJhJtO3Hc0yVcnJXpxVl2QqOMEflUDKWPPrTGQBfm6fLVuPke+KiAHmfMflxgc9aeWihQ4kDOfegB3yock8nrQGzkDHB4AqqGZzhR171KsMixnsT1NACySBPlPDH9KIZGD5YDjpxUSwuHztyF5PFDmQsSQfrSESzTGRdqpyerZ4psSJGvzeueRUO5k5xuPpml3s3BXmmBK84c8DjtUBBL4zx3JqQDsR07UpjLDO3P8qAIcDdtU5x1NSKAPmYnpwKQoQPb+dI2cDPpSAk3Zxx+tRPnJC5J9qcCTwOtG0qcbvrigCm+5TgD600ZzVqRQBk5qq0qhxgZoAsRBTjcTT2kQKQqEEdyagDHGeRSbueOT7UAIVLtkmpI/l4WnxxO+Pl496uW9tCCSzkn0A707AVDGz8/wA6gkGDgcitGcRrwASfeq+wHkj9aAKy5HQfjTJXYnnpUzdcHioWUsfagZB1bO2ui0LVY7DSb63KO00xGxUX+tYRCq2Mg/Q13nhm502TSrmYaNCptyBzIWLn1poTMqDVI7fRTb3EMryPPvZFGPl+ta9prOiWaedBLfSYXAtdh2/Qk1PDBaanGLiS2QF7gR7VY4C+lbraPbIJY20yC2t1U4kEmW/KqI0PNb+7jmfz8MZ3JJjCYCfjXS23ijRzLDfyC5a+iTatusfBbGM56YrD1iG1RlMcoMjnAQKRt+prqLHStJsJYdMWz8y4lj3PcO2SWx6dhSGcJeSW8/zxcZHTNZM688UjyPG/cCmk7z6k1BoVzuFNzkVK2AMHNRHGOKChp9aM8UHH1pOKADJH0pOooPpmm5IoASiiigA7UnalpD6UDFpKTnpS5pAFLSUuelABmgHnFHfNFADsUopoan7lxg/nQAevFGabu4pDQA/OacGHriowxIo4xigCwrH8KmEjIO2DVJSQalVt3egC0Jz0xxUyMSMjHFQRhW46GrsFtJkbQCD2oJZYiu124kQZ7Nmngxkbuq+lPh00y9sD0NTf2Wyrxkjvj09adibld1hONjA45yDUYVM9MfjSvZSqTtAwDkcUos5iu4c+1FguTRRRMcHG7sPWl8kHoMgdT3pgilAUFCe3SpwWZsMQB645FAivNbjdlWyPSmiNiwC9egzV4QBzuBG72PFMCusu0YB9CaACDTpJVZiM46irX2F4xvDgKRzVdZ5IDuB6nB56VKL84KyHcD0IHSgBjWrqQMgg9PQVAwVOJOGHHNWDI5OUAKZ6VSuZDI5BAPbIoYyZZrdUCYJ9aTbG4/dHH9arKh2liRTQW5wcY9KQD5rdxGGJ6nHXmkREU5LDHpnn3qMmRpMk49OalaE/LyrcfeA7UDHC9jjyD26HHUVcF+sluAqDrzj1rOMEZftx79KkiRY5OGAUHqfWgC7u8xcqCjjsaaVnCFo1J45z/nrUkc8anggkcYx1qY3ajCqmAeeDTEVFjdnXO4HHJ6VOZG3tngY+uKXzfM4OPT6VHJA8n3BzjgZ4oGLCwmI3cKp6nvVwRKQWJyKqRIyYDoFJIH1qSbf8yIRknk57UxEn2lIypUFlzmoXvwsZwv8AFnFQCGbb0UjPrSG3YqGkHA4pASLe72+ZSSelWVmmkx8pAHBqrbRJv3IpIX+9VsqcNt3dOSO9MByNguW5zwTnkU/EUv3TnB5IquLVkjaQkheuc01shlCZBA7+tAErGJAwOfXHpUSOu3JHNNKEnDD8qcNkS7sjHTnvQAjEnaDgK1SphVJ71A1wszhSvyjoaUEEl8kf1oAndkIG3hh146VD5pIAICgHqaY7fKQFx3NMUk4xyemCaALkUioBjueOOTTrm6YKApBycGqbTrGSpAJ9jUfnx98Fjz9PegC0IndGOVVepJPSq59c8Y602W6BUZGfQVCXllzkAZ6AdqAJ9obheTimvCQAu/BxyPWpIlaNBhMH1pH6kn5iaAKclu+3hu3FNjTy2yU3GrwljQFQN5Awcev1oWM7sFePrQAkTuAcBakw75Ofp6VKkKKhbDe3HFDA7T2xQIiCkdTn2zTHGSAACfaptjPwDgGn/Z1QBs4B6c80AUhH1z1zT9g28gZHQ+lXWgzznAHoaaLYdsYPvQBQV1J6ZpWLbQoXjPOKtywpFHk4FV93IKjPsaABImdRwAfeklgIJyc/SpkMjDB9alwPTkdKAMwq6U3eQeBV6RO2KqSoE59e1AEbAy+uKgZNrDjntUpmkC8KFAqqzO7nnr60gAnJyT9KsQsqDGwlj3PamBFQZYgn0qRMt0AAoAl3n1K+tO83anynioGBPrUbI745wKYFgSkjqDSh/wAagRWHyqualAX+M9O1ADJZkQE9/SqMk7HODjNTy+Xk4zz0qo/P0oAYD7mt/Rtdi03SLy1KM0s7ApgcD1zWBirdgivdxLIoKlwCD35pjOr0nXBBYwxmCRis/muyjgL/AI1onxJpMV1LexW2oT3JBwjgKmT689K2r+ws3gt4bOJIgxCEKuKtTafpkc0UMVrHsEJb7vUjvVEXR5pfXomYTMsn2hjuYEAKvoBW/D4x05GjvHs7l9RSPYqDGzPTOay9aFqjfKzPKc7gFwF/xrV8PQaT/Yl1NFC0t6hAeWRcBfZfakM4a4kjfgj9KrNHxwSRT5Y2EmHHNAQ4qCyEjH3qibjpVlwcdKrupz0oKI+9IetKRSHpQA00nejvRQAv40lGePekH4Uhi5pKKKACkpePWjtQAfU0opMc+tL070ABpM8UuKSgApRTeKOlAx/el6VHmne1AB70d+KM/lRnFAC5NODVGTSg5NAFqKTa4zWjBcMnII496x1bsamWVl70CaOlt9UnUhiFY9Dx1Fa1trUcgCSwg57+3rXFw3G0jJrUgmVSDuBNO5Dijq2ubdyNqAH3FRtLEPk8n5D1GaoWlxE7KrHbngjHSum06KyyvmsCp6g85qkZPQ5qS8UZAGOenrUJCyvvHXqa9ButH0a4tyVKBiOorlJ9IjgmyjnYPQ9KGhpmYPkbjgMOhNBwfvDOD0q09sc5GCM4FVJd0QIGM1JQrQKVLE7uOcfzqm8ZTpzzwacLt0bG7A70wzK2cMOOtAwSQ7tq9+3pRKrSkYPzEc0KED5OR6YqUqvlF+hHSgCrtEfysDx0pysjKDtA7c045K5IJ59OlNK4bG3gjuP0pDJI0XcABuHcf0q19m3Rlweg3fLUaW7OV2pgeg71ZBESbSdpxjPWnYVyg0OZAwIBPU0ksG3oQeelOuknXkAMWH0quhk5QgAdhn9KQyUkIMIrbj09D/8AXp0Um7IcEbfbtSFPMJZSwGMgVKgUEZxyOSRQBZtpLfdtUbSeharalO5Xg84qixTjamB0Pt/9apI2DMA3HpimhFoiNQSTvDc+9ULicLkBcYHPvViWNMMSMAngg/rURgjZgrMCR6fzpgQwzlVBRMEccmnvf5QoU68Dnp7VMkKqGPH49qhmEaONsa/d5PrSGSwDzB1+6M7R1NO3JHg8nec/SqKszH5etSpFJ1xkHnPpQIviRWcYIx1/+vSvtk5UfLnqOtVQWUFAhIHrUkUhD42BR2FMCw8JKkrgcY68mqEkbE4JXBPCirUkuVHUjHFU38xmJzz13CgBwjKqq4wM5ZqJ3G4eWGX6c00szhQhZlzzTtmGJY/L0HFAFdWnJxjCE+uak3uV2YGPpQ5dERF6Drx+lSRxufmxwByMUAQGLOOQN3JIqT7J0+UAYzz3qVo9vG2omn2NtAOc43ZoAf8AZ8cEjcf0qHyj5vy4J/Spo1UKSxJB6n3pWMKn5WJI4AHP50ASoVVMHvx16UJGhYMQCoP51TkYuVAXkdh3oeaRv4QvPOP6UAaUcELN5jYXFIzxxA4257Vnb+SoLBfTNSwxhwGPGOKBFgOzcD8s0rRts5OFPT3qIOV3dAO5pI5Hc8Ix7Lz0oAcbZwpclh6ZPWoJvOLA4b65q0Q6g73GF9TUBlDHbu/I0AV/NkVhgipFvJFBz8wHQVKPKLYG3jtnvTJAp7rk9qQFaS6lcEvyx6D0qJbiTODip/ILtw2SKGgMYzjp3oAVZyGAOSfapDJLJls8+vpVfp97ijzCU2AH8DQBP83ALnHtULoMnA49aeihQCSRntUj8LgDn1pgUjExIBPFMliWIdTk1b8ts8ZyO5pr2zOSfWgChvBwMc1YTdj2pHh8noAT6DtSJJIT93AosBMWOMYwfXFRKuWBcnFK27GTmmxB2P3PlHU0ASvKFXCiqjuzE8EZ9KsPwCM8VWY5GOfwoAckaBSzkD6mopGXPyrS7cjntU8bQIR8pLDtQBUMTnnBqa2j8q4jkYFtjhiAfQ06SR2bLLj2qMEk5ORQM7BPGzW7XLfYyxk5iBYfIcYyals/Fk9y6Olk5EcBjJLDlvX6Vx6bFZTIpZM/MoOMivQ9Jvf7Q0edjBaQxKoEFtAPnUerGmmS0jjr+ZZSqiGXz2PzlmyPwFTadqE9lYXVlFbNJJO4JbPCj3rqYGsk0i7MNqBOpAklfBJPt6Ctizg097C2tIsxLKnmPIIxuYe5p2Fc8qnhDfUDiqu3BxzWl9oU8Mo6VBIEILDA9qzNDOfOaiIPQirEgOMioG3gZxn8KY0VnBz0qI1M7eoqEn2oGNzR9KMUUgA0lLSUDDJxS0Z+lJj8KAACl7U3FKKADil6UlLmgA4oPXpRx0o96AE6UUv1pPagYmM0daXFBoABRS5pDQAUg4ORR7UdKBjuvOaeG556UwdM4paAJsdPSpUZkHBOKrqx6VIrEZHY0CsaEV1IijDGrkWpzwyDEmVI/i9KxhKRxT1ly3BzQLlOvtdYJQ/vT9GNSyaokuQZQrY69q5iAqeGYAHnOKn8rn5W9uTRcz5NTQe5lY7Q+P0zVdnlLEucgVXbH3T+Oag3yI2GJPpg0FWLbNuOSKRuO3HQ1SaSTvxg9aPNdmwOMjFAWLBlKcE8dKmjvGjIJ5X86orG+TxkdakR03fMAuT6UBY1472KQKHReuOvSpZDbsoCEhu+axmCnlDk/SpQHZF5I/GmJo0gTHzxgnnHf3qcFZF3sAMdeaoRKy/ePT37VZ+fJdXCpwDjn/IoEWZIiSu0hsDjj9KriAtnYhyD0xUsOUbBPH93OB9Ksr50X7yNsPjB9TTEZ5TBI2nnjp/T1qEKUKjkD65q00E0m/DDd14NDabcIfmPOMkkUh3IY5FGVkQ+mBVqHy3UPtOD8o5qq8Mxk3Ecng5NRrGIkZeQx65pAbEVtGwy5O3r/vVK9pbgjyxtJ9D/AJ4rJS6lhA3MvHQ9qmXVXxh41bH407gLNbFfkVmwD901E0MeR5jkMB0PemTas0g8pY1OB2HQelVWmmupQ7x7QQASe/8A9egDVtnt4gcpuxzk96tSalEdqLGoB4XHr/hWKjupK9Bwc/1qz5Abbg4bpnPSgC15vmyEspUZx9Ka+wfKA3J4OKjZTBgRuCoOOec0eaSMM3U8nFMCT5WDcZVDjjv71CYxL9wsM9acqbssHTJ7KP1qTynAJjB+tADkgaPlcHPBWpvKBb5Y+QOpHSolVhwz4C9Md6sLKqLhuh6mgRSI2Ph2DHpgjpTkyo5YDPPoD71Hc/O5OWHP8QqJ1O3JYEEZwaBkrtGVcA9OeBVORBgsoyxP3R2p+1gAo5Y/ePpU6AqAGYHjkDrQBRKOMgq3uCeKlTlcqCD0yO9TujM21VOztz2qHzAMkMAeyjmgCRIsDJPzHrUEjLH1dfp3pS8jsNo5JpjxrklwTjoKAB9qgbRkn9TUsJlAGADjrk8Coh8rAFl3HoM9KmQxYw7DB7+tACPL8uSuc9TSG+G4LGCv9KcVkndkhUBPcdanh0pmAy4HrmkIzp3lkbOSFHp3pFVmIAP1xWncW6W+NpUtjAyM1SRZS4ARQvftQBH5ZDYyR9TSCFnb5nbae3rVwxsuC2M56YpjvtGDjJPJFADlHlp8q4HrTcSS8YJGevpQpBwOfripHn8sBVU8CgCnc/K20A575NRo3zDHWlYktuk5zQpCbiNpz0zQBMsfzb3k5xUp2nG05NUeSw6fnUyNIoIQYz1oAsA7evFTREMeQTiqkYO5fMz7VbNxGi7Y1x6560AXo7e3aMcYHeqt59lhU9vT1qB7yUJ8ufbms2VJp5CTk596YrEnnoxODxSfaBgiPB9SapuhjbB61CWkLYQECgoszSqOd1QNOcfLx70nksvLjj3prH0FABuLnqatW/HbtVrRdD1HWZmW0t2dE5d8fKv41uw+EL+eVo7eJmKnDt2BoFc5mbk1CrBTxya6jUPDE2nriYHf3rn5LcRyfMAuKLBcIGZZVlCqxVgcMMg10h8WvHDItlpsME0o2vMWzx7DtXN+Yo4UEj0rWh0O78lJpIJER+UBBy1AMW31a5jsLm32BmmbcZCentitnQfEpa6RLlI44ba3IyWxvNQSeFb6CASzxmMMMhT1qs/hK+8oXEsDpCeVLDk01cTsYkiAv0Kn3pvlvnjmtF7iKYj+JcetO+yvtDRDn0qCrmb5G4cqR+FV5E2EgHg+ta7SSxAh0P5VQnZXyChB9aY0zElXB6VAR71cnUg96rEd6CiEgj2pKkNMNAxKP0oo7UgCk7daKPxoAXFFGKKBhijvR70UAFFFH1oAKKWjbQAnainYOelGD6UAN70fSnbCT0o2kdePwoGNxxTelOxRxmgBATS55xg0dDR9KAHDsaOnNH0FKKADce1PVhnnrTOtJk5pAWopGRh9atpJtOVwfas1X496kWXByPyoBmp9o3LtK5B6+ooGTjjNVFuSDg4K1biZDj94Pr6UE2HuoYDoB2ohjCuxJ46cikJUdHHI705o2LKUbcpHc80CLLJAcASHB75qH7Hv6FePzH/1qhyyjcpAIOad9sOcrHg9+f0phYU2smNoG7txUq28gXd1x19aYl4JA2Exj1NSpMdwZeh60CFVGGMsRn0qwA53KA6lSORSKQ3O4AAVI10Rwi8jgUCJYMCQbkMhGOTn8qtfPJ+8U8noR2qhHPO0inacepAq/G8m/advT7oH61RJEZ5BtKqCM8kU86hcDKgpxwc1KSYtuyJTwTyaz2kJYswPJ5BwTQMknldm5HOeO2RVfbv+Ytj1z3qxHAjoWfHAyAT1qpI3XbnA5/8Ar1Ix+wRsxZQN3rTxDDuVyWBUfMM1U84hWEg68Ak0IwlUjoB29KAL5kgB+VBn+f8A9emmfABUDaaSG1XO5owcjqeOnepHjUR4AH4dvegByKjkGYjcBjjpUhtVPzIw29kJ6VnM6RdA25Tg5NT+eNoGx9vUHIyfrTETs0a4LsTjopqAHzdw4DA7iCeo9aFZZSWG4AevenhIyhfBLr1/+tQBNFHkZzwO/pV+EKoGB7c1niU+QGGMZxz2p32iZy2enTnp9KALT+UG/HjBpwMSwkuOQMjPeqq7eCcFiPypm9lGPX0FMRK7BxltgU8jmqpVNxYnHOKcFDyAzOWwcbR0pGDF1VAQo46cCgYgKBSVfJzznp9KBtjg3HqTwQakFugJAcE9Djt9abMiqi5O7044NADdwm7njrjvSSvEuAiHcOc44qSFwsZwn5EcVHNJCgBX7x5JznFAET3Ri4CY96qlmkyOPWnSMr8nPsTUkbQ7MEn2XHWkBWVTIyjcCOhzV+3VfMAznsPemCSNWUqg/Cn/AGpYj8o6cigC+kQ3Y6Y71I+5MAOV9ayv7RcnnHJz05qxDIXBZ2fHvTFYkJjLAeZk+gqRZ4E+4NzA4yTVSTy2fEankcnNCWqKB5khAPQDrQAsspuJPvDJ4yaTyo406ZJPU9TSu9vbt8iE8VVlunJwE2r7UgLBUxgYIz6Z6UMPMUbce/FUHmZmDE8ilSaXrvOPSgBbiMK33xnsKYkIbksCadtMjHC801kZAQ3GKYyyIoolyxUt60nmR78KGP06VTbzMDAK+lWIogq5eQj1xQBOeBu4XPc0CMgZLdelROwPbIpEZpDu/lxikIfJ1+Uk1EY8YOeal29WZgB2Hc01nXOB+tMCu0AYksx9yaFWGPhSWNSOuTkZ+gqq4YcBeSeKBiyMg4OMe5qJSp54FNaMjl85+lRnA4pAdh4bg1e/jhjguXttLtpN8siDG4+n+0a66S4klsLx4vMiBlAXBIJrzmx8UazplqttZ3aRQryF8pT/ADqRPGmvxO7R3yAudxJhU1SdiXFs7cxXB8PF72UgiUhHlPOPqa55tDsZpN0muacCeo83pXO6jr2q6uV+33zyqvRAAqj8BWaAD2X8qOYFE6ojT9Iu1aCW3vHQ5H8SE138d19ov7KSUru8rcBjjOK8aVXBAzj0rbfWdTaaG4NzteEAJsXgD6UJg0eo2dxJeCRrhi6JMNrOOPoKaLia4uL0TOzQxYIBHArg4dU8WeIGRLZmaOJsgxRBFB9/Wta+g8Y3FoILp9kLHkRRhS/1NO5NjgkleNshcevFblhqKEKrDLAcGqEsG3kZI9QKrqVR881CNHqdDdSRSLkg/WsaeE5LIDg9ql8zMfyux9agS9MbjIJHemIzLiMjIwc1QfOTkV1j+RcruUYb3rIvbccnbx7Ui0zFOcUzvUzLiomHOaQxKSjpR2oGFFH0NFAw4pabzSgnNADqKTNHWgA70o5FN+tOzQAoWnKtNzTxIvQ0ASptOFxipfs7duaqllxwSDUkd1IvR/zFAFmNVV9sq/jirn2O1kH3xjtzzVNboyDa4B9KeVPBBx7UAJPp3l8hgRjIIPWqTwENitBJXPysw2jtVkabJcIGjdTmgDCKHNNx6VrzaZdxk7o8gDnAqs9q6n5omXPtQFyjnnjilqw9uw/hNQ7WB5FIY3cep7UZJNBGGzSHOMigY4gikzSZ9aQ9aYFiMg98iplX+Kqanb3xU6TspGe3Y0hMtb28ojAK5700PICpBx/SlS6BP3frVgSwumfunocLz9aBEIlO773/ANepVdAM8c9RnpQscDyHzD5eehxUiW6AfKwbJxg0wGmRTxjB9qlDhtoBHuf61YSOHAUFTxk8c/8A66ieKNOd4BPJx2pCHK/ByOQO3pUsIDHKjPHAFRIF2HoSRxUTFl4VcnvjvTEaqB2BWIkt3561bQzxBdxAc9R2H41z8VzJEMRIVPXdg1ILy4lGCuQT1zTJaNSa4nLcphM4I9KpPkS/LkrnGcc/SkSKRwEZW49Oc+1WE02Xy+PvZ6E8Ef40ANjik3FgDtHJ96lMoQKwXackkdj71DskjZlBPB6jv70iqen8RpDGbucGPj+HipElMLM6qDu46f55qJo2LYweODxmnRwnLcfL6Zxk+v4UAWI7qZpFdRgA84FW5TOyqcDJ5wF6VSi3QjooOeR/WpTfy5IMOW9R2oEAjlcHMW4k45FKEjI2tgv3OTUInVid8XTgDODRnMbZUnOMc9KALRK5XYSfX0poQAg8An6moIWcOx8slVGScZxVhJ0B3AYYHOD/AIUwEWBuqKQAcYbqP/rVIkEmfnLBcd+5pn2xkbzPLVj90AgjP1pounmJVsoRzmgC6uxgMsCx6/59ad5cYDEjg8dTxVRPLxgSBmOST6n1qF5Yxxl8r0KngUxE0gQYU8N1AFMG7cu2QYJwc5qqZTIfk3EZwcdakjQovc+pP8qVwLogcxkK+QvYdz/jUDWry/e+Z84AJ6CrEc8YTDqRg9c80SsHYe54NAFA2LqvMnHU4NQPH5JH+NXZgY/XGcdOlU3VS5bJyePpSARQXBYjP400xKPmLcdwKUHYGAGc96aisQfnIXrQMY8hHEajnge3vUTIxwWYjA6CrmwqvADMRx0qlcPM+RsCqeAO5osCHrKo+65GasI6jAyW+tZ0dncFsk7QepParMVhIpzuJY9ADTsPQutdiOPAXLHuO1QC5eYjI9qc1qgwZ5CSOy0GRUxHGm0Hkk9aCSaKMKoO35j680TxMo+ZtuewNSxy7Y+OT71XkDyPuyfbJpgRDap6ZzVhAm3I70GFWO1CW9TipVhO0KD9cCgBiyAhhkA+p60yWRI1wPmfrjFWGt1IXYGPrTDYru+YMPUCgDK86SRjjOc8k1ZjikKDzM/iau5ht04Xp/eFVXuGLZwSPSgBQueueKVPlzUP2pjndn6Z4pBK0nPRfWgCR2wTuH40+IbiNvOe9R5Bb5ST9atQ5Vc4Iz7UhAYQq8mqszhB05+tTXM4AwM/Ss15MHdkZpjRHLM2c5qAOTz609mLkADj1xUtrbNc3EcMSl5ZG2qtIZCDg8jJo5Jzj9K1z4fvPtS2qqDOxwFB/rWnZeCNWvc+WihFOGckAZ9B60+Viujl1Xd1zTigB6Gt298PtZS+SX3yk4wPWr6+CdQjtRcXEYiU84Jyx/CnYXMjlOQcgGp49zYJNdMvgfUzF57xeXCOQWIyfwqtF4cvLu5NvbQrIwGWwcYoswuivol1JFqlrHFPIgaUblViAfqK7ZLp38Voks0pRc/Lu46elcvH4Y1K2vYxapuuUO5cY4IqZ9M8QWtwdQlfExJBcgflimrol6mQtwx4/hI6VDLCsvO4qae1ntOVkNOEb98n3qCiotvNE/3yR6g1fis0mTL9fWhYpPQ4q1FbPj7pFMCo1m0OdjnHbNVJgeQ1bLxMRg5qhdQMozk/jSYXOeubcZJUVSeMr1/Q1sSoxJ2jkVnyqV+8vNI0uUiPSm+9SMfWmEZ5FAxKOlN5paAHdRSUlLQMXpRR+FFABQKOKKAF7UnFJS96Bh9KB9aKM80AWInAbnpWis8XkEMRWOCaUseKQWLcsik5GaSO8lt3zFIR7VXEn60MwPFAWNRdcukIywYd+OtTrrrH/WQIw/lWFle1PWXZ0phyo3xfWE65lhCN6is6+S337oHBU1S83PamFsnJpAlYVuabkjilLcYApKBiYFLwKKBQAfSlGTwKPoaOo680xiq+33qwjqQPmP0qsKcDmgVjQhiZ25+72JNWViMZxgnP96s2KeSP7shA7VeW6dgNzHd0JpCaJxEzvtHI+vIqQWW/KrgtjqTgUyOUs68YY9x396vLO2zBI4pkMgWDAG5cEcYzTJEZmGI846gHGf8A69Ww4kYNlcY6014hJ1kwCQfX8aBXIo4GwcllA65IPWnlkji2KPmxznHBpVjfDFX3HuCOtNVQ330JdemSPyoAiinkjkbywS2OQDipTdXhfHzbAOxH51KkSMCojIU5bOOaciRq4O4+WPX+dAaDY5JZdruB6/L3pzHg7VZXYY3Ht7U5RbEs4fhffH5CoXWE7njnygGBkfpQAmGJ8tWbjqQcgir0FsJ2DLcgDuGwCw/z2rJaPO0op2kZJxUJiMm44BH5fjTHY3JYY1fcs2Svp61TeN2LYyHHp0qmokjz8gZB3A4H/wBapluyhw27aOm0Dr+NIVh6KY3VpGJXHcdf0qaKNZlc7mVv0qmszyH5Qxzzk9P/ANdXII23E+WWOMjA70APZ3gwIsMO5A4poJ2ZCkY71KVVY2+VRtPTGTVNizscpt4wFoAny8jbfnbaOQFp37nbghjn73FNgtpdm8FsjpjoB/jVjyoxEQylgBzimIjheLfgtgA9MfyrSjt7Rlzjnuvb6Vks8McmY9jHGDxjb71NbTMrZKHA6ECgTH3FoUO+JMAn5QDn8KqlZmZco3I646//AF60HaRmxghu2e9MeZImZdu7jI4zmgCGO1NxlnZwemBnj3q0UiiUAHLDqPQVB9tQAEJhvXHWo5bkyKoCjaelMBl5KkxwrOqjqDxiqZ6YyateWSNoQfMevrUD2pZgsShcfeIGPzpARYUPhWYgjJyKnjYA4IJHbjrTBCx/jOV4PHWmtE5Jw+W+vFAyeVmxs27R14qJ8rIHz8/QAjNNRSnDNubOODkCrcbwofnwz/pQIgiDHnLH8Ks+YqKQwJb1FPa6iJxGCMdB60zILElQc+vamBAVaU54CDuaSRePlVc+uKsiLcAvAGeKm2DhjyfTtQBRjhl2gkbvarDQnGQCTVj5AfmOwemailmAHy4we/WgRUw6P8x4zxxVuPGQBkj1qCNyzkk9D3NWPO29Dubp8vagC4tz5KY3KnGPeqUt07vlOffHWnxRNK3MTn69KtMvlIRhVP8AdUUCM142kGSQM9sUxoAFGW4HXAqz5gPLHGO5NNkmh7tk+56UhmbOo5A6fSmosr4wAFHU4q8Eid+enfFTSMiptRuOmBTAgicRgABferhkd0weBiqWdhzt/OmSzTTjaoYCgCK4QMxCvkjiqgtlLcnJrXttNln5IOPpWgNGYDpgeoGKBXSOYMWG4I/KtXw7YyHXrGUjCCTP14rRFpb2nLjkenOaqz3GGV0ZlZTlSp5FAXOxj1PTItfSBNOHnktiUy55x6Vqfabaa2tY2tppi7kfumICH1NcRb+FtUkiF+ZxbnG4fvMykHvjtVSyi1pLtrLS7+4DPksBJx75ParJsdLPawQ+JYFxu2yZJ6gHtk1sWol8+8e4LiEOMFjxnPauYt/CmuT2o83U/KjLbsGYct6+tVNXs9YULa3Go3EyggKm7jNArHbSefLqV0xLeQIuST8orH8PXUcOqXbphtqAk9utYMOn+Jr7/iXPfzFQOYjKAAP9o96sP4Y1PS4nZLvb5g2N5bA59qLjsd1DiK7a6IX98dqfSql7d6fHYK97HLIm88RnFc/b+H/EcyQO9+UWMfu1LjIFQPomsXUi2aO83lnPJAAz3JouTY49HmAAbJxVlbgjrn8agSZcYbjihnBwVXI+tZmppw3K45/Kra3nHCg1hCTA9KkSQt90nNAG8swkPQVM1sssZDqOe4WsSKeRG55+prd0/VYtojlA59qaEc5f6Y8TkxkMPTHNZEqblIZRn9a9BvbG3vEzH8pPcGuU1DQbxGLwfOO4pNMqMjl5IlBzVcjrV65hljkKTRlWHtVQr+VItMixSbTjtT26+lMAoKEFLzR1NH40ALSYpcUUAHeijijHHWgYc0neloFACD6UozSnNJQMXB+tHfpRzRQITFKM59aAMe9HOelIYe9J3p2R2pKYC5ooxjpQPekAdqOlJye9LjjrQMKXPHtSGigAzwelFKV9D+FJx3BoAMnp+tGCDx+dL/Wj2pgPXOc46VehCMeetZ+4rnHSpY32Nknj60gNhZE2nHQdhVu3KSLknkDsOayUkT1zkcYNWFf51KYHbbnvQQ0bDWqshMY7cL/nvUAhkRMAMW6nPApkVw4jBO3eTyAD+fWrSzu7YMihsZbnmmRYT7DMyqy9W6Acgf8A1qcujSAKZTwT09fbPar8SzjG0sVx0B4qWWcquAAFYYwDk5pk3ZkGGa2LGMtt7A9ahluCF+ZNz56461pPK0jfJG5PQ5P606IJI3l3AG3qpPGKLDuY7NJIMKgC8ckdD3FLHbocgqUOcFs9faulbTbdo8RgH0y3NVZbdAmWAVsYwM5NFgujF8qJVUH7y8nrzUfkEnlGAbuD1Fab28SEsHHPJI9B3qpJePyE5Qnkg8D8KCkQBJFLlU3KRx3A+tQCOUqW2HaOfrU/2x0XhRxxhhTZLh5wnGcdBmkA2Mysqjbtbqa0lL4OH2EDOR3/APrVTt7e6nkCqOWBJ9q1ltHii+dRyMEsf88UITZTERkwryEAdOauW8JiQYyBjknvTzAvJVVJGAVU81HIzncADt96YhJbtG4VM98gdarszMWbayjp8p6fSpxGyhW6EnjB60420zxkrHuPOAOgoEVAsyfNj7v8Xufwq9byN5Q3HOOBwM/Sqy2zr80mSOmAetSL8rAYLMy9Q3FMCyBk5JbHfJqqYjgthh3wT1qwjkKCBzjn0qF5WDMSOnUkZ/KgCr9mYszZCE8kDoajjG1t0mQoGAP/AK3pVs3AccAblPA6VTdpC27ltvYjgUgJRtljHls64zgZ6URwu7YBbjvk4alSZ0QKsKKW5z2P+NWVkB+ZkwpH8JH50wKcpKqFWQsF5PHU0oQhOc7j27VbBjADFBgcgHimPIqHOOvSkBSEaEEsCnHTpSqqHhcsT360+aV5AFwCgPQikSNwcjIx0PrQAsflAA7eQepNT/aUVTtQliOTjp9KhNnITvII4/ClEEnGIwe4Y9f50wGLIzscFlx1zUiCQEb3Y59TRJGwUMSfTA61CtwozlSfQd6ALhWLI3uD6gGghDhgnyjnHqKbCisvbLcn2qx5bSHCZbA59KBFYsH4IwvoKkhMUTZ6D61I1sw6spP14qs+yMkSHKg9PWgCxcasVXZEme2Saofa2kOCWOfU1HNKGOyP5h6f/qpjQyZOAo78HpQFicuMHkUiqjfeYAZ9KhjB/i7eoqwxJXCqBj0FIC5FawY/1xHvU7W0AAOQPQnFZqWs7kY3Dv8ASpTC6MFyxxwe9Ai6kFsAXZ93YDFWbTT1upgCAE9SOtU4SVUfuz+NWhfSQj5eAOuKYjuLHTNOtrYcAnFZ+qzW0aFYlH4CuYk8RzQpg8emTWPc6neXjZB+lVcSiy7dvkncaypZAk8bbtqBwT+dVp5rnbjnnrmq2JJflZs+1Tcux6attcSapJdnP2UQHMmcLjFaVm9wtzDDZwILQRbmcIOuOua8oPnrbCH7bN5I6Readv5U1L27gTyo765WMfwLKQtPmJ5D1m4YCzt86b9ufPYkY59qqX6GTWY2mwixr5hQfw8cCvNodZ1KFBHFqV3Gg6KspAFNOo3JLlrmdi4wxLklvrRzByHcaVcfadRviMsTH0HPerGnWlzDFeSzI0UBAxv4yfauU0XT9auo3vdOmkgiX5WlDYJrUi0zxBq7bGvppkjPLyzBVBp7iasdW1zpa38UM9qzz7QUcykAn0xU0V4ksFy1zbyH95gxQNgkdua4290DVEuVDzPPcsRt2N39qtp4f8T2bG7bUXhkON22QMfxoFY4psYB61EZWU8VAkxGFYZxU20OMrUGpPFdL0firccKSHMTDPcZrOVDnpUyEoQQcY6UAaQiaMeopSVI+TcG+tVluNw6cjrTgwJ680CLkOpXMGFZSVBx1rQi1tQvKkHuKxvM46A/Wq0nOTtwaYWOjlutNvYtt1CjZ74rndS0O15ks5cd9pqBhMQdhOfQ1We4mT/WBqTY0jNmt5Imwy9KrnrWhNOHOcEn0qm2D2pGhHRiijtQMKKKQ9e9AC5GOlApKWgYUcUUcigAFGOelFAPPWgYuKXqKNx70ZHpSEGOwoOfSpAnfsafhGGCD9aBlf3HFJUxhYglOQOtRFSOtMYvHrRTR1p+eMCkAnfjNHFLkY6UnbrQAdqKKWgApO3NKeaPagBB7U7PsOKQcHOO/enEjJPA9sUAJ97sB9KUYB5oB74pvPpigZJvH/6qnSYgAbzVTGDmlzgeooEbMEzDlcHnOS2OfWtSOdWZX4TPLNjOD/WuagnAYKy8E84rfsPIkdVJ2seB6fjTIkrGnHdTxj5VHToOlJNcM+WbGR09fwqVbd1XAJO09e/0qSMxFgzxhj6N1pmRlG7lGCqEr6/1qSC3ubrLRnc4PUH7tdJFaaa5DvAM53Hb2NbFidKhYIYAo64U/wA6dhORxp0++hj3l23Z+6DxURa5A2yMXOCdwHB+lenNqXh0R/Oi8DH3fSsbU59KnKvAg9vl/XFOwlNnEIFILNC2D1Y/dHvUc1umw7IsMrY7/wCcVu+Wu9z5QKkcAjkfT2qUmDyziLPHfvU2K5jj3RvMyYi2cjaMZ4qWBnLhpEwWGBkfqa3DAkr70jB9OOaDbRSZbb+86ZY/r0osPmH2flKpyoVs8nPP/wCqrE4QDZtxtHY5/CqyWCqMh1z0Jzz+JpTbhHbyyD/e54PtTJFjgUBiwDAnIwMGprnZGCixgA45PekDgIAQGYjCqe9Mlnd1AYBQBnORlfp7UAUHuWDhY4wuOp6j8Kat7LjqevTFRyPICcxcHnhsYNQwiR9ykB265NIotLPM7K7NnOcBsVKqx48yVBIw5x7Z4OBVR1ypLLgkc4wD9avQmG3KllQk8klh+dAiQSpIf3UGGPXjgVBLbuoy5wp6AHpWn9oOzy41VfT0/wD1VTuYgztiQFcEYz+gpiuUNx24jyQDzUD/ADAETN+XH5etWJIohGASBx8p3dfaqkphjwpO7+9tPApFBGPlZDJkAkhRUoPyFeOeg21AZOd64QevFPU5YEMTxzxwKAFLLkLnJxyPT2ppd92FBz0FTR2pkPmdF6AjkmrKCKPLbXJHqecUCKsMIyXf5z0Aq48cioCzCMj17VB548xnRGCDocc/hUMnnswMjMBnIPFMCyrgMd+Wx1weBVgXJcfuht+q/pWcrlOArtV1bkRphgwz1HrQBXnhklz1Ue5qv5JVsHgfnUst07sAA+M+tQs4Jwxbn0oAs77eMjaGk988flV6OVptir+7U9c1lROgBAyxHQ9hSvcS/MBlV6AigTRrSiJUz5oZs9BVGZ4ZMqwDEdCDVEyybcA8dzmiKNmkypYnPoaVwsXI2t4wBtbPrTXlD58skc/QU77Oy84b6nJqI5LYwPpigCMo+e31zUybk6gFqt2lqjfNNJ9FFWWmtLVfkXpxnFArjbdWKcjAHXtmn4gRsgbs+lVTdBjkoSD0561Uub51XCIFHsMmmBrtNDjqAO+azLzU7YfJHgn1rFd7iYkZxnsRVi00aaRjk7T15FIdg3ec5djhakW7jhQgKGz3ziprq1itYfmZQwHasOV974QHrTGXJruNm6E/QVAbkgYQBfepbfTJ5V3kYUeopJrZYergn0pAVDLIx+8acMnqc0+NEZueBVgCJTxQMgjheU/IpOParEVlI0iR9XdtoGK3dI0eXUrY3C3NrbQg7cyyYzWjJ4WmhdGS/gDHlZhLtUfQ00ibm9YXOlaRFb6XLdSiTZtaNU4LH1NRvDcFZY1shc2u4/IHw4P0FY83g6SOL7RPq1uxPzbvO5PuPWktvDmu7/tEGqNbGTkFrjDuPpVIho6S1tPstwjM0qSPEfLjkbLJ7Cs3+y9VllmaOVraLHzvJ0P+NZSeF9ZvLhpm1H50bBlmuCDmpNTtNVtoVS71w3A7Iswb+VFwOLaFJTlCCSKiEbI3XB+tTtAODHk5HagQnPOfpUmgqMVAB59c1aTy5B71WCr+VSoh6rjNAD2tu6t+FIsbBsZp/mNkBhj6mnhS5HSgB6KehwfxqZCg4wDTY7UMwBYDNP8A7GmkyYZR9N1ACOnGMVDLbiSIjGQe1XBp99Cm1kLLjrWbeTTwkgZX1pAjIurLypDgY/GqTRkGtGW6Zh8yhj2qk75P3f1pGhWYYptTFc9On1pmKBjKKCMdqKBiDrS0YoFAC9BQOtLwO9OWLd0YZ9KAGGkFWPIODnjFMKYPHNAEftS4/GpNhPPSnoqsOc5+lIZCCR0OBTvNI6jNSYUHkcUh8sj5eDQAzzCDkZFIZMjFNYENyTR74oGHU5o4xxR9KUAYxQAnQZpfrS8Un1oAOtGecUHp1ozx0/GgA60vBFNz/kUc/U0AKM0vakweh4pQPSgBKUYzzRxnkilwCe350DE2jPGCKO3tS4FJ1PpSAVV71dgu3gYbGwapDk8kU7d9KAOtsNdhPyynB7lmHT/GtSK4sbkfuplGeTzwa8/yD/D9eetXba8eMkBMKcZx296pMzdNdDvoLqGArtEbqvX0ratr+2mUhokHpyOPauM0/UIpXMT7S2PlbtW5BaNKpeN8Z7DjP1qkzCUbG+bWxufmU/MeM7qozeG0UFoZTnsc5xWbsurXndwTnArSttWdBtaNtw5Pp9RTJs1sYtzYy2bFjknoD/Q0sLsr4eMnPY10n9pLJjfbpgnAyP51NElldEB4wpz91eDRYObuYAMRUuiBUI+7nn6/Wo1t4XACF9x9+PrXWNo9l94xFsevWoZrW0iXAi7ZHpTsHMc0dLuJF2IoVQemSM//AK/WrVrpDuP3m7aOnzdvSr0jbATDvJ6cg1VaS4En3XIIwcA0guy9HpEUaBvLUOBkEHNULiySFC5JAHJyP0qQ3l3EqqFd+OgBz+FVpZ7qcbTEQpPQ549QaAVzIupI3A2BsA42g9aiQHkIjjPJ3D0q5Iiq5/dEkDj/AAqJJWmbaobI6N3NIu5BIrSsGCqxx2FTwWYVgWjQsenHT3p2JnbIIyOxIzR5zwfK8mO/ODigC5DZk5boT2xkCq1xbxpnJLSDrtH6VWN7dSMcByOgGKUR3zg55AHUfyz60BYrTxgq7IWP97K4xVYrFGMFmb9c+9ay6JduuWVstz97FNudOaNdzIsci9CGzzQO6M6JkDsSoAxgYXP6VLujEeMAA8cCoJ0YHqVb1/pUMSEE73IU+tIZeZwyYAK8YJzyaVY4HU7yxx6cZqEFCnDcAfxdTUTu3BWUBQcjt+NMRdaWJFK7doXoAuaqPMqt0C+zcmoHw5yZwNoyVUgf1qxHsCqrRLgD73Q0ARb2kQZZQPTFL5e7AZ+vWpZCWUusYA6DHFQAOSXeRmLdcf0oAkMcRTajEkc89qgMXz7s1N5Sq2F3MT17c0yZJd4D/Ko6gGgCNcq3UH8KVw2MngU5WRB0Yk+2KkMiBSztj/ZxQBWyv1yauxXcUIwi8nqSMmqrSROeG/SmmVAMLz74oAuNdPKOTtXuBUfnJ0/WqjPJKv7sBR3NTW1pPM4y4IHSkIvRKpXhxg9TT5IYcE71P16Uw2c8fKhjkelCxtH98Ek9sUxAqMW/dgYHepDFGq75duPrUTCTrkKP1qpPPsb75JH44oAWbUFiYrDDyDVSXVbvZ8uQD7805Z4ifm2kn1FSg23oD+FAzJZ55mO8nHvV208q2yxG8+/Q064niHyoFGfQVVMg5J/SgZoXGpXEq7Y8qD6Vmt5jNluvvUnnZGEFXtH0iTWtRS0EyxbgSWIzSDYz1j46/lTgAvGM/WusfwO8eoLZRTgu3WRgcCo7nwfPDO1vb+ZdSL1KLwKfKxcyJtCtJ7zw4Ut7ZpGMp6CtOe1fTPD8dve7UmLFgmckCucTQtWgk2RpdI2fuwlhz+FWbXw5qV1JILi5W3CDLNcMxqlsS7GrqE0McFi8mwIFUnPpU+o6be6neRy2oLK2NkinhR657Vj3vhaRLVZ/7RS6jAwChJUe1Z8ekalBao8d9NHFIcLEkxGfwphodvYWZs9MmjljGpyCQ5AJ5NYuqw3D/d0WOxQ/xckmmWXhnV7dCRrKwNjcYYpzuqzHomqX7bZNahdV7SXJZh9fSkI4wxtFzkHjtTDMh4ap5Q6/L14rPlgYsTxj2qTQsSRCRQYzg0yKOdDkioo96ev51MszZ6/maAJCzEfMM+9TWsqq3JH41XLk9hTPfAoA6ZIYpYgVZQwqMvLbn5WOBWPby/MCCRWgJd0ZD457mgVi6mrno3P41VupYLoZZRms+ZeMqagEw6MdvvQOwy7tYT9zg/yrLcKmQR+FacuTna2ay59wPI+tSUiL5OwppjU9Bg/WnIwPUU4qD0GKCkVmQrkelR4q08Zx0FV2HbFAxuP1pQp96Zz3p6nnvQMXae4NARs8Z4qUzeXjcobNSCeBxjbsPrmgCDz5EOCTt7igOWOR3pZQpGQQc+9RqSvOKALsLjOGx+ValoLA8S/L7gVkoUlxt3I1WvIZUySGz+dAM3ZrDSbmIAXA3kcHvWLc6G0R/cusn1NUpQynIyPxpqTzhuHb8TQKKaGPbyRnDqR7VG3ykcVLJcSPwzdO9MLsTyPypFjeCaVflPIpM8/NxTwR1oAb70mP1qQMh6g01gATtbI9xQA3jHvR9eTS5xyMn1zSA0AA4545pe2c0n4/pS8YoAXoccfSjoOtJz74pecUAJ35AOe9LyATSDrwQKUnjFAxCOx5pce1IoJP9aPoaADHtj2o5DZ4pcjp7UZPTAORjmgAIbd9RwMVKjlfm3HPsKr9+TznqDSkH8qYF6GcIxKvj1wMVu6fqYjbDXBQDgc5yP8AGuT6n09qXJ2jgcHnnrQS0meo212k6qvnKy7cgkc09lRjwVwORnivNIL2WFtySSJ6AN0rYsvEEkRAmyVP+1mncxdN9DsSWIGz5iDg85J9qW31GaFjmEptOTlck/8A16q6Z4g0y42iVNp6AhsYrpFs9M1CLMU6biOoP6/WqM3puVl1uVhyWGR3GMe+KQ3sshzImDjjj/PFV73w9JbyeYJsAcgg5xWPKJ7YKJJmbB646+x4ouwSTN030i/KqKc98dqRblyGZl47HGM1jfbhFMq79hxnA6/T2rShngYY83O0Z3ZoCxsQXcQRfNGfoKkN7abceVgH2rIkCKdyspYckg1WaXbli2V6ZPOPai4uUt3V3bPHiPBwcEHv7VjSb2JMUbbQfmI4NWw9sw+aUls8jHWrtvawMofzGyT1z+uKCloUIzMQqqCcjLVJ/ZtxMC0rDbnGAeRWt5cEWQ2OBnKmqkkxHymRwvrgGgVyWzsLS1OZZQcjBAY4NbSXdlGipHCp9Oa5OW9XYqqr5Jxkjp9aj+2jDBQ5b+8B/Ki4WudRc3zsCERQuMgk1gXTNJw7KzDqAelUPtlxM5jw5TgnJ5rQjtFTO9nzjj2oC1jInZlJxGvXAYnP6VVKMzdGbAwTjrW+8ix5AXcvpiqN1Ks4JCSfLycnrSKuZEkimIohGc8nPT6e9RGOaSMHfkDkY/nU024yfKh3D5sYqFYrhznJDA5Qr0WkMekKKBvAbJ5I7VeZeFCqcqMc81RXzw+0xsTn04rRjSVY8sCe/HOfrQBEULycsWOOATiomRlOAeQc1NLcOgHP/fPP+TVSWR5G5ZdvsOaYEmDnJxgmiQFRwo2+tQBpkOYy3A6gcCqs9xNIfmbAHalcLEkzNKQoAXB7VG9tL8pZiD3PBqJWkI5YnPHSleSYrhc8d8UXHYbKohP39zevrRGjuwZm2rnqRUS2087nJ59MVOmnzBjl1GBQFi2pt4jyBJ7kVrWN2NuI4Scjpt4qpp+n73UsNyjsRW2JooE2RRAEDk0yJEck9w64GF46AVnlJAcyEEnrUt1eq2TuC47Yqgby2Ay53H0pgkTyTxgYHzYHSs2eQngge1Tm6h29IwOwFUZrgM/AA9qQ0QHhuRke4pGd5W2xqfTpU8UUs74VCR+laVvpbfexnFIZlR6e5P7xsfTmpTZxIN0h4Fa7WxhX5159ugrMuUDOfXNOwrldmRT+7QVteE5CmuhydgETYJOKxFRFPJp+/A7/AFzS6j6Hqsd7A6RXxuU3ykIBu5z3qxbXAaR5IZWlbzcFFlCqvu1ePtLtBOD+dR5LHn5R9TV3J5T22WW7kjuVspAs2/qrDiqxeQzzgCO7nVBuTGQTXmFrrctpp7WaoGUtu8zec1PpdpJrFzIovhaoi7ndif6UXJ5Tub83L6Wkd1bwWbM+Fij43e+K5/WboLdQ2sM0aFMKrM3APvVefQbL5RFrwup2OFRS2T+fSmnwYGjdm1OCV0+/HGSSPqTTBJG3badf3UwF/YJtCZN3A5UVFplvBbzXxXptxk1jw6PJFatKLuQRK23YZWwfwq/H4UlmKeZrFtCZQMRbzk+1IZyqXGQFkAP1pJNmMrgfjTPkk/hCtikKFRjrUIsryMQTjk00MT1QirBiLjOcY9aVY2GOh96YDAWQcjipFdSeU/GpRGDwQMn3qN43RgDgL6g0AKdo+6Ki85hwUPHftVqBcN82D71e+zRlMmPPuKAMsTErg4FQunmVcmt4f4SQapSqYzkNSAUW7gHDDH1qGWJjxjJqN55Afv0xZ23ZyM0ikQsjKSStHmgDoatb8ncy7vrQ6RScEBfpQUVGYMMg4x2qBsZ+XNWpbcZ+Qgiq7RMp5oGQkc80DGacQetRE9qBj5Msc5zjgVHRmjj0oAD06GhDzRjIoCEjqKALEdy8LAgA49a17bXYSNs8A+pNYO3B6g0bcjjP50Ba50c91Y3C/Irxt37is59mfk6e1Z65A5zingsBwxoBaFsQmQ9fzqKS3ZOrfrUSyOM4J/OlaQsOXP50hibTSc0u4+tJuHSmMOaARjHejmgdaQC8dqO9JkUfQUAKD+dKBSAjpQRnnvQAuCvBP4Ypce1NHHQ5+tL75FABkCjOe1LgY7/jSAdhj2pDAcHg9aU5PUD8KTGeppwXI4oATPrk0me238zSZ+b6UrDB6j1zTQCd8A0jHB9+9IeDg8nuRTj8y8kD0piEGMfd5z3NBbLblXOOetJtLA49O/ekx6d6AHjkk8fnS/MRuC4A4zmmbsEggcehppz36+maAHgnueBycHFWINQuYCVjlZcnPynv61UwM8jBpT7MBj9aBWN6LxRexgI0rkdASc/0q9a+KVZm+1qMZ4bbnj06VyobHXgkYzSFj9B2FFxcqOxfUdNljYDOH7KOv6U0fMAUwpPcsMfWuRLPndjGO9PWeYL8shGOetAuQ7iNnhdS06DB+Ysw5+lW/tFo2FaVWJGcZ4z/AI1580kpGCd2ecGhJ2Q5DEEU7i5DuZIw88jRsGyMnoM+9PtbW4gUHcyj7w54HuPauRh1ee2Y8nJHXNacHiS4VFWXZt9R2pXE4M6pHlKjezBs9M8VdtdjgtJwBwRmuch122KqHmwCecjp7VdXVbAE77kbey5HP/16q5DizqY5dKiC7hu7deaklurCQHy7dQP7wWuOXWtPRiEJbJ4wOtTr4ks03MFZccnIyDTuTys2XEpdWRBtPYDOKrslwzEbJMDsRRZ+NLA7R5ZXI5ytRXniq3mXMW1iflK9DRoFmHkKWHmM/TnrzUU8dnjGOfVWx+dZF5qxkQgvtXvg81V+3s/DSsW29gfz60rj5WbDR2yyKSQdhyCOQKY9zbRjLMV9scmqMczMmGZQOMn/AOtmmSYYEKAxPdh1/wAKB2J2u1YjHK44I4pjOyoCJSOfugn+VUv9Wu5mPPHHT8aZ9r24wSeevpSuOxYbfnk9P7wqGWQsVUHPPp3pfNaQZIJHdgelPNvn5jIqj19KAIXkdQV3H0IFVdxLkBW+nc1f+zwxgndubsemarmWFVYZG4+oJpAQGUA/KSc9jUiPITtULz/epmIm53gf8BNTBo4lyZAPpQMnWf7MvBBPepbe+RmDMFJPYisz7QmSSQf60sThm7KMcc4pisdOurJswF2nHGRVCa/kdjlR7EHrVBHbO3aG47mpwSqkyFUUc88k07k2GuZ5Y8qT74GKjh0a8uDuBx65NSQajDCfly7Z4z0q0fEFyy7IkjC0BqUZ9HkhH7yTn6ikt7JAxeTBUVNLelsNMGZvccVQuNRYkhAMfSgNWaq6tBbHy4kXA9q1dNv5LxjtVcnvjiuMS4XzNzkVtWmqMFCwpgnjPSlcTidZOkKxgSFQx61i3S2gJwN2BxVizWWbHnOpz6Gtr+z7L7LmV0XHbjNWiTz26dtxVECqT0xzS21iZiHkcKvoRWpqgsYpNsZyR6Vlm5GMIoqWWXZLOBD8pDntxVddKvLp8RQ4HqRRbxzu4wvFbsMt1bwbQAvbpQBjTaFNbr+8dd3cCtfwjDJBd3RjETyGMBVkIwfzqGAWV3eiPUNReDcwVQse7ca0dV8PaHBhIr2aa5PAjKYppCbLl9ba9cKsZs9OhV2wHjAB/Q1LJodzpOmyJABI78zTlhz7AVz174Q+xRRyGfc8nIRGPH406XwhcWtklzPdkbhkRK5OPrTuTYualL9ksLe03jeACwHqa1brV7CyNuZdLS4nRQQ7SdD9K5WHQme1Fw0wCs2ADkk10Vt4TsWaOObVx9pYZEYBzRcehwjOyn7uadFdA/K2PqTUbNjAbmomQPyp/CouWaasmMnHNKAOqkfhWSkzxHDD8KtxXAkxjrRcC5g7cigXBHysuR6elEchBwRkVIwU9gKYD4gjjrirKt5Z4YFfes/cyH5QBUizM/UDigRpCGO4XD4/Cmvp9uBgpmqsMmH+9ipZrh1jJVx+NAFefS7eQ4RQvpWZLpMcZJLflVz7SxbGQT6Ukjbl5wPqaVhq5lPCI+j5FQHPPTPvV2a2LfdYH/dqq9s68/zpFoh3EcFD+BphOak+ZQQRUDGgYx+TUBHNTdaaY1xQMhx6UoHPOakx7GnBQeO1Axu0Y6UzYfTFS4A4FO2MQeDigCIKTwOTSFSOoINTYI6A0xi+fun8RSAZg0mMVID1zkUqx56tQMjDU4gdanS0eVgqDJPSrS6LekcLlfbmmF0Z+KKtSafcwHa8TgjtiofKOcYI/CgLjKPen7Mc5oKj15pDI+Cad9KcFJpwjbgnPtxQBGeBk4pPl55qV19R9DTRswSx5oAERCRljj261YWGHBJlbI6YqMDjKjOfSmb+D16+lAF4W9r5W7JA9PeoNkAkOdoU9MGq/nEdBj8KUMO560AdHpOg6fqJAku/KyMjP867SH4VWNzbh7bVOcexrzC3vXgddsYyDnI71rx+MNVgTbFKVxxwaat1Ikp9GbWr/DHUNPO5LhZovXoaxW8IXYcr9ojHPG7imTeMtZnVke6OD0zyRVKXXryRQDIT6nP60aAlPuWLvwxdW8ZdmiI74P6/SsV0KSYKjK8YNXX1W8kTa03Q546//qqlJK8rbiQW6Et3oKV+omdzdge9Jjt0+lBGBztJPpSdhwKBihc8EDHrSbTnjH4npSnnAH/6qDGSuS3GcYoAXrxjJ9qYVBTrz6U5htCn16Uqp8rE5HPSgBqjuV4PYmlBAP3QeOhpSFJyOnpmmtnHcelAAfu4pSCe+alRGK/d5x27e9J5eOD9OtAEWOMdB7U8D5SaUAdAhGP1o+9gDP0zQA0KASSuc++KcilzjGBnJFPA474HrU0ERndURDluMAUgGxWsszKI/maul0jwPq+qtmGAhP4i5wK1tA0qSFlmmjznpuHXHqK9Ds9aNtCEWANj071SRjOpbY5/TfhXBGFN9dEkD7sY7/WtU/DPQym0PcDvkPWouvzP0tce3NWRqE0kW4BV9quyMHORzU3w20aBPMS4nVgCPmIOR6VzGqeHNPsmbYZmxwMHrXaajqcyZwenrzXF6hPcXUpBmbnoVXB//XSaRUXJ9TDk0mBQXTL85x6+9QvGluhADfNz9P8A61aErrEvzSgnHzHp+NU5p7eXAYNgf3ak0uyubsrGrAE+46/Sq76jPLjcpXHAyOaWaRJ2228RXPcgYqCSyu3AJJZcZz7UFaA0+OJT15BxQl1EvoVHqMH6iqU1s8TYJJqIMw5yKQ7G4upx7dpiXA6Z5zRJdIcgkqp7baxldcct9Bin5WTo2SaBWNIyKykCQbj0BHUfWoZGi2cEs3f0pkFm7nDP24GOaka2jj5llCnHC+tAWIDKQCOg+lQzMHcFW47ZFWN0WMeYFHqFzUaW7TN8gBx3pgRqeQcL7gVYjmK8DIB6nFPWxkwdwOeoxU4i2JlyCfQ9qQmSR3hC4wp/2ttaFvELxgHlRE9NtZe3HIwPxo8+ZWBGPqpORTJaOyt9E0aGPdNKGbGSTVK9v9DsVIhjjkboR/jXONPNKDubjvzVb7OsrbnZevT1p3Fykl7rL3LFI4gidgKrxWVzcNwF/HvV2JbeB8FEPqC1WDrCx/6uMZHT2pD22Ky6HMuCw+tWFtzAAPLC1HLr1yVO1V69az5dQnc5JA+lPQNTfW4kjTcrbR7Vl32pXEhK+cwX69apm/mcbcAD1qBgW5YUBYXzsnJYsfWpUuxnGwfU1VI9qATmkM6CzvMDkfTFWJJmkUklufSsS1cg8KTz6VeeYBcdP60ybBAVXU7dmO1VlUkk+9bHiO/tpbh/KlVuOqmuYlcsMetMhs5Jj8q7R6npTTsFjsr+/tv7Ns0WZWYRDIVuhqZ76JtBtI/NBY9t3Ncp9jigAJ6j0qB5FBwOQKLhynZahewRrbWsMits25wa661k1E3ETxx2H2XHLsRu/OvGwwzwMetSKVUjBcfQmlcXKMlmcHqKgNyVORxV+W2khPK7hjqBSIlu/DqQx9qRZWS4SQYb+VTKg6qaVtOi+9HKD7ZpU/c9RSAnimZeC341aVwVyGyapCaJjg5B9xTiF7H8M0xFhphnqM06OReuR1rNkbB4FIlwwOCeKdwNOQrIMZxVF5ZI2OWyo6ZFL9oz0pjMsmQ9IBFuNxyHA/CpGLnvmoVQdl/KrSnCDHUUDI0WbqvbsKV84JdgPrUqysuDwPemylZMggGgCmwAORtNQSKpJJT8QKttAoHB5qMxkUhma454GKbyO9aEqgp2/AVVIPXK0F3IsA09QO4GaYc54FJvwfu8igCYKg6rUyGHGDgZ96rhlI5AFNODwKALvkx4+UnNMMCj7wJ+lRIp2jGSKsxlmGMUCGpaQseTjPQGrSabGRgHBPTmmi3P3yG5oDOrYOSO1FguSCyaIggscelPMtyhIR2C+u6pobiRQfkJ9eM4pJJsr/qyxPqKAHQX0yHa53A9dxzmtK0uLFiRNaqeeSB1rHECHoWye3pV63sCxGS2T6mmridjqLCx8N3A+e22k9SSa6O28IeFLxOEG5u27FcVDaSLnYSzdAM4x9asLYam4xE7q3pkYqjJ37nT3Pwo0KfLQTXMLHuGDCub1X4S3lunmafdi4wOVfg1ctbfxTAcwzSMoHd61l1nxDb8zxyMAOc4p2QKU11PKb7QdT0+Uxz20qkZGdtZrQvt3MpA9a9jufEkki7bqyEmeoxXP3t1ptwpX7Iig84AA/yahxNI1H1R50FZBxkUnynJJINdZNp1jckNEwjGcYzWbc6G8al0dSgPUkD+tI0UkYbbcfKfqDTe/wApqxLbGPdz0NVxx0z0pFEsSq5CliATgkV1Nh4OhuoGcXfGOARyPrg1ysZKlc4rctPEL2kHl5JOMEc9Kat1JlzdCpqeiPpz48xX2jPQAketZQXPfGe9aV/qYuy20Yyf8ms05yQDwPSgavbUNh5xim5P09BSknpn6ZoCswz1oGHI9+9J25AoUckHtS45z6UAIcdzmlwMZJHtiggjntSrt/ibB69OtADcZPNLsGMfKcdKVxj0o3D+BQD9KAExgdQfbpTTg8sG9M5qQjJ+6Mj1pfwHvt7UANwVwcnApSuTkfgCelGGUnp64pRjhgBu7c0AKQe+OewpYwc42k56EdjS8s2Bjk9B2rXs9LvJQWW0YYA5Of5e9IG7DLHRprn7ysMHoDj8/aum06ygtV3m3AcDGVPAqlFLd2rDzFCkYQISfyqb7ZM0qoQrA8Ao5/I+9UjKTbN1J5d+wIEHUFn+8KuRasIlwNu/qTng+4rn1ikwWkM2e53dahncLgKSmexbgf407kctzsYtU898SSqoHUA1qR6hpkCnzLlQQPmXf0ry2ZmQMyswXdwQx49jWfNcb5G3t1Hc9aOZh7O56df+L9DihfY25hwBnOa4bUPEj3sx+zAog/2eT/hXPh4hkAFj68DFRlrncwQOqk5xj9aTk2XGmkdDbsCQ04LY5bcenv8ASrE4tXCmOMHAwSBzXLq1xv3YfI7EVYiuHbgjnGOhB+lIHE1VuIoXxDCSzdAy1Vm1mf7qnIHoOtG5eVaQ/d6Yyart9mMW7Bkcnqpxj3xQFinNcs0u4nOeoI6VULgk4GKuSlHPyrwB1xVV48DPOPWgobnParUTJ95MD2qpgDucdqcpHDbvyFAGkZZmThiPXjmq2xmbO4k+9MWZiuFYMe4IqwkTsnJP4dqYhIoYwfmI+gFXIrhI84Xk8Z9Kijt49y4kOT6inPAASMn2xQIfLcyODl/l7ZAqo0svIB69aeQQMc+tQseD1+tIRKCucu2CPxqQXMKc7SPeqSs2/rQ3Undn1pjsTyX+44VOPpzUQWSQ5A/Limp5QI3YBHfNaEV1bpEQnLdelAmMSzPlh2B57k0kgjQ8qAR2HNE00kp+Zhj0FRFlA4H60CGkbj1xRsiVcsSW9KQnPTFRlTnGM+wNADmOeEBo27jyKeLc7eQVpqxEN1zQAhCgdKYDk9Kn2c4AphXBPH5UAIHK+tSK+4YZjz6c1CVJ4waZtYdiDQBcKqOhLVMN6DAYD8az13D+I1KMlcHJFAh0ku7OST+NRctwKkCZ4xT1VVHAoGIkSgZbdS5UHAzS7W7ZNKE780AWoboSDDsc471M0UbjO2s+S3KnKN+tWLe4KgLJkj1oEP2Kh4NSqsLYEgz7mn7IJ0yj4+vFQTRSIPlYH/gVAyx/ZcUy/upMH0qCa0kthjb+NVxcyxn5ODUn9qzkFXO4HtigCsz5JzmmoImOG+X3FTNKJRkpz61XZDnK0AWFSP8Ahf6VMuO4H5Vn4ZTyKmS4ZRgdPQ0AXjEsnzL/ACpPK5wQeO1QR3J6A4NSNO5OWbOKAJdigcnFV3iP8DA1KLov8p20hUN9frQBAqspJxn1prsWG3AFXUTZyRu46VDMysfljK0gM2UH7p4quQfatFl55UY9cVWlRd2RigohAJGMUxgB/CAasYXPUfSlAVjnjigdyoqhj3qZIOMgH8qm2rnp+NSqGOABQBGIHAG0cds05RMpxtHHfNT4kjXIBOaZ5zBuUyPTFAXJRIT1B496kQryw/KoRuJyEIz0GaeCwbYV/WhCJPNIHzHHtmrkBil5Zwrds1VSLzG8vo3bNWI7Mrzn6g85phcnEalt0bK397aKspMyncQVweDUSRiIAZHTrUg5Yb0UjovPOfpRYkmS/aLLZYsfUkD+VX7fWzGoBfJPOP8AIqltxgFAeeQR+lNNtEfl2YBPbrTEdFZ+L3jbGM+uegrcg8W28uFkXJ9Mc15/LpeVUoflzyT2qqXns3yNzx5xuPb2p8xPInselz3OnXqZKYY9OK5jU9Ohwzqpx7D9axYNcliOZD9MEVfHicTBY2tyD64ByPWhtAotGRcWRXnzCPmwABWXP58TMJVbbnk9voa3Z9dgdiFiKtnBzxzVY6hHM2x412ng55NSapvqc7KRKcj5u/HeoWthtL5+qg1sz29uzEhcH+EDgj3rNlgMQxwfQdqTNEygygEEYx6GkPNWHToCwHrxUMi8/KRjvSGMK9s/pTRx7/hTtrIvIHt3pvHYdKYCYJGMADuaDjbn8jil6+npQRjJNADM9/0NOwMDLD/CkJxnjrR35HHvQAvbHX+dG3ocfnSgnHAAx6d6dknjGPWgBvynOP59KUKuflyG96lit2m5QIc8HtitnTvDN1fvt3xouOCf89aBNpbmKF+YNnOB8wB5pQAQMLt/GvXNA+GGlSItxd3Dz8cxqRg/WunX4f8AhlUCDS14zzvbI/Wq5GZutFHz4UZAfvc8Edc+1AQiPcAdh4HNew+IvAGkRwg2bGJh1QsTkfnXEz+HTBPhSxyAQ394fT1pOLQ1VizJ0pCjbzEBu9RmunFzeyIBFZuAOCB2+vrTtN026t3BEJHOQwIO39eldfp85twu6JSy98etCRE5anGnTtQKb2t5l7gN90D0qA7YEb/RZS2MnPBP/wBevSZdWhaEx/ZwxHBOBxXL6nPFPE0iRIDnAbPQ/SnYlTucibqd8/uzjHOQOPfFVpNxwzlueDkdPStG5SRWJG0r1OMZ/wD1VVLZjCyR4UknBPIpGiMozOZWSMtgnAzyatQWU0i/dMi5+YEdP0qwyxLtCgkZwMnk/Xini4wnyqyqT/Av86Q7kv8AZ3yqSiq3f5Bn64oMUQXaS3HO3HB96ptO7EBXlOfzp8bM+0LC2AeSeM+30oEJL8zZRPrgULEeWZsZ68dasLv8n5IijE85qRbOVtvmTAD0xj/JpgUeF3ABS305/Cq+4Iw+UDceSe1aEy28LEeZ5rHklRxVRp/mzFwexJ6UAUplY8dM9/6VTcFc56H3rXCxsBuLE9+/4UwwZHmLgL069fw9aB3MsBSO1JIuDwOD0qeZ8McjOfSoDI3QKQKQxN3YHGKsRGXj5iF7471W+bPp9au2gV2w7lR7DNAmWopvLGCmQ361Oh3MB90d++KvQaV5qr99/TBAqWbTXjQjG0Dv3p2M20VGs02bndT6dqz7i3XeRvVfxzmrjxLGhVpt3fHSq8kEbKSXJb+7igZmMvP3s0xgzcAA1cktWB4QkGolgIYEmgoW3095cFioH15q0dP8sfO3HbHeiGTYwG4A+tXvMjf7+DjrkUEtmc0aRr8qAtUf2SRiCQOewNaLyxKxMcSk+9VHaXdlQRn0NMRX+zlT1Oc9KsRoseC6g8VEwfA3Z980eUP7pbNAFkywlMCPJ9d1VmUg8DH0qVbcjkjANGPLPIGBQBEkLyH09zVoWdvGmZpvpgVTlmH8AxUQ8yVujH60hlt3tRxGDkd6gbBbmniAr984pGZB74oAhK+hpyp6nFLvT0NG9e2aAHcDp1pwwaiXk8VYRFI+agCxFAmMkEfU06RYwMBhmkDMQAoOKjMfOSaBDprV4+D6VVbeODXS3+j3UeWjyyY6isCWOZW2uh/Kgd0RJI6dBVhJlbh1+nNVjIc7SpH1qRHUfX3oAfJCxGU5+tQ4IPKc1cjkCjvVkESj5cA/SgRmrknlSDT9uTwKszIyHoaYuScGgZGsHmdsmkewB5XNTuhI+VsEULLMp++PqBQBVFq6D7tPAkUcpnHerLNIw5Ofcim7uxoArszZzs6U0SPjoBmpmjySQcfWqsjiP3oAtCdh2FJ5ob6n2qqJCeo4NOCsCMUgJJDxkKMeuaqNuJwVFWs8/MB9aGKgYwOaBlEwM5+VST7U4Ws69EP5VfgdEO4AEdxmrn21PLIwACOcHmgLmMsUwHKEU5Q6OMow9yKtOyFt0Z2+xNTx28sxzuDfQ0BcgSQ42lST61Muxh8yKSPWnPZTp94Yz3WmrblMDOR60AIYuchOOwFPiBVywiPH409PNjf5VcjpnFW45pjGAUb3xigQ2As53CLA7nFW4yBJhYwwPXmojJIF27WHfmnwk7sjJJ9sAVVhFg2vmANtG36dKrOjK5G3Pfir32h1XC5z6kZqFiXU5U7hQAyCY4+ZRx2A5q6sYmzuXB65BxioYIgr7wPfIq6d0gVlPy+tAiCS3bymKyHgdugrKmLKQrn5fQd612WQnhxjuB/Ks+eINuRmZQe/+e9BSKcKxs2HwA3IyOnvU+YVRcj5hwCBVcWpVd4aTAPUCmbyjFZC2TzyDxSKJi0fUxo/+8KjVN38CAk9uaJMP1xjHA28mhI8ZK/KepGOcevNABJZyHMhJGOmQf8AOKhlgnOFcA85yoP5VbEu1gFfI54B6U8S7iFww3dqLBcwJbU+cQBnPK57/wD16qTW7Lx1I7V1M6DZho16bt2fTpWTcTR7NrxksTnHYfSk0UmYRABxx9KTODnirVwVY7kBA6EN1qttGfX8aCxuATwKOMk5wetP535AAHYDpTDgNjjNADT647U7sMkEUZOODwe1LgA/NhgB2PWgBNuD1APrUsayEbginHXkVLBbu5VVGSSDj+VdJZeF9SmVnFvtGcFWHWgTaW5hWscpZVVDtJwCCOtdpoGgXV5tJyfMPDp39+vWqsOh3kOI5ojImcHHHHoa6DTptQsCBHIgUHOAMDFNIynK+x0S6Re6eg8lnVuud3WrenyXk7hLu6MYJ5Utya5+/wBa1efCxXKp23MOBWYn9qyT7ll5JJ5Y4I9OOlXcx5bnqSWluPmESseuTzTzbwkfNDGR7qK8/j/tt4VHnFeedhPSoZItXQkyXLDPcHJH1ouLlPQGsrSQEeVGCf7uB/Kq39g2u7cxc+2a4lZ76JMxycg7QSxp91qepiHJuC0X3SAcmi6DlOrvbbTLOIlpAh74Oc1xeqXempI7JIHwMnb2rHvbqaRNrCRmHPBIB96zJoEZSfmbP3s9qTZcYE009vIw2KSx4HtUJt0mVgZChOQB6juKpTyCJdiw5PchcVXWS5O3YGVehFSa2sa/9m2wVWNzn1DY5/8Ar1VkW2hUmN94/wBlhxUcVnNKDvkbLcgHv+tTWthI+/zFbcOQGOBSAqxEFztV92cgdh+NW4ZJgAFhRc9C5Jq1HZNG+REeeMZx/kVZSG5c7Vg7YBJwMU7CbKb3Fxkhm+991toqg7yTOB5jEjoScY966KLRJ5EZ5vMwDhdv86X+y47cY2vIxOTkUWYuZGALWUj5NrD27Uhs5EOCm1M5571sXFvcZHlQYyTnB6VVaK4bCSqwPbJGaAuZrb41ChVbBPIzx9ary3C5YbfmxnAP61cZWjc7nIzweOcUqm1hO5kDE8cAc+9Iq5hSqzDcFIx170n2eQj5hs+prYnvVA/cwRfinSsyeSWZtxRQoPagZW2gHb6963NMazhwZtgYdaxNpPJBp6hum4ge4oE1c7KXxDp1vGNmGP8AsisK9197hyIwwj9M81T+yqEEjFZB6E1GEhD4wFB9TTuSoJEkdwzNmTnPSpxMuVLEEDsBVQmNRkLTHl3EHaFHtQVY05Ly3Rcjlj1PrWbcXDyHKgVGTGeCetLsA44xQFhkcjg8Z/GtCIyTEDsfbFVVjBwQRj0rYtwEjGVPHagTGfZSBklQKYI3DbQOD3FXFEbt8xO3rjNNaSEEiMc+uaCSFlRBgkE+4pFKD5cD3NRSSK33mOe1RZXHr9KYF5nGwY/I1SmTcc/ypyhj2IpzggY+YmgCgyxg85P405GfI2ZFPKA8McVLEIk5GWIosMY6yY5zUBQZ61eZ+pwR+FVHwTRYCP5VGKRUZ2woz7CkJ29f51LFKVPyrk+tIC5b2ByDIdoPtVr7PbRj724/nVHznI5J+maVQze340CLUksYGELdKqPub1qX93GPmOTTTIpGFz9aAOqgu5lbZISRjvUk8NtOpJUBvarE+nO3Mak5A5/Cqj200X3kxj3qhGVPYqT8uGHvWbPp5Q5BPPqK6HaM89ajmtpHHykY+tILnNJkfKc5FWVcp8xyDU13YTqMqpz3xVAyyL8rg8HuKQzSSbcvJyPWoZcZ4A+tQxyk8Ainbc85NAxQTng4pHdkP3s59qR9y9M01X/vYz60AAlyfvGlDAnqTSvEu3dnJ9KYueqZFAE4XctVprcEg5HvUyTOnXJ/Cldo3xt4J60AUQhiPGM1L5vy84P0GKG3JkKR9cVXbzD/AAjbSGTiRGOAwGe1SiEOAMg/jWcYnPIOKF81T940AaexUG3A/KoHhBORjPvVJrqQLtYsR6ZpY9QZRgqBjv1oCxIzbThutWbW5ZG+V8Z9e1JBPbSY3sAe/FWfJtnA2SKT64oAsm6l2YDbsDqTVcXOT80Y+vak2FEIyMUuMquQOKBFmK4AAPUHoK0oIo2TocmqNtGp+YADjpV1ZVJ2hx+dUhMfJAccrg9uajFuCpILAjvUq3vk8um8jirIu/NT/Vge1MRTSOUZC/OO+DzSgsM5ypHYNmppFVlz5OT7ZqIGKPjAUmkA6K4wrDDDngmporldvIOfaoHjVlPz/k1RFApzxgdgetMZrLcwAfN8vsahmktZFBjk3DORiqsbbtqk5UHuMGrKJEzb1UccnJxSArYO7OVx6ZzT2gDYL4XIz2pJPK5+dVAODt5P6VVlm2ElbgkAduv5UD1HzQjbwRz7gflVF4JVALKBn05zSvdHdu8wlj0OMmmrfyo5zk54z6CkUiRbaSNSH69QR39ql3SBAdh+Xr8vJFT27TzFQBhffqfrU0+/yj5fyyLySBjNMlsqGdWj2PHtwPTOagnS3P8ArUbIG0bl4qzxty0qs/cDnH5VDFGJHAMq7m7EUhoaltZvgGNct0HTNZV/BFFIwWFCuc5AJrYOlPncJA+eCiVVuNJc8eac5yTmgpM5oqhGA3PpjpUZTaM5H51pzac0ZY88evaqRj2tg4zUmhCBlc5H5VbsrXzpQpB29yO1Rwxkvxt3DkDNdHpNuT88cYL5GHXkZ9aaE3ZHX+E9K0aAJNcqhJx8p7Z/pXfLc6SsRjTywMY2ha4jTtK1GXaRbhV7kL19a6iz054cGeJmHf2rRHJN3ZXlsFups28YYdOakj8NSlBuZIzjqDW0t5ZW6bdwQDtilXU7R/uyE5/2adiLsyB4QtiwL3Eh9R2NW4PDVhb/AHA341pfaUIyqsfwqnc6hOBiGHbnu3WnZBdlW+00QRZhfA9K5u4t3MpDyHjnk1fvpLpwWnuACem09K5q8N6qskDk4/iJyfoKllpE1x+4YESbsn7uKz5L0k+WrGTvx3/+vUSWGou2ZN2CP42xz9KkSzWFyzDMi8ZU4z71JolYYC0iltrgenXPv9Kb/Z08qsY0IJHXccfT6VY+0yIreWE474/lTE1e4B2qu0gckD5RQLUpr4cv3k+SPj03Veh8H3xGXxGo9WHNTQ63MWALMG/2QOfar6apG2Fe6IJ5IzmiyBuRU/slLEEySxsceoGPpVFxGF8t3PHcA8mr9xALkMgdTg5BU9PfrUE1tDbxq0rBinOS1Aiqt5IHVjGxUdyv6U3+1Z0U+WDyeAF5xTXvrdDhUO4dA2aZGJLmTequCT0C4/Ggon/ta5kHzOQSRwoqb7bcnJVQoHG7d/nirEGnsw3PEV5+Yv8AzAqC8idV+VgQeAVPIoJ0I5Lu7Y4Z1zjjA61kXYmlwS2TnjFStHKzKu5lI4ANV8zIQY2UA9TtyT+dIpFNrdl4YtknJBBqJyFJGFUjvirrNJguSxA+9jtVCWSQkjZlcfKDzikNETzfJ8vQ9cDrTVjZlBAB3dgetKyFQreYX4wVH8PtTSGY/fJxyOMYplEbCJM7iA3oTUH2na2ARkdDT5Y3Y7mP9ai9FzwO5FADxcZGD07ZpvmbjgY+tREHdgHP4VKkQPPzD+tIBcjHXNPjhkkP7tCR9KmjjYY/dKSO+M1oIr7BgbSOfu9KYmypHp7YyxA9Se1NlgCKcKDjjINW5pjswW3MO/SqR+bnPT0oFchUFW7j6DrV6Ikj5chj71XXaOSp+tWI5EUYIX1zQDLawPMMkHjrkjFSNpqhck59MVF9rfISFQ3GeBzV+2sL2cBmhYJ6twKZLMZ7crJtYZ2+9RhHHKJz7V0MltDacyLucdqzri4ZuFTC9iBQCZBGZByac5yhBIx6YqMS47c+pqKVnY4wAPrQMjfZ0GS1CjA9BTdyp93k0Ksj9iBTGI8h6AkimfNnoaseWq98+vFORAerYB70AUymeuakj3Kfk4P0q0Ehxjr75p4eOIZ2rUgQqrk5YfpSu+35VOKJLktkL92oC7HvQBIuC3zc1YwiocAD6VXQNjNS7m245x3piPQIbtoH4IxgcVfGpWE42TxBfc1izBm6AdBVV/MTAZRimI17nRrW6Utaz4z2rDn0u8tWzgso75qZZHQ5QkfjU39oE/K+D9aAMr7RMhIMZP1FV59koJMKgnvitKd43yQBz6VScqx+lIZky2wDZQEU0M6DkE+taLjsBVaVdvVce5pDIkmUnDHH1p5tYnTKt+INV2j3HK0qo6/xEfjQBMtvs6yEj0xSFfm+XNJlc4DufU1Irc45/OgCrKs5+UE49KgEEmSCpI9a2U6jOKeXQHDL+OKdhGHsZcHaTSmUqMOvWtr92w5T6cVEY4yThOvqtKw7mN5ytwAB9KNp288j1zWhJajduOB9FqFoB1Y/pQO5QYKTjI5qEhVPar0sQxjIz6gVTeA9uBQMFCk9vzqZJmTpg1V8s9BRtcGgDSS6cY3L+BqUXW9gdvTtisxd38XarULDPIwPYUBY1km+UbkqZAGA96oJIoOMn8aDPzw3H1oFY24Ic/MGyM96upGiHdjketc9DeTg5V2FX1mkcZds+1O5DRrK6sxyce9MNhDMcsw9jisxZJQe30qwsshGWbjPPNAWLP8AZyqcpIc4xnNJ9jZEz5itzwScmozcdhkfSpYrqBmwUkGO56Uw1Jo4t527jmn/ANnR45mwe+elI8sJQBXbHYDGageQA8tnHPJ60g1El0+FFwWVFzyQetU5rG2I4yW65Y4qaS8ZCGZSVJ4WmS31s6AuCjnpigpGbLYsh3oeM9mH+cVWdSzbCSuO5559qvSzwKR87AgZJI4zTEMZAJyAe+OaViivbXF1C5WPk46MeAP8anGo3MzZ8puOcdc1IIlkyRuHpkVYjLxqA4+XPQLzRYLoyZLg78FHVs56UiBwVbksThR61v8A2aGSMM0HzZwCByapXNqETiHCYOCVwTRYLkCX08CbTk57VofbXaMb0IAxnBz/AJFUfIVSrMgx15yM02UOG3jqeNvb8KAsizcCN4mZogAwOARnJrD+xJ5m0ZI9x19vrV4ieYlchsn5Q3UCnLBMmx/L+UHgqDyaQ1oVYrQJkkMGjPJ2jgV6J4TtbVdpkbqAcH3riUdo3VMBGOSTjtXTaNdNHtKZAzzxxVIipseqxsmwbMbR0xQ8ojUkhjj0FZWmX5aFVeIjsCK1fMXbnmtDmMe+ukkJxbrxxuYVWjv44iCYF3e3apdTu1BYKpB96wBdqJTv+7nGCaTZSR0ja9HtwsRz71jXk17dvmN9inke1amnpDLGEUA5HU1fOlRN3x9BRqGx57cWtxAshd+evJ6n/CqA1aSBtrKoYcBQMkeor0S68MxTqwEzAn/OK4vW/Dctk3EmQv3Rxz7ZqWmXFpmc/iCWPb5sfBPG4ckVGNZjuM7lcjPOByKzZBIsjLje38Rxk09nVTuaIjPTjv61JrZFt70sWyQNvC8dacp+1ZXeoOcbTnH0rHkkMj8YGDjGeh9OlSwySCZS0jSAHGRgf5NFwsb0ehBssZMpgHDcmpBoCrIAZpM9clsj/wCsKrQ6gI8eajjdyGzkEVfh1iAH/Vtgc9aehDuTR6ROW/dg5XoST/nFOfQZZOJcc+vNSw66SwCLgDjPXFWxqG/GZOvbuaehLbM5dJs4CNw3uepA61FLeGNvLt7UbuzBa12v7aPohY98jrVK41uGIki3QKOpP86AMuS91MgnaYw3bGT+HtVTErKfMbLHvjH4Voz6oJRiJT15GMCqEg3sXjLewPb2pDRUYNH8zOzkdBtpylNykxkludy9vfFJJFMxLvl4zxjBGKkghGMls+2MUDB4y4YhRtPWqk9uQwIZSRwQVq/JGEDESfP/AA84x7GqciynaGZmzxg96AM2WBQ+5lXp/CcVWlZ9/fnnIrbktsg+ZgufSofL+zPg4Pow7UirmP5DsCX4QDO7PIqBrYLnLqB64Nb0jSKjGMKPU4rHuC5OGYHI4oGmU/LVW/hbFWEMkzADZjoMioPLGc5wasQpI7BRGFx1Y9KBmjbpDG3IBYdqkmkDDCgew70600uSVcO4T1/+tU0lgIs7SXwMUEXMmWED5m/I1Tk2hvkOR0rRktgAWAOR2qg4IYhVzmgZHsk6nAHuasQRKzASEY74qruf7v6YqSJVz8449qAOnsrrTrBQY4w0no1T3XiV3QoF2emKxbbyWXb5OCe55rSTSpJU3gAJ7nmmmQ7FR9ShkUmTcT71UkvkYnA2+mas3likKn92x9TWTLEFbA4oGkK9wW/hX8KYrse1JgY9fxp6XAU8ChDJYo0I5BLfpU7NsTG7A9MVD9sGMbRTGnLj/GmAjvkZqLPPJJpd2454pwZV64I9qBjN27sc0bGI6Gp98Z+6oH4U1m7UARrGSO9PVQo5XJ96cjBe1PL560rANB59KlWVduMZOetRfKT1pcEH/wCtTEdtuwR9BTyeBxkVcGwcFF6CjCdBQIpbFbqo5qN9OWTlRg+9aWxVOeBT1aLHzGgDn306VTnacD0qB7Tjo2a6fzIx2GKdutZeDjP0oC5yBtdvLc1BMkQ+8h/Gutnt4wDgAg9OKx7m1GMqBmkMwPIjJ3KCPrUqxDvzUrqVyCM5pg68CgBjw88oRnvVaSKROY3/AE5q9uIOCcj0p21GXrxQBlpcurHnJ9TUwvgcBh09BV5raPHygMD7VA1ovbH4ijUBi3KcYPP0qyp8wDBGKoPb46N+lCSeWBuOPpSA0GUpzvHtUXnI3DhSvuKj8+OVNoJ57mo5bbdH8snHvQAs0EcgzC3XqBVX7HLj5sAe9NCTRDjdz2FWI7knAk5xxQVcrPAyHABb6DrUbRsF+4B6kitQNC/PT3pkqRSocHcB79KAuZZjHoKTaVHzFQPQdatvEhIG7HpioZIF3Zyxz6CgYquhGB6cZNOwMDuTUflJj5gcD1NSxiPy+FY/Q0AWIQw+YpwPWrsbqB83FZ28gHa4GOxOTU0c75A2hs+hoE0aStH0A27upJp2xequ209DVNJHZjv+8OtXYZVYcEL9T0poVh0YdMgkYPqakCMVJIVsdPm60fZGdG2MDnuxzVPy7iL5ivynIGKALy5yXZdpxgnPX6VLHNbbjuwuOmT1rPEjnHHP1qAL+8BZ+TxtA60BY055rU8rg+pB4rJuIYmJfeQxGRtHQVKTH0HGOw605FhmJ3Ak4yCOP8iga0KDRIOIyTnueOamiYqqq+SOoxWglqgUhQFLDqx4qVbKMADzDnHOR1oHcqxs0oU+YEVemTg1ct1J3MZhnJ60phXAV2LZ6YFR7DCTtfaMcfWglsd57ofL2b/Ynr7U77bK3yhhITwF4wKg807lM25kxg4B5qW2G7Plw43DqFxjPegBjq43MzZOcZA/zxVc+TGrKyex3c4rXW3dlw/HoD0qqYnU7TGMdcMvX60AEMduib925m6ZHWi4vhCxTzFwB6c1IVEo+ZMrjkkY/Ksu9t1hYtGowFyvUigENkvGduCq8916/wD1q6Dw/OI2LEFkHGM/zrjWmnjbKhenPy9KmttRuw3yYUZ+Ze5FJMpxuj2my1uxjt03kKT0HGauHXtPX/lpz6AV5LZ3byOWztXqMNzj1rrNInjJBmKEAcljyatMwcLF7VtdtJFcKAp6AmuYe+jkwd646DJIBrr5rnSpFH7lS3TmueuBYs5McCqCeCPX/GhjRHZarMhV4uM+/b/Gu003WnlQeb0965/RLfS8BXA3E5IzmuzgtrNECxpHgfjTRMiyjq67hWbq2l215bt5mFPU++KvPEuPl4+lYmqW8hyN7EEetNko4XVdNgt52YDO45wp4ql/ozMFEbrgZ+YZFXtUtW8w5LA46qcYrEFnK8hTLHOceufQ+1ZnRHYhmjVyPlAAyAqn9DVZeMPsA+o5q4ICFOYzt7jv/wDrpmxPMyqklh7/AOc1JQsMqKgUu55/ibitGzuoUBJj3EDn2rHmxAcbOGHU1EJ2X5VycH+L+VAmrnWnUoowu1dvGBnH5GoP7UlLZcNjBIGaxYpGlVQqI+W+YLwce9WBEjIHy4APzfN2p3J5TWXUo5YgzOy4PJ4qrPqNsWw0jZPAOOlZF3FDkbXyDyCD0qiwAJUvhQMH0p3Goo3o7mBXwXO31/oasi9gGAjA5HB9a5y0ickHzSVzjb04reso7dRmNC3Y5IpCasONxK8Z2bgD09BURhufKy7YZem3FaDyJEmDjceQAMk1Unkurgsi4jOO4/TpTEVJIXQnOHfGCD/KmE7wBgBj1GetWWtSu1XIbd16g1DIibzkuAv9ygZCS4cBtufUHmrKhHVQxVcnt1qmFUbipJJ9aiYs37vqT3P8qALtzuVRGXUemPT0rFulAbO8nPqOa0I4zGFLEgjjGP6+tVr2SFgeWJFIaKKxZYZIwfetC1t3f72NuODnH61RQrlQRkHuO1allEVf5iVPbI4NCBs1bW1dowOQB3JzU0tmkfzM3y+mah+3rEpT07AVSl1BSy5+5n1pkEN3HBkqhY9+vNZcpjVsjkg96uXlwm/K7c96z5MydcChlIicoW3EAfSoiecrn6VOqx42lRnsaVYjkZHHakMmtbsREblPpmthdaKRYjGTjqD1rJzHFzt49M1DLOp5CkZ60CaLVzqMlw/zE+9VG2bsk5+tQM5PagEY5/lTGPYZyRyKYELHinA7hgZGacFYdM59RQIbsA68GjBPQ05lJHNN29hQMMEDkUAYGKdsbHQmgow5OaYDc46DNOD5OCMUhwPrSgEjGM/hQA/rjGKsR2rt1K1AsZPcVegaKIAlju96BAtievGPWmyQhT1qd9QLDaCMduKrtOXPIoA7hHz78CnkBhUKnnr2FPIYLkGgQyQSJyuKrPNJjkY/Cp2dx1qB1LdVoAQCR++RTjbzeg+majUuh4J49KkE0rDn+VAD1eReGBpror+tSDzO4HNKQQORigRmyQHJwmagNtkHIx+Far47kComCY+9SGY8tsV56/SqUg8pvu5rbmjGeefoaqmGJiQRk+lAFaB2xyOPSnSMr9DipjCmOMiqc0bqeDQMY4AHXmqsig8+nbNO3S8kniomx1PBpMaG/MPb2FAmlQ5Gc+tKqr1XI9c08ovqD6cUhkLzux4Ygn0poz74pWXYcECkDDqWAH0oAkHTmn/LjNRB1zw2fwp55IwR70ARyMvXP61EX7A5PvVloUXoSR7ik8pCmCfpimMjBUj5jz6CplMbDAwMVWK7T8o596I5SsmSOtAF4WQeMMhBPfnig2s0T4wAB70xZiBkDIHv0qVb2TO3YCDxgnNADVZsgv8Ad9uK07WWAMuQc44BwapSSwvjKBSeODTQ6x8pGMDrQBs7ogxZS2fTdTPtDltrsSDzjPQVk+dkFg7bs8YFPCSP90M2OSc5Jp3FYvPsBJQ7jjg46Uea8QUGNRx681U2zDO04b0ppjf7zhyB6GkFi6iF037d2eScU0RSqxIjYn2FVY7yeBiU3bVOQpGavQ6uzR7ZIs57rQFg804G5ZPlGCMdKteaCpCg/NyeOnvUb3EEpHB4HpUSYwck/Mf4egpiLMbuZBtXLc84qZVCHlNwB6dfwqKGfYu4KcE44FXY7r7QoRFUL3yO9AmMLWpZtylSwGSRgUm9Cm1XXAPGO1OltJJTlGUZ6ketIljMjb1YCTB96BDlQBlCuQ3VsDg09oGkLZyxx2qxHaNs+ZsOwx6jHpU0cG1SRIc45A5piuZUtjLG2ApYdjjvWVdxyojK5jGGySOK6hp2hBUbz6bhiqb7JRllGehyaQ0zjpMybs8BR0PakS4gUEmNWJ64/rXQS6S0rB0wM9Se9QjRm3ONsSRk5Lbefw/wpWNOZFCKUyps8xVX+Er0xXTaQtuETNwdx4O48D2rKi021ABWZE5wW7f5NdVpGh2Uybvl9hTREmrGlb2mnPGAZc++7FMuLayjBCNyOcVoHRLOOPKMPoO9Y99YfL+7bBB5+lUZlMT28RBBI525HQVuWeoxqAol5PTJ61zkdrH5uJWAUHgGtG38hdoXGR2POPakNo7G33TICJD9KZd2hdMl+O/NZlkLuQfuz8ue9a32OR1+eTPHc1Rmzj9RtVLuoxuHr3Fc/JZkDcHIK5GB3rvL+yjUEMR+Nc7dQKgOFwxGOOMipaNIs5l7YpIzbpAD1wcmmwxxqQVyGXrx+tXbjTrl1JQ8nris+TT7mJgfn446/wCeKk0TCSGKRC21GVeSuKoS2saqVBwWOAm6tH7HIVByAwOMZ/T3rMuoGLN87kfwkHkfWkUmUGWWJiiyZJ5+U04NKv3ZZArck9AfekK4YhZ2bb14wfwqEu8a5ZT9DQMvLtZVj3so6/e6GpkKb1+ddy9Cw/SqavPIE4AxnkKOKk+zyqw8zuM5zQBfS8Tdhj8xHIPetG1vIyUVIVXI55rLhuIkdSYlOBglscn1q8LyMNsSIrnuKZEjX89ZCUG3IOBxTvKVV3MQFPBOOhrMF98uxYgSo/u9PxqX7dKTyvsCR1pkE8iDB2sXz7VmSK5JOMH6frWjFL824sc5zyvBps7xruTaOmQAuPyoGjJ2snzMVUE8ZH86YxYBgYw3YbKlkIA2qev8NUz9oZ9ixbSPWgZHIbiQ7VULkdAcf5NZ8ySLJ8+c9yDmtJ4piTuA3dxupiWE0jfKORyaQyC1TnC888HHQ10Vta4iWSVJVbHPcVa03Rz8pCR+pLdRW1JDIIigAAx1zTSIcjn3aGLkqWyOuKxrplDFtowT0z2ro7m0G0lmB9hWVcWwi3LgMvtQCMGUMxPAwagaIq/BHvitOWBT9wbc+9QNaSABiDtzyaRRTRfmPOR705pgowuRjsamePByoxUJVnOSOnegZEWLn61KlvvHzFgaVFTkEEk+9TK2B3J9KaArmDauQRUe0+v51adGIztIx2Iquy9+lMBRG4GeMHvmpBnbj0qNTxgk8elWEZTgAE0CGqhbvUqW+T61NGp3ABDn6VdhtiSCeKBNlMQHGAtQyW7dsg+9b8dsvU80lwQucRAgDHIoFcworRW+8wLdhUr2zxgHHT2qcMqDcY1yPalabeo+Ykds0ijPkjbORTcHGC1WXiZzkNTBZysflOTQBCqgd6euA3A71oW+iXEpBbhe/HSprjTktUC7yW9hQK51MkKbvlbsOtQ7mQ/T0piXQbrkcDinsd3IpgTxOhYFsVdjEDrgrWQNwIxnNPFxMhwckfSgDQksbc8pkE1X+zlD1BFRreyAY2cdzUyShxx1oENMXoaidXA6bqtjBPNSpGj8YoAxpVx94Yqk27qvX3reuLUYPGc1VNkp4KgY9KAMdWl3fMAaX5f7ua1F04E5HNQT2EiAkY47ClYZS2oxGeKhls+c7s+1PkWSMEnNRMzdycY6GgCtLbR9SB+FUJbeOPO1Dj61fe4GMFcelQn5kycfSkxlHJAxtyKTzQoOVxU0gA6cn0HSqhwxwSSfU0iiTKv6H8ad5eB0Xnpiq+MDIpy7mHU59BQOw/ameePoKmSPCg9jUKwnOWB/OrEeQOfXgYpg2OCljjGaUQBhwcH0xU4U7c4XOKMRkgAsT3pom5SlgYdNuPc81HFFEWIdcnrmtN4iwwoB/Dmqsiskgyq7h6Uh3AQoRtUZ9qlhsTvBJ49jUCTEnBjxnpzWpbyfdGQD2waBXJ4rWMJtKjn1FTjTIZI8eWp/lSiFipIfkdxzilQTx8ZJzVCZRm0SQrlRj2A4NUJ7OeHqGAB7DiunindUAySp7mkdo3PzDkdKVgUmczHMRjKEYHfuab9qBUEI7VvtZwSvuIUcd+KjTS0BJCnJ79KLFcyMc/aGHypnIB+lIIp8nMRPbg1vrYsvABbsKedPJwecA8KaLC5jEWGTH7xygPOatRQknaAQo6HPStI6cwcmTHByuRT2tY1GFU5+tMVyCGDorkhh1AziriWgxlWYnrnFCxoEBGQccDGasJchQBtO4DJHrQK4QpKpBLDPrir4VVXJbr6VWR9x3KRz6jpUwDdMgGmSB5Uqg5I4PSojFMVyrDd06frVlY3PG38e9Eiyxg4Bx69KAKD2k+7Mki9cmqM6sr/IQSDzxnPtV1mnkkKZVOcAEk1vaT4ft7g+ZIT7g0gvY49LuYDd5Y2N/sc1n3N1Od+xSqfwsAT9TXr0eg6fF92EfjVW98O2kkbeXEPYelFmCmjxdjOkgIDZA5GKtWt/ewHEErDzMDnNdHq9pJZSNvhwuPlPv6VzMtyzTdFGex61OxsmmjooNQvgmTOxXoox39avrf3AVXk+aPocVyUGpXMLMq/Mp5JHb3rXGqSTxKAigKM4PXP+FO5DiXDdl03NEQc9M/zp1vqkEHBG1snCmqbTGUAhANw4OOfpWXctKwyAw2j04xRcLXO9s/ERwCCAp6+1b0V88ygCbB+teRW7XKOrSg7ei9f8a6bTLm6jCZ3YAx/9ammRKFjpdURmJJlbkdjXOztsYlDlu4Lda1pLkso3qMn1NZU9oJTIQSPQjtQxIpveSI52KD+PSo3nJBc7i3THYU46RIp3eaB6DJqP7CtsS8kuT0x/SlqXoEjRhSADu75rNufLD8r94ckHrWg0UbjYPmJHSqs2nsY32gFgAQMZJ+lJjRjyRR7uEcleSQf1pptgrkFSARndnpWt9nuUb7ig9SMVFtcjy3XaoO4HPB9qRVypGlxDkxjHp/hQFnnkYtnBOOf89aJJRvJUsoJ55601JC77iZHyeDQFydLCGM75HAkz17CtSC0sFQEEq4HXJNUEt5ZGyyNj+FsilS1uhISrYA/hJ5+lNCZr7YQm6NckcbVXn8qkigUsruvQcDFVYLpkT/azzx+lSPqDFvk3KMdMZqiGWpkhRS3yL68VnzXEBTlgccfT/wCtVeV5HO4sVBJ6jgVB5A3EyMQvQnHX2pDIJ72Jm4ViSccdaC0ZfcXBB6EjH+TUgCo2Uxz0IHNSSQF1Vsgk9QR+opDIGkUk4jJYcgg9fetGxkLbfkwB39Kz9hV+DtNaVpCZCAAwI9KYmbETsgA8wcenWpAjuSwkYA9s8Gi209gM5U9sE9autZ4j++RxVGZk3ML7SSA3HBzisicKrjdkV0F1CAmM5/rWBdwqx4JBHakUilK/7zCHJ6DI6VTlVtzCR2HrVh7eQKT930zVWROpc8/zpFEEjxoPl+Ye/WqruSOOAae6KrZBzmmFRjoQfrQUA2dGOB3OKsi7VBhMH8KqtGQc4+lKsefY0wHzXUj8EHb7VWHzdM1ZNu6nqSPbpTxbMD0yRyOKAI44WJG4kDuRV2FIkBGSW7cVGkL9eRVpYTxmkSOSVxwCfxq/ASRluKqhAozkfnSS3oSDauN1MReuryKGHCOC1Y8upu4Kjjt1qnKzTPzkGpoLDe3zMfypNjSATE/xHmpF3nuQPpV6HTVXABOfcVpQ6a8uApPT0pXGYiZTq+efTpWjBM+R8pNb9p4dhPM5x7Cti30a1QbUTr60xXOaiuJmj2KuO1VL2OYKpkBOT3rvotAjPIjP5Vma7pPlQKRnryKaRJlC3weF7DtVqKFSO9WvsoGCGA4FPSAAcmgZVaHHaoWQDgCtB4jjjpVNm2tzmgCDbg88VKhUHrz9KljVJDyauR2UTCgCqASMgUu5s4GK0hYBRwaBabOo/SgDPYuBzTOvar8tuT0HP0qqYuTxQA1AT0FTeUwGSB+VRBZFPHSnfaXUfMh/GmBFJFC7ZeNd3biqNzZQ4+UDNX3nWTgoAaqS/LwDn2pAc/dWKBsIuDVSS3KEBh16YremO7jaPxNUZLdjzgsT6UhmPJF1+XiqjW53E5GPpWvJAwO0pgVA0J3fdwvqaVh3Mgx4bntUiMC2CPxq+1mWAYj8BUZtmBwNwz7UDuAjyoP6UY55XpVqO3IXGSW9DUotSc5Ip2EVVfJwAamCjPSntblUwrD35pscRU5Lkn36CgBkgYEY71FIgPAPJ6AVdkVtnXHHHFREgDIPUY6UwKPlyccnAPpTo22NvaPkjGcGrhconQH2NC3AYYPGe5pDuT2d6ithxg9q6GyltpwNxX8ea5nylk5VlzUtqJIm4IGemD3pktXO9h0+2mGcqfqKW48OwSISqIxxWJp13JtG9sGuktJvMUHzdp7ZNVZGbujnL3QpYkwqZHYD+dYZhurdyHUkD35r07YzLyysPWs6809JBlo1znjilYFI42F5NvzZHpk1MHcHvk9OelacumR+YSox9KiFoEIAJwTyaRVymJZFBD8n1JqaOSLcM9e/FSSWQbnBO3oahmtHxx0x+P0pjJVaJAcPvA5xn+tI0ikZRcMeSemaqLbSKMMH/HjNSqjlssMKfXmgC1AYyeeD79K1IkQDjH1rFAf+BTjPSlEswAG4qo9KBM34rqCHhgS1Pm1C32YwpJ6cZrDiuVZwGB3dCan823GcJz6k0XFYbdXUSSKUTI7np+FWLTX5LbbmP5O2O9UZ5bYP90N2warvJGzlDkZ/u+lIdjtoPEds4xICpxnirH9u6eFLGfGOua4T7IZnBjlZWx2PWpBocrkhiTzkGncXKi34i1/TLnIRQ7Y6Y+9XEvPazOUWAbs5zW5eeHVVSgYDvvPWsE2LW5YKScdW5yalmsbB9mEg3xRjaOT161Pu8iPHlgk9V6YqWIsi7VyccspH8vaoLt5GYhpMYX5en5GkPca2qBkVQuCvuRj/AOvUEmp/Lu+Xb1J9KpSSKJAXySw/h7+gqIycquDuzwKVyrItPqkpCsuAATjmtC01u4G0NExXoCD0rJWO4kZdkO8Hke1bVtHcxKu20J3D+7QhOyLsmq3GR8mFK59/1qCS/uthy3yg5Ix096V/tkuNyEL6Ff1FA0151yzbGHr0qtSbIo3Gp3GzKMVOeQD+lU1v2k58x+eCrGr9/pcMIAjuwW6bSOR+XasV7dwzbHPsMYJHek2Ukjds3DL8zgfjj/JrViuIVYZ8xuxz/SuOWa4TAAbjnpz9atQXsuGVgQOxPai4nE6qW4jL/wAaBeMiqU9vG8X+tfAPAYZzVOFZWiz5jHPG0E1eTTZ5iqrITkYGWpk7FPyLbf2YtyOMZp0T28WV2k+2MitZdAlMexlZu4YHJNC+GrhST5QAzxz+tFgujPFyJUcphTH2pVlLYyoIx+OfSpptIePggJ6bT+hqobRonbeWK446Y+lAEiCBwuA245y2KmZgUG1dyqMHPJ+oqBSA2FXb3Oec+9TRSgdCOevNAjPlkYrhWAA6Bl4qi6Xco27SQO2elbpmj5KxDceMY601ftL8rBlf9paBpmFFb3JcFQcnsTir6Wc0XUnB7buAa04oXU5K9e4WnCVYn+bhhyM0WFcy44LjzMMNxFb1hBL1wQ3pVTLO4YAA989a2rN8j52zx60xNlyK3CqCzcfWnTuFUgenXNLsjK8PnPY1EYQ4xkYH4UyDGvHkJyMZ7c1j3EjbuUYn2rpbmCBDksoI7ZrEu2gydpBxSZSMWSeWQfMG4OAe/wCNVWyS25sgirE03LBe/rVF4mOSG/CkWiMjk4H6U1d24DFPQ7e+D6U+PYXwCAfc0DGMpAyQT60IpcgbW59qtKiscMSPepcom5VCn3HU0xDY4QqHeeR2NIZ0TgDmq7ztyMAAdcVAZh0xmkBZa9OcbM/SlSR377fqarIXY8A/hVuOCWQjgn+dAgZ8L8x59RULPvIAI/Grf2IkncSPaljsxnkHI9KLjGQwg43Dpx0rThAHy5GO3BGadbWhk45XnrWxDYov8Rb/AHqQitEhbHAx6VpW67DhQRzTktlHQ5qwluQRx+dMRNFubjcc+hroLC3CqGbH0NZECbOcDNaMMxIAJNMRqSXgjXaorn9flkeFSe9bCCPqTWTrssbRooYZHamhGH50i9z0HWp4pt3Xr9apYfjIOcCnKD1NIo1NwYc4FVpUByeajR2XHerSbW6qDQBTRSp4zitGHKjnmkEMZNTJEE70ATJIxPU1ajc9xmqgIAqaK4RetAFlsY6VSnRT061dEqOPXNRuFHJFMRlsZI/4KTHmcMAKvGRCcYpQkbcjFIDPayDHcD+FVJrUBsHAFb+xMdeTVS4tg3Q80Ac1LHtbkjAqPKdOtaVxbHnIwazZIMGgZUuGT7oAORVQ2ytzux7VdaDJPGfpURg2nPFIY2O3A7k+1PFurckCnpvC4C8UMxCcLnNACeSEBO3AqEuA33TiiSVgp3A1XaYZHXntQAMAWyafg4+UD8KVNrkip02gY6n1oAqH5ckkk/SkwGIPAxU+0DuCe1JgkjPQdeKAGLDG3OM0NBGucYyexqyo29hUUlt5hOSMnrTArpGM4UgHNWFiIbIPPY+lRG0lRQ4IC9gOaRZJYSFYcnnBFIZbRp7flWJH0rXs9V2sBKAoxWSlyHAzwR0p+9wcooYDnimmJq53FnexyBcSCtNYhKPvA/jXnMGoyxjjqOTg4rWt9UYlSJGHbbmquQ4s6ifSd+cHk1mTaRdp9wZx71NbasSABIWA681eTUWcfWiyJ1RhPazp1B5PIFUpCyBi6MOcKvrXTPNv4KfjiqEqhmI8vPqTQ0NMxTOCvQA0FwiZUgnjOR0q3NZITuCEA9CB0qk1u+7HHB71JRPHMTJhsD0FSMg2bsA5qiseeVkIz3NW0yiqCwY+uMUAMZHOFVTxzSIQX2kHr6VeEoVVXjPtTZNz/djxz0AosAqCzxuaPDdBmmvDaF8r972pjWVy65wSp5+7zUi6VdbQV4GeOOlMRNaiGHb83etF7uFF4Zenc1Tj0yZWO9dwHTI6VHLaLFw6k/UGgRSv3eYHYBkjIGax/ssrsXJyQMnjI+tbfnW4DEkYzyfSqs0sMi4RwpzjPYf/AFqRSM6RWEZwygnjrj8KpPEHI+RSQeCBzVqW0aRcK65OBz39hS/2dMu07lGOu30/xpFpmXPbrkKI1Vj8xbP+eaorYBpjgbQB1zyK157GaIsdyeXnI+YZGaz5EkQbpGUnoAGHFIpMv2ErW7grGOu3k8/5963DPLOoC4BPTFc9aS/MCpBOMZ3D8qs+dIkLNu+YnH/16aE0bsWnvJtV7kDJJJ70s2iw+WCJ+F6jfwawTdzgY3BuMA46Gqj3NyTtGW7AjP5UXJ5Wadzp8DMAG355JB7elOt10+MHdCJARySMk1lxy7hiXOBwcDOavQS27ckFSoA5GM+5oGy3LNYGNhHag+2M4rEmhV5d0cQTj5Tjge1b6z2Me8eUpfHHNQPeWzjiPbn5cFe9ALQyIJLhGCEMkgGMsB+RrSgu7mMAY8xj3Udaj3pJOT90kY9P8mrUQBYsjkjOQD1oEy1Fq91AduBlT271YbWZnT72P9nGapiPeCCCSDnP+FPW0LNncACPypk2I57lpGyT8o7Y6GqRLNuVeWPr0xWpHpm/OZThu+etSmzSKPKg8HnnmgZj/ZZNyseh54FSraBvusm3vntV7y3ZgqsQuc5xzUn9m7s7/vf7VFguZwSMyFSB8vTAqeObY2EX/Crsenwhuh3elWkgXGNobnuKBXMWSKdydkZOeciqradqE5w8a7exPauuEZA4jUd8AU/IYAAcelAXOWt9Buk4klUAjgE9K1baxEKfvDz7d62AikDpTJIkI9vegV7lB5ESMsq5YdqzZ72cAjoD1Ga13SPBJxz6Gs65gibuDjocdKYGDOzEHLvvx0z+lUXhZjkZOO1bclixbKrnNRm0YLnYeOvNIZgy2srfMq5B/Oqc1tIoyQR7VvXQEYx098VlSzAsRtwR2zSKM3y3HRTwaVbdmPA+tTvkn5RjFSLI6glcYosMVbZ1GACue5p5tt6/M5yPaozdSnAbp7VE9xIeh6UwBrQBsBifrU0VtbrhmXcfSq2ZZOF3bvrV+z02SZh5jFPU0gJovs33Uh47irKQ4OQMelbNjp1lAFaTDEdzVi4ubWNDsRceoosTc5+WLGDjJ7imxkB89MVYllEsm1eAT2rY0vSoZXDONxPqKBla0jRkyq8nvWjHaSt0zXRW2lR7QFjAH0rWt9PijA3AU7E3OVj06cjIXn2qwNKum/gNdgqQxjnGKZLfW8Q4wTRYDnI9LuFA35xVhLTaeWqzNqSykhTgfSqE1/hSNw/OgQ+4AiX72fxrm9SfLAA5FXZrp3P3s1l3eSy5FMZdYBSPoKikTP3cCp5FccY7CqxjYnrSGNXKn1qyrnHHFVzDL2H60zzZIzzGTQBc3kU4XLdzVP7YpGCNp9agklfqhJ+lA7Gn5xboT+dSI5UgnmsT7RMv3jjNWrecsR834UCN6G5XPzcVaMisuOKyYirdxUxJjHyvQBYlVM4/lUWMcA1H5zetJv8AU0xE6pzkN0pSgJ+8aiVwBnNI04HUUANktgeS+ahNvCCdx59RQ7CTo2PxqJlIGN5oAZNaxEfKxrMnhC5xjmtNmwME1TmKnkge2aQyhs4yeB9aqySkKVHWrUrg8A1TePLbs49qQyBizD2+lRsAGwVwTVlIJM7vyp0kY2gY+b+9QBVVT1DAY96nHKj58H260xlCjGce/rSjAGcHNAFjYgUFRnjnmp1QYyRjjoKorKwPBIq7E+VBYjPtTAXbyQV/MU9UU8HIA54HWpowW7VMAGOMGgRAIgV7AdhTZbVFiLA5Jq2YRwA3WoJ4SN20E9hxQBneQo5BOT19BTCwDlOTxzT7hGVPm4UdjVYXSqhAX5s4/wDr0iiTyycDI/PpUkZ/hQkjOM0xLlGwrHDEdKnwHACnPHAoAuwTqi8FQB71pQ65HbEDIYmuXnRyrbWzt5wKhiSeZ8NtA9+tO4nG56Jb+IbKb5XAGKurcWUyh1Zee9efxWrjBBIwMbR3q4m4ZLMR657VVyXE7fZbSjG5SD6VWm0iJ/utWHbudv8AriO2M1oQ3ToDmQn3z1oJsyX+wmP8WRnjPWj+wJySAT14NTLesuMsc+xq1HqozjfnAo0DUpQ6FOrZkNX4dMEZXPIqX+1UC5PNQy61Eo+7TFqXUjjjHzYwKGv7KEfMwH4ViTa4jMMDA/nWVcajE8hDAD0yetK47HTzeINOgyCc49KyLzxJp0yFVGM+tctdTwMx3AnI+6BVSRoQykHBYZ5/nSbKUSbUbtZXZ4vlQeg6mqHnquQ0i+6nsamSKOVhk4APUHgH/Cr0GmWTspkxwfWpL0RmSXgRBukZsDC4GBTDqrAbPN6gYA711EOj6PIoRnKt65on8OaTzIsgBA45oDmRzBvlZfmcnHBOeKpO6OxyByecdq6CfSLSBz5Tt6bi2fwrJntTFhOvfIGDSKTRDFbEx5jVmYngg/5xV6HT7onc7OCx4GePrWatzPC+I2xjk+/vV2DU7kBd42t/dHegHc2ItMbYHlCoynOAf88VZltLdY8kZB7DHHtWNHfT5YZJJPAI4HtUglLJ84J9MDNMhpkkyWQVisZD56gVnTbS+E3eucda1ViVuijcR1A6VDNbzEjbEAB7Zx70DRlrCdu5cBycAk08qm6PzM8HBqwmnTzHAAyT8vFXodAZky8xA+lA3YqLASwKnep5B6ZH+NXrdSikMxCjqP8ACrKaSsO0mUZAwf8AGrcEFrHnzDk9/WglsghLhvunaBxxzU6MAxyx4q8sttGwwBtbpUE80Rfaqduwpk3CGaAsep9h0q/GiSKBjjFZkMg+9gj6Vegcg9DQJlg2iYyT9Kb5MaY4yBUyhpMAAjtT/sTMM5I9aYimy9ccgc1XkuBEOfzq7NacEKxx6VTlsw4IDYHoRQMoy6pIjEYG5T/CahGrylwFUcnjNXG06JWJ25PSq5tY0yAMZ9uaQxrajOCdvI9RS/aJ7g8de/NN2ovf5u4x1o37W+UEH3FAEsEVw7ctj1ya1YdLjY7riVQp7ZrEL3ByyYHFVJZb0rw7YxjrTuFjr5INMtosllJA9a5zUtSswzBFy2OCB1FYuZ2JJkZlxg5NMFgrkFm57HHShsEirdTl8qoxn3qh5JI5z9c1rz2ShMnj05rPb5CQOQeMGpKKph7ZIPbJ4qFlKt16+lTMhkbHI+tPjtZgRuYf0NAyARvt7MKd5eOcHPtVwRiMcOvuPSondR0cGgQyPg/N0qwl46jCZYdxmq+8Hvn3qSExjJzzQBZFxcuPldh7VIscjDLvznnmoPtCIPvHNNFzIx+Uk88UAbVnDCGGWyT2NdNp80UIG1c1y2n2zvIDI+1fSukhktrdMjqPegTN9dUZVwoH5VE+rvk5YD3rBm1RmPyYxVGa7kZuaYjpJdTYj/WCqjXq5yZAT9etYKzlsjPXtU0cJc5LfLQBrfbC/C4571EVYnLMce9NiCpwMVPvFACIiqvr9apXxUsuOtascCyD0qjqduEdcelCAvSDccgdh/KovIGeQRUYu2Rh8hIwP5VchuUbBYCmAxYSDxSSWpkWtBPJbvip/JQr8pFIDmJtPZSTsqBbbafmB611EkGRg81Ue0B7AUDuY/2WNxyKUWirjFaJtSOhqIxMvGM0AQouwYBqbcGGM9O9RSIw6CowWz900ASEurfKc0u9iMtQGIXoc0gBJ5NMQoJal2g9TUgjAXr0pDIE4IoAhZCOR/KoWLYwPzq55iOMYIqF8DikBnzNJ6nNU5BKxGeg7GtgqpHIzmq0kKluKB3M4KMHcDUTqMkn8BWi1vJjgZX6VUngbOAMUDK2cd8Cnk4UA9DVZreWNzwTnv2qRFZfvg5FICUxxsDkD2pqQIRzkYoY4GRTRM3TPvQA8woAOTzTki6HggdqVJVZgMA4HNXIVibkk+wFMQtsRk/Lx05q6I0OMKP8KYiRgjirSeUAfmAJ6CmJlVl2ZbOfpTElyTx17ntVt0DcjnHpUTonHY0gKstjHcDAkxWfcaQ6/cwa1iCpyp6VXneUgsGNAzn5LJo2b5CH+tIqyRkkHqOhrSnkcruZD17kVScSMMkfQCkWBdioCgt64FRiV1OSMgdDioWE6n5VLfSpAzKdjqRu4wRSA0rW5HB5AI71oRYKENtOehArHjEWQoXaO+BWpA4AxHk+mapEs0I7Jfl+Y1cSxwOJDg+tUYp5QQGGQO3etC21GIYSTcpHrTJZMto+Nu78TSPbuuAOR7VfjubTA3OAfrUU9zbDhZQfoaLCKBfHLdB3qCS4gPOfzqyXidtodScVC2kiVSQ/fNIZTee2ZwARkjBxVJ1jk3EY3ep61an0SWIcNkmqEli8XLc+ooGrFWSHCuzSbfwzketUzbMshkGG69W7fSrTxhDnnd7dKqsS68dT/ET0pFIg88QzZVRwMc9q0IbuJv3e8Hbyfas6aFWCF+VJ4z1NI1ltcEghSB360FWub5uAq7lkUMehzninNcIMIGIxySfWuZ8ySKQqMrtPB9KcL8eaoLg89W7e1FyeU6OVQxyvT61Sntd247i3ocnNUotTh3EDntjnn3p7X/zOrcYPHPP1oHYjkjVQW27Md8UxJVDDA5IwMg0rb7gEuMAj8qYbVdhTecbu/X6GkUaMWZMDavy85x19qswQbWyzEdyPUetUoUaNAEzyPrWhbpGNvzMF7imSzQheziAMvJ7c1aF5Yn5QoB7CqsMViq7nOPTnpU7GzJAQDcOi0yLEMl0oJaFefeo/tVwWITIz1A5/GrTFOip154Hf1qBlYgKoGSM8cCgAQSSsMyd+c1dS0iLAu+ccDmqqxXRC4XI6FSOKd9luVwMZXPQ9qBGn5VvnZswQKFS2ByFz7mqKC4Vx5hIB7kUr71GQ4K55GKANNTEByoz9KlUZHyjnPHFZcFxg4L9u9X7e7VQNpFAi8jhVyw+bHOabLqCqvI4qvLcb8EdxzVZomfpzmmFhsmo4bHX3qBr85GRxmpkscn5/0qZLJAv3fxzQBVe4DDC9f88VC4Rh83HetE2iLyPTnBqtKoQHZyO4NAGa4UA4XJpnmPjGMH0qxIpK7scZqHAGM96Qxu5tvI59Krs5b5s4PfipnlbJBVQuOCOtVWbnjvQAGLAz1U+nalAXHGFx0FOVJXPyqeOtSfZpNg3qQfpQBVaKN2+YkH371Xksol3ZAI9fWrzwyFQAMj1qL7M+PmOfwxQMyZERCdiZYdyaiBfacbc9+OlaktrG2c5yPSqEkB6oxDdORSAozwuCDn61CEKngAnuDV/yHHEnHoai2hCSTn8OaBkCxnPyoAe4qeKFX+V8r70gzu4FPAlzgn6A0ASpp6s3LEjtWrbWUaKAEJPSqlupBBYkDHQc1rwTFV4yQaBCi1KZJbAphIz1z9aleZmX5uBUJx14NMBNp56A+lMchjgc4qXcrDGeP5ULGhPUH60CCER5GQc+tXk6fL36io4olBz0q+iRhQPTvQMijjLcEYqxFbUuVUZHPtUgmJ6CgRchhRRljVHWDGzLtxwKcZG9azr1iZRzTQEiyRtjnsKnXb/C1Y+7p16CrUEhHT86QzVVX6hqek00Z9aqpcELimNdEHjkUwNYXLEfMKQy/hWdHeL/AB8VbVlkHHegB3mpnrzQXXNQSQMfummIjg4oEStGG5zSeVnoOaXBA601pHXoMigZC42tjbQozxgVL5isMHrUiQhsYNADY7dm6ZIoe3K8Mh+tXE/d8+lTpNG/ysKBGNsHXGBUbIuOB1ralto3HAFUZbXAoAzcDNOCrnJpzwsDweKQKc8kEUgH1DJEDlmxx2xUmCMmjkj1oAzpF28gVVkiyxatWYrntnHNVWH94cUDM8xjGCOD6VWkRF5GT71pygYwBWfKDu6fSgZGjcc5+laNuC2MdqoiIjuATTh5q9CcemeKQWNXywTkP06g0u1kOBnP0rOE8ikDqfSp1u2HYn2FMLFstNj5XI59KZ+9BORn0pv2k9CQKYJixyGzQIf5kpGSnJ6jNPRi2AQMUkbFmyeT9KsrGOpoAqyQ+YCO1VjaMuTWrtB5H5UyRdnB5JFAGYsAV/m2k/SrMcVqHG5QSe4FI0ZYggYx1NRPbkcgkZNAFttKtJF3qcOe4NRHSnjxhxTYo3j53d8mriSsTg9qAK6rIrHk5PrTlVtx3BicVY3DIzxnvViCJJCAW59RQIppZzTHg444FWU0qbaMEcDGM81tWmmxsM+dj2zWimmKo4kzTsK5zAsniHRs+ualSWSLHP4V0T2DbSAQay7rSpz908UWC5ny3RUjzWGD0A61nXUsDJuaQN3wDyKuy6TcvJ90kDv61Sm8P3JB+VxnrQNWMqWa2Lf6wAevvVGT7PkrHMAcHlsflWnJ4feJizkgAc46VRk0MqGy7cjoBUlpoqN8w3EowA7YzVR59q4ZiMHOQelaX9jiNSN+R2FPNtEnTYuBwcdKCk0ZTqXAGR85ySKabIFRjGewz1q8yxI5VB1GATUTMxbaiZx1PelYdzMkgkibJBx2IoBlUZ2ZPU+9bC28ryjKxk7ckkZIq5FpG5ABGiqDnGev/wBaiwXMhJpWi27Gx/dA/SpdspIyDuIzz/KtUaVJ8xBAI7evtQNNd2IdsY9KYrlGKVlBUISF67uKRLmQy58xsjsD0NbcOj7mUiUlT19DUg8MF2+98vt1osK6MaO4Gee3RWbrWrayo2VkYY69easxeEpcqMlvetaHwm5bOcBuvr9aLEtojtxCyDDgEcnJ61dVIMZ+Xirtt4XjiHMh+lTPoZQcPxVWJujMUrGCVPy96Glix9/ORU76PKuQJMg/5xTRoZ3AmQ7e4pAUpbhGBCjOOnFUJFklGAm3HAFdB/ZixgcDgcYqP7Hg9Bg0AcykTRsQQwYdsVftgwKkIcdMmtf7Ki9QOuBThEq8KB78UCuVVdhyB8p9qc0zIff6VY8jceMA1ItoDjd+NMLlcSlgAeG96XzGHUVcFrH6dPXrSm2Uj+dAigXx3561TlZiTtwe9ajwKOvbvUBjRGzgE0DMlkldQAhx61F9iuHGGP41qtKwOVXA6U0yOxBCflSAz49MblXcsD61YTToEUAqCR3NXVgmc84ANPMBQZLD6CmFypsWNQqqMemKrSqScgYq3LKqDleKyrq/WMnHSgZHK5iz82VNUppyQRxSPdh2wBn+tCJuwRHhTQMqyPMuMD8RUJy33sg9vetRlTaBwPT2qo0JI68jpSAqMN3BzmoiuGyO1XNvGCOfWq0q+WwzgA0AC5k6YDCpY4jJw3BHSiNY9vykY78VbjPy8DdQA63gAwSxzirXnBFwB+Iqvl2GP/10+NXHDZwaBCsHPOTxSoueo/Cp0TGA3zVKoReBQMgWIE4HepktdzDnHuKlSMZ471YjiYdjQAqwiNexxUg24yCBSlHKdMGoI3VWwx5JoAsgDHIFKZVHagYx1FMbaOtBJGXBaqV0370VaaXbmqEz73GDQA5o17egpqna3U4pwbkA88Cpfs+7nFBRJGSwpxiakjjePjFS7mHUUAVGjcN3pyTyJ0Y1KXyeRUbFcZ6UAWY75wAGBNWRdKRzWUHH0pPM/wBr8aANcSK3QikbJ4zWasuO9TxysepoAV0kzkDpTo7l4yM08TBRzj3zUckok6AYpgWRch+9TRyKvJNZi9eKnjoCxuRSxsMGpWiR1yCDWOm48mplmeMdaBE89qrCqn2Ty+nP1q2lzlRu5qQMjUAZ7QbupGaia2YcYP1NbCxK3enmAfWgDB8o45UZ96he2J6D8q6F4Y/SoWgQcDFAHLT2MhO7bgelVxYsTz+vSusktcjAxWbLbOhPy0hpmK2nA528nH0qJrSSJclD0raA+fLDnPNSskbr94ZoHc5gSDcdw209WjPKsTWlc6Z5hzt7etVBpxjGRmgCFt7nGcCkQyKScdO2KtrZShQTj2p58uMEOD07DrQA6GbgEKfyp7O+T0AA5NRxtEBwcew61aV0b3X6UCI0kY4U8D1qVUDA4UkDpUe1fXPPQVahmxgEA4oAh+ztIhBUg1C1tOOxI9q3oZoZBgqKmNuHG5AOelOwrnNqJDIA64A6k1MVUscqBxxitl7N933M1G9kwOfLNArmU8bIhP5cVEDKMMFIJ4rZ8nggxketN2Jg4XHuRQO5mxy3inAYjIqaPUtRjfaXarny4PcikLpkAjp1460XARNfvd2CCM+opG8RXIHzR/iaTchOMY98VJHDA45Az607sVkM/wCEilDL+7xnuR1pJPEkzBh5XHcgVoxWMBwflOeckU6TT4yuFCikLQ5a51mWQENERzWe1xI7A5yK6G90xl+YAO2KyZLG4QYwOe9ItWKbCZkyxyCeFzioiqF+eQOvFXfsU7NhWOR09PrUElhcpIcsox6mkMgaGLPTCkY696cIo0YFEBAHPPWlS3lV+qkfzp8cM4JXbx1+v0oAkEhGdqYI5PFPeeTBPAB65prLcYwVGPaoHaRnVHjwo70DHm8kUgDPuDToZyxJbAUfmahQF2YlGY5xwOTSpbTZ4jdgT/d6UAaEN5EijqSKs/2sVI2A/n+lQ29qwX54zye4q0toOCIs5p3JEGq3WSyNj19KuQa7djBY5FMSxbZ8oxntirMNjIvLKtO4tC6uvT4+5knpinf2ndSEAqRnpxRGqouPLB9qsKJW+6g9qdxDI7qd8Blx65qbfKw6ilFlcSYJbb6irKaecDc5/CgRWWN2OGNTJZ7+DVxLZEqbAAoApLpsR+9k086fFjI4NSSXSx9OapTXk5JCjj2oAWW2hjH3gKrPJCvG/pxUMqyyHJUnNQPDKGyVwPSkMueenQc9qRpf/wBdUgj8ZJFDqRwWP1oAfMzE4zx2NVjup5Jz1prNjGD2oAjwcHtmkM/kjIqGe8WMkHPFZVxqGeFOD1OaANOXVyAQOeelZ02ry4yo/wAazTdB2bjDZ4pu8SEDHPuelIdieS/nn6DI6EGmR2TyZLMRnkYqWJQn1NaVskbdTQMq29osY+7kjrUzQjbkDaCK00SDAyeQPWmTNEEwMUCMOaPbjcvXiqshZBgA4961pQG4UA1WaAZyCPcUDMmTIPXGRmoNshbIII75rWMYJIKg+vFN8gBsqlAGfEGBIKde1XrdVJz1B4xTxCzPwmPcVbtrVgctwD3I60CIxCSflOT71IIG28jNXDAoYDuO4qWO3568UAZ6xNjC5p6QMCNwyDV2SMrkIQG9+hqONmI/eJhh1xQBZtYUxVxSijBGcVSjVmfCgk+orRg0u6l5xgH1oAhYhugqk9viYMx4PSuiTSDEuWNVLu1XBBPSgDNYKF5FVZMn7ucVewoO1jyKhkZV+6aAM9on6npVZ12v+NaJYk1Rnz5ufemInMcakEDsKkjfbyAMe9N+UY57CnErgY60iiXzFNI59KjCj+9Uypn/AOvQBAwI60BcryCasMgweKhbKnigCF4WxnFVXilB9Oe1XxKQfm5qQKkg44NAGaqysc8/jVqLeCKtx2571IYOM5AAoArGMsOtMMD5yKmbhuM4qRW+X1oAhU44I61KpyBim9eoqWOPjimAolKtyKlEykUvklh0phtz6Yx2NIBwkB5BqZHYd6rCNk4xUytjqKYF5Hbt/KpxKcYqnHLVgOpoEK5yKYYn65pS2DU0TKTzQIqEyJ2NRM+7qK1XijZaoTQqDx0oAznjXJPFVZEHG3jHetB4/wBage3PODQMqAOD1JHvVhNr4UjpTNm1sDJ/Gr0FuHGSRmkBEsO85/So5tK84ZxjPpWktuF53AUrSBRtzTsFzmJdLlh5JOAe4qKOB1b0+tdDcBnXIrLkhlBY4H0BpDRCIj26U5kIUAH8qPnAzjmlG9ugpgLGXTjjHrWpZ3brkHnA71mqM8Z4FW4QAMetFxWN63vYzjeMVeDwsM5FYCxqUyDio5J5Yk4Y07isbMyxHIXHNVHgUr/SskXspODwasR3TkfMTzQFiw1su3IxVeS096txuJBnd0FPWPefvdaAM3ySvVc8UbCOAcVovBxgH61A9vg5Ddu4pARKWRuHzSSXUyrxk/jTggXOSM1HIUwRmi4FZ7xwcEHBqJ7xGGOQByakfHXg1GIw+dq8+1AyNMzPlfXircWlvM5YqfxqS3TyMfIPyrThvY1A3DFFguZ7aA7quwgepqJvDt0nQoRnn3rZOpR5POAO9RPf7h8rknPSnZCuzDk02dMlwMDqKhawDjn14rVkd5GOSee1NEcgOVBOOaVhmfHaRxHJHQ54rUt2WPC7BgVW8u48zITp1qcWs5GeQTQBaZoWyCABUWYhnaag+wznOSxzVuDSmJywOR3zQA2JzjjP4VeitZZRk5FXbayjiAJGSKuAKKdhFKHTwvLkk1bSFUGAAKkyKQuoHJoEOoqu92iZqudQ7KlMC47t2qs7PnljURuJZBwuDRtc8saAEZgM55qM3aJ1WkkIXqaz55VzxSGW5NQx0AFV3ud/J61Sky/fg1HsIP3iT7Uhk0l0d3ambmbDZ4NRshY8qc+uKcsRAOB9aQEwKHrSGRRwBzVb5z8oGMe1I0Uzfw5pgJNFHLzIuKoy2VsBknnHrUs8VyO3B9/1rPeOUNxk9iKQIjeKJSdijjtVbZ5nKcGrsVq75IVj7Vbt9JuGydhHofWgZRt7FzgsDnPY1qQ2AXBMnFTfZHiXlhkelROxH8R9qBEpgVB97cDUexcdfwoRncEHtUyxjbnOD70wKrwgAsuQe9V36EfqKvNuA44z3qv5MhY7h17ikBTAZTk4wfbpU6qCMjHHarkdsNvzDmnGBAcr19DQBEiKoHr3qTGOD9096b5nJGORQil1zkqc0ASbFGOaGfI25/GmOrHgkY7U+C2VmGWI+lMB0Nu0pwWNbVppO/G4Ej1qSyWBANxGfetH7fDEMAigCS30+CAZ2jP0p811HAuFxms6bVP7prPe4lmJ44PtQBZu9Tc5CnrWRNNLIclqnaHuTUD4H3vzoAoXCu3zLkMP1qOP5hkmprieKI/O6rnpms6SbypVYODG/Qg8UAWycHiqcxzL+NWA5YZHNVZD+8/GkBIJVY9SM4pdueQar+W27pjgVZg6YPWgY4K/apFlkQYINSDG3g5NRs3YgUASrc56qfwoLg8jioVweg61KsZJoAibNLGxBGP5U942BwaFHtzQBKspzyamMuQM1WxxzTgB24oAmZQ44pgR1/8A10DPrUyA4ye9ADFGTk8VNFgHFOwD2o2gDigC2jADANKdpPSq6cd6kGccUCJQqntR9mVmzzSIG4IFWAxHWmBD9mx0pdmO9WAwoKqec0AQhCR1pdrDtU4UCnDmgRXLN3yKjYk8dqumEOKgktmzxxQBAYcjgiomgkB+6Me1WPLdeoqQBlHIzQMzmg+YHuRTAGjBwxFaR2cll5qrMiN0/SgCu0shUfMTULSFOrc0kylScE+lVJN+3rk0gLJu88E01m3Dg5rMZZlbJ6VNDMw4PT1oGWNhYZ/OpFQ/4U9XRl5pjYB4piADtjjvUqnZ1IxVZmYD5T9aOSepxSGX1nwSOMVHI/mDIGKgEZZc1MsW3k0xELQknPQ1YijJxkYpwIz05qRXOaALkcSoAAalxwMVVSbHXoOlTrMpANMQ4lgCRnNVpJn9Kt70IyTTWWNgORQBRL7s5Wl8re33AQP1q55UY5zmhSAcYpAVhAm0blGOpp37mNQdo4qSUZHuKpMCM7hkdqAJJJkJwMc1TfEmQM81JtO4ZGe9S7cqHK+1AFI2rYzu/CpFhcD7pJq4rAsPlp4IL4CUAQoJVHOc1PHMxwGH14qTeg5aonuIFznrQBMrAdatLIgABI5rFfUFxhR0PpUa3Ekr8bgvvQgsdOlxCOOKk+1QgfeArnolc5OT9auJblhgt1ouFjU+2Qg4L0n9oQjo1ZjWqg9ScdKFi289QKdwNJr7OdoNQvO7jPIqOMrwfzqwrKenSgCv83U04Eg8JmrQEeexoZ41/hoAr+a6/wANMe4fGDxiny3ClcAVSllcnIHFFwGSysxqqQ5bg8Z6VM27dyME0i71cjbkdqQxEt2xwCak+zOOQvvU0byKuSMUrSzEDHfrxSERkFV6Dp1qHd81S+VMzYJ4NSpa85PJFMCsASeRU6xbjyOverawLnOKm2KvagCounq2PbpT10aFvvAZq0ZFQc1DJqAQfKfyp2Anj0y3iHCgUk8cSLjIFZsmozMSN2BVZ5XkOS+PxpaAOu2g7nNUQEY/Ihq2kKuefyqykcaDoBQMoralhkjigxgKc8H2qzI4HAaqchVmzuNADR5fTOee9KXB+VVwe2KBEM5PPpU6MgABI49aQFUo55wRTSoDdats64+U1SmOT978MUwGNImcfrQsyY7cdqqSDH3QaYkUrNwM46UgLxlBb5fxpn2nYxx1pqWsvVgQKsLBGvLCmA1LucnC5q5EHf779R0zVcui8AY9KjM75O0YoA0wyR88Gka6AHy8VQUyMMlSc+1SrBM3bI+lABLdMM84rMmuJNxKOwHcVrmwZhk5pn2KOPqRSAwJJnkUqzBlPYgc1UeAPHtViB6V0zwQ4xgGq0ljGeRjHWgdzH02Vot0L5yDwTRNKPN655q9LHFEepJHrWJLJ+9JH96gNzd2EnGOwp2zCn3oV+mR2FSbh69aQyIHHSg8nOBUjJv9vpTCpHamAgPYVbgBUdKq7tvbNTJOV7UCJZFJUnpUByD901MZ8jkUcPQAwAkU5Y/XNSBAOlOCAnJJoAQL2B/GpFBx1qNkK9DSrkcUATAnvS9TUeGJ+Wnqrg896BAQRyKkjz61IACORTWj/u/pQBMshFSBtxyapZZeO1TRtx1oAtge9AX3NMQk+1Pz6UwJFx0zUqr6VXX1NSq2CMUAWAtKQcdKEk6cVMoDUCKwUE8in+Spqcxim7CKAKslsOoqnLbsOlabq56VXkDqPu5oAyJLdupBOKrPbHHIxnvWyWzwVpjKh7c0DMJ4AMd8VWaNRyO361uSwIeOM1D9gBGcUhmeoOBuxk0/GR15qWS0kXkL+dMZSmNwpgJj2oVAX5GDSrKmcMO9S74cBs8n3pASoQowAeKC27iojLHghWGO9NLj+E49KYiQ4zinLnHTiowxA9c1IkoUZNAxcnuKeGGOuKY0wYYxTN3PHSgRcRR97dmpRHk5BFU0kP5dKnWXavK80IRN5Y3dc02UhF9/WoftB69KidmY5zRcLCG5+bHekV9zYIyO1Cwb2yepq3FbIox3oGRqM81KFULmpRCBmlZBnmgRGBGCOM59qeWjVeBQEQn6VIIVNOwFCcggEA9aqNErNkg81ttbpjtVc26noPwpAZexFXhDwetOiY5bgc9DWmsC7CNvNN8jAyFxQMrxMwHpU4lfrTNrRsMDrUiyH070ASLIxXnPFSZz24NNV8g8c08MemKBDo4z9KsxW+e9QBiCOamjlIzimBOLfjrUUlvx1p4mP96o2kLdTQBH9mXPNJ5EeMU8jP8AFULwyPwBQA0xxAjOKP3KdBTG0+Z+TkfjTDaSIvJ6cnPekA4yr/DSjL8dKgb5BzUfnleAaBmpHbDHzNUvlogzWML5165qCTVJAD8xIPegRvPNFHySKpT6gi52kCuek1Bpc4c1Te6yuQcnuCaLjsbc+pZXBINUXvhkKx69DWVJOHJwCAaUAkY3ZX3pXKsahuiV7bqPPb8R1qlHwMdTU6hzj5TQItLeSLzjtTWvXcdSKatrK59R6VOliSBnlh6CgCFVmkweo9qsxxknA61oW9j0HStKGyjU5wM/SgRjR2cjHG0ipv7KY1uEKgGBgVFJKFGaYjHbTcLySDVZrNQSGOcVoXNx6E1mSzsG6/nQMkS1iByRyKm/cRr0AIrKmunI4NUpbuXndn8KANyW4j2nAFUJpYwMlhWYbh2G3OagZnzg4zQM0jIrnAq9aRo4G41z8TsDgt+daNrOwYY6/wA6BWOmgWBF5ANPkniXoMVkR3gx83FRT6miggcntQBenunXOCMGsi5vMEnd196rS3M033TlTVR1Y/eb8KBloXgY/e5+tOaZ2GR+BFU41VWGRx61oCL5Pl79KQiowZjknJNZFyMSMQO/NdMlg8uOP0rn9Qt/Luim48GgDVkba2cdhSxuGPParCxI3JXJ2j+VP8mMLwvagoF45BpGO6pFRdvSmsi4zigCEKc88UFe1SIoJwal2Lu6UAVNhzzUsb7TjtVwRIR939ab5MfJ29KBDkIYdKdtB6UwKBgD+dTIi7elAhm3sKlEKnoafsXYTilCjZmgBUhxUqQ5PJFIiirUSgjp+tAEDQHFR7T0xWqI19P1oaGMjO2mBlNBuH1qMwshrUMSD+Gk8pD/AA0gM7cy9e1SI+6rDwx7j8v61EEUKMD9aAJAQRipMYpI0X0qYRrnpTAEOD1qwrelRiNc9KeEUdv1oAmD07NJGik9P1qYRr6UCIzUTDI6Vb8tMdP1pDEmPu0IDOZFJ6VGYQea0miT+7UMkaYHFAGW9vjoaYI5PXpWk0aelII0x92gZnEHGDUEkSnJ21qyRJsztqnIigdKAMi4tSRniqMtu3HUVsuODVKZQFbA60hoyGt5FyQTzSqZEKgk5FXyox07VTUdPrQMtQXDMMNwasojPgjkZquqKWPFW4htYY9RQITyZ9x+QkdqkWGUPzGcAVsWoBGDVwIuOlMRg5ZTkpyfaniUZxt4rWeJP7oqsYY/L+6OaAKLOhABH4VG8S9ifzq00aZPy05Y03Djv60CII4yM9cVbjgZuRn2qaGGP+7+taEUSDotCQGX9knxSfZp+4zW+I0x0pGjTHSmBiJCQfmHSpPkXr0q5NGmDxVCZFw3FACNLF0zTlkTOBVPYu7pU0KgEcUAWty9aidh6YqSRRu6U3Yp6j9aVwKUsoI6dDUYkIyO5q1JGm77tQmNd3SgYxZzuwcVL5pJ4qNY0Lcj9asJGnp+tAEiq7DoKk8qQd6dEo2ipdi7sY4+tAFd0buagEchbgmtBIY2xlc/jVyOCLA+QUCM2KGQDPX61P5jIOnStDykx92qlwigcCmgKrXUhyBiqr3B53EA96ScYbjiqUwGc8/nSY7Eksi545BqtIwHzAHHepXReOP1qNkXHT9aQFWSTcMAH1qnJE8isMcA9a1FhjZuVz+NStDGqcLjmgZzn2R4yTyKebdSAa1JUUIwx3rNlUYI/rQMjWFSTx0GaQI2RxkGpYVDFs5OB61p28Mefu9RSAq2tufMzg4961IYQO2O1TQwx5Ubf1rUjt4SBlBTEzMEXbFWIraRjwv41txW0OB+7FW0giA4QUCMmK2kHerawkDk4q/5SY+7UTovp+tMRSnCKh5rLmmzkKK15okweP1rJljTceKBmbPJ696z5t397itK4UZxjis2ZQHOB7UgKMzAdcZqoZkY4zip3UMGJGaoyKAQR1oGS+Yi5Axx3qNpC2Nx6dKjZR5QOOadGA0ZzzzimBMjR7QeM0eeVb096asak8irRhjMSsV5AoAhE7Oef5VPGp/j6djik8tQxAFSxAbT9aAGtkZAHHemravO3yZGT3FaEMSOAWXPFattDGqcIBQBRtNE4BkYcdK0VtoLdMDDHvTj1x2qNlGBx1NAiGafHC4/KuQ1JQbpnB5Jrq2RSxGK5i/RfPbjv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pic>
        <p:nvPicPr>
          <p:cNvPr id="13" name="Screen Recording 12" descr="Screen recording of the new starters' induction toolkit">
            <a:hlinkClick r:id="" action="ppaction://media"/>
            <a:extLst>
              <a:ext uri="{FF2B5EF4-FFF2-40B4-BE49-F238E27FC236}">
                <a16:creationId xmlns:a16="http://schemas.microsoft.com/office/drawing/2014/main" id="{DF07FB1E-A6AE-44F8-B1CB-70D9E45AF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" y="1119666"/>
            <a:ext cx="12090400" cy="48514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79A04B1-8884-48ED-AC4B-A810324A3C96}"/>
              </a:ext>
            </a:extLst>
          </p:cNvPr>
          <p:cNvSpPr txBox="1"/>
          <p:nvPr/>
        </p:nvSpPr>
        <p:spPr>
          <a:xfrm>
            <a:off x="3448425" y="160338"/>
            <a:ext cx="709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The New Starters’ Toolkit</a:t>
            </a:r>
          </a:p>
        </p:txBody>
      </p:sp>
    </p:spTree>
    <p:extLst>
      <p:ext uri="{BB962C8B-B14F-4D97-AF65-F5344CB8AC3E}">
        <p14:creationId xmlns:p14="http://schemas.microsoft.com/office/powerpoint/2010/main" val="4108691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0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E0373C-BDE9-4FAA-892A-B226DD97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C2BFFFF-16DA-434F-B48D-28B53969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AD419-2D3B-4CD6-A841-F11CA094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7" y="533400"/>
            <a:ext cx="7960033" cy="57911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J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8Tvo1xGs9rbT6bqCkCS0lXIYf3gfWubTLOowOTXea7PFeeH4bHUL60utU8xfJmRgWUe5FcZcW0ulaq1rdhVeMjJDZGD0Oaqw09DvvDXhuw1HSJRqKhPN/dwsDg7qq+FNCtJ7vUNO1RP9SGVm6EYPX+tO1HxfDocNhYWUNveLEgkdic7W9sd60hqumXGoS6lBcxKmoWLFl3gEOByPrTSRLuZWmeF44dbvNOvcuiRmSKReNy/wtVjVfC9tceG7fULAAXsS75I/+eiA8nFS+EvEdlqWn+TeyrFf2cLKjuceZGffviqF14nTTbTQLyB0lCeYsyK3Ve4NOyFqRX2h2y6XpV7Ah86dyrjsRUvjDwtb2eiRalZHM0OBdJ6A9D+FdJLc6TNFpctrdRtaKzzgZHyjGcH8axdO8Zafr97eaVd2qW8V+rIsxf7x/hz6Gk7Am7nm5Y57Um4460tzE1pcy2z8tE5Qn1xUGak1Jd1IXNR5+Wk3UDsSb+KN5pnrR7igLD/MPrRuIqPJo3Z60ASbzSl8rUWRikzQBJvOcUvmVFml3dqBkm/igEnios0obaev1oES7uaXOKRZFH8OaGkRhxGQfrQAm/FKX/zioyc9KQtQKxL5n+cUm7vxUeaKB2JN/wDnFLv5/wDrVD2o3c0ATeYfX9KPMI6Y/Koc80uaAJvM/wA4pwlx2+vFV880ZOaAJxIRyKGlJP8A9aq+e35UvNAWJ95x/wDWqW1kzdRjtkCqeT26GnxyeVIj/wB05oFY9Tk0bTrWG1N3e28DTJuCyEAke1YGr+G5bHUViADJKN0bLyGFX/F9r9u/sSVV3KLMdBnqa6GzuIl/szT5wHvYLGSVI2OTkdBWhlscPFo8tvqlqkoIWU7QSPWu1l8M2TXLWRu4RcFeE4zmqbX0tz4aS41VUW4ivIxC4XbnLDIrQu9VEPjIxDSxId6jzw3PTrigV2eXXtu1hrU1pIuGim2MK7y38NQy2n2Mzwi+aLesJI3Yri/EeB401BfMLj7SRvPfpXYOkugxi+cNcao8WYgedoxjcx/pSRTMnwpojazc3UBAAjJRiR0INUdD0s6hrUtnlcLIybscDBPP6VP8PtQnTxbHC87eXMXd1zwz4PNS6NerY6V4i1YffjaSKL/fdiBSG0T+HND/ALWs9QlG0RwlsPjg4z0rG8J2b6rrCwIuQcljjgCtDwBeyRTahbPM5hSxkdULfKDjmsDwzdyW2uaeUmeNJJkVwDgMM96Q7bmxc6Y0XjCbTEAbZIF4HXP/AOutTSPD4u/Fd7p6ENHbEo7gcA4qe2nhHxG12+lI8qyDTNn/AGVGP1rC8FahcP40s3knkC3UzySIG4ZiCeadxGroOjLea5qkTsohspDvdhwAP/1Ve1PQI5fsNzZsk0NxII1demapeGL4tr/iWHYZbeYuZAp+bAYjj1ropruyt9P0DT1drcT3wZfM4bABOfbnApohkOr+HrVNKu/IlR5rNN0qgcjinaT4dt/7Ls1mkRLi7TdGhHUYqa91Jrm18RJcWotoUiY+cOr47H61Na6jJFLoMMFqtxCYFzcE8rkdvpTEeWayhtdVubfj905XgelUN59vyq/4kkiPiTURE+9FnZQ2evr+tZQOKze5utibef8AIo3tUWeKTJzQBPvJ/wD1UnmVED3NGcmgZP5hxgAUgkOKhBx3oJOO9AE7SZGM/pTRIR26e1RZpQepPFAWJfMNODtgH+lQ5pdxoAl8w/5FKJOai/GgUCOi8K2Meqa4LeRwv7tnAx1IrrPD3h1Lya+uZcKsJKICOrVwnh++/s/xDYXJOFWYK/0PB/nXo2t6rD4futJs0cbp7ozTc9EJwM/nVIiW5Q0/SIGt7rULuRYo1nEKbh3PWmv4bludZS1QDYTuLY4C+tL48vItO0q10eFgWldp5MehPFNt9enT4atcySAXDubbzP4io/8ArUybMl02DQ7zVmtI76NpPMKRoF5bHerOpWVhLqtrpdrcK00khVwF+6AMmuN8Fv8A8Vjp3pvb/wBBNb1perP8TIgrDaksg4+hoTHYSfRjLq0VnH8qtL5e4jtmugstBsomu5bmVUjt38teOprKj8WNN4ths47O3EZuPL83JyPetiPUdtlqskcKzsLwqFbpQIzdSt7CR7e3s7hZJZpRH93hc96bruhDThFbR4JcgByKg+13Nzq+mGa0jt41uFzsB+Y1r3GowX/iG40iSQeckgeIk/mKAKyeGI0vmt5JUWC3QPNKw4+lR6pYWn2QTWcySRbgmR61qX88v9rX5tjFKiKokiY8txWewtpNKk1C4tzaukqqqk8OSewpiKes6MunqsKYd9oZmApdQ0M6fbWsK4knnC4AHc1f8VeJk02/W3FnBMwVSxZjkVrSzwNqkN/dMFt7O1Ezk9AT0pBqYuq+HhpNnFHuV5G5dscA1Xn0BkvbWxiZWafHz44561oprFnr+mXcNq8jyxEyEyLg8+lW9Pu4JNIj1Z3GLW3dCSf4ulMNTPvfDyx6lb6bCwLP1cjoO9W7fQrCG1M89yiR7ii5HXFS6dqME2kDXHkUCCBkJJ/i6VBbans8LWc62q3LyMxCsenNAGNrq2VuiraTLNu67V4FVtJ0v7XZXN6XXZEwQKByTTNdubi5CvJapaooxtTua0vDF+lj4Wv55IlkCz/dY4B4FIZFp2im7W6uHYLHAOVxyTV2DQ7a3hFzqd1DarL/AKpH+8RU2ka8l/pWpyNaRWyRld2w53VD4kikv7hJ4gZI3QbNoyMYpiuR3GhzSXMUVuqsJj8jDGCPWr7aDZxRtbxXkMt0g+dV7etOtzcafpemWG9F1Jizqrn7qe9Ja7NR1BrW408xOASZozge5NAyDTdFtpLI395dRwxliqAj0qWXQ45ZYBayo8UpwsmBinyXunWnhqMyxvNEJnVNjAZ5rO0zxAL/AFrTLC0tvs9nE5OCcsxx3oDUuQaPZC98ie+iSTdsWMjlqNatNO06FglzHJMDgoByKpXFwreMoFBBIuBn2o1OL+0fFIsYzzJLhsdl7mpAt2ugSNow1GXA8zlUxyB2NQw6RvsZb1mUKr7QuO9dB/bmlSam2mxzuxK+SqhfkBHvVYqY9BuosfMs5HFMDkpDhjgD8qEf5hwOvpRcwvEcspX0zUKv8w+tAHB+W0bKyrsYcipbp57qVri4cyO/VjXocSeHdcafTIbUqsMW+O9VudwHf2qSCx0awh0+yvrP7Q98OWzjYPUUrFcx5msLbcqpA9hTFg3nIXPqcV6rpvhq006fUlNu16bY/JD3ZT0preFtN/t5GhjaGOSH7RJbMclMdh7UWDnR5W0YJxjJBpTCVOdvX2r0PVNM0nUtKOsWUD2bW0gSVTyHTOM1YhsPDmrM+lQo/nJHuS8U/Lux0osHMjzTyiozsIB/CjySyY2nA9q9Nh0nRrHT7WHUYJJ2vMqrR/wj+9UcPh2w0OS+kvyZbW2wVIHLg9AaVg5keYsDnnOabmur8ZaJaWYtNV0xmFleA/u36xt6Vyf4Ui07oXPNFNNHNIY6l7U3PpmjNAAaKT2o70ALRRupCeOlMBe9H1pufWlFIApRz1pO1NzigCTiim5pKAHZ4o6U2lJpgGeaM/Wm0fjSAdmim0tADqSjNHamAtBNJmkzQA7vQCRTc98U4EUASRoXYAdzU7WUm3O00/SFV9ShVuVZsGvVJdB0mymSG4uVRygYrtJ4NUlciUrHnUOua5DZpHFfSCGIbEXap2j05FUkur6S9N6LmY3incJg3zD/AD6V6Zpfg+BtVv8ATpnUx+WJInHdT0rB8LeHfP8AENzp9wuDEzBjjsKLEqSOWur/AFPU/L+13k03ltuTPRT64Hep38R695mDqc+emcLn+VdTBoFraarqv2idI7Wxl2tI3vyKz/E2hxWOqabLaus1vf8A+qZe544osNM5J1k83LFjIW3FmPJPrWvJr2v+WGfUpsEYyQv+FdF4j8NLp15pIGC10GBX0IA/xrTbwvZzRT6UtzGdSji83ye4FOwXPN7Z7iC6Fzbyuk6ksJFPOT1NKpna3a1V38pn8xk7FvWuw8I+GzqV6yyjEYBDEjpT9K0CBJdTuLqVY7WxldXkfpwaXKHMcdCbmCVhA7xs6GNtvGVPUU1reSAo67kZSCpHYjpXoM/hy3bXNJltpFktL8fJIPpTvEekaZHEy28pacSBAuw4PPPNPlDmOBLXjrcStNJ/pP8Arzn/AFnfmm2yXEcyzWztHJGcq69VNelw+G9P8w6O9yn9pNB5oixyBUGgeH7RNLW5vpAivMYFG3JLZxRyhzHntqbqC6EtvNJFPyTIpweetJfPeXM4mu55ppQOHkbkfT0rv4/C8NvrWpedIsdrZKJJH7AEZrM8VaVarpNlqthIJba4OxWA5J9PrSsF7nK3N/qd1beXdXtxLAf4Hfg4qOLVNRtrb7NBf3EUAziNHwBnrXYeItATS/BtjdsQJpHCMvpnn864VuWpMtDRjHFOBpPal5pDFxlRj86bnmlycYpooAdxQCMUh5xxil6UAGc0o96TPPFLnjFABik+lLu9elFAC9KUU0U7npQAfrSik96NxoAUE5/Grkr3N0/2i4mlkkwAHdskAdKisbaW+vobaFNzyNge319q7LxJosWmQ2NnCwaScIGcdMk44ppEyZzDJc3rG4mkkmkwBvc5OBUDvN5ItmlfyUbcI8/KG9cV6hqGlaVpdi1qrSNNGnZDy2PWuAXS5p7mEOVi8+TaHc4Uep/CnYlSKlolxE63EDtE6cq6nBFPtI7hLrzYHdZVJPmA85PWu7XS9LudKuH0+cTpaDErYwGPt7VYs9BsbK2gguJQNQvF3JGB90HoCfWnYXMecuZbaYSRuyyK24ODyD61bsbzUoo3FtdzIrMXfB+8x7mrviXTzp85hK/vCcECuqsPDlnY2cFhNOh1OaPzDH/d9s0WBs4qW91OeWMyXs0jRtuTJ+6fWmYuo5zdmRxPu3ebn5s+tdZbWOkQXSwXdyVupJNqxBCeaXxDp1v/AG5ZaFYsDPKR5hx9z1z+FFgucnHd363jXKXUwnkPzSBuW+tPu7q/u2Q3VzNKYzlN7cKfUD1rtLXw/p9sv2i6uFSIuYoM9ZCO9Rv4ei+3zNdTJBaW675JW9OwFFgujjJxcXDtcXLvJI/3nc5NOlvb+6R4prqWSNsblJ4OOldVq1harpi39q4ktX4jYdzTrfw1bWimTULlIoYUWSeRuzHooosF0crbtdWgd4JXiLrtYr3HpQkl2bI2izSfZd24x5+UmuyutCS4NqLFleO64ibtjualutCs4rN0splnaH5ZSvrRYVzihJdG1+xrNJ9mDbzFn5SfWrUOqanZwLDDeyRxL91ABgV1Nt4ftISlrPdR/wBozLvWAHlR/jUCaJawPJc6lcx20Mb+Wpbq7e1AXOYu76+vApu7iSULyu7oKgW4nFsbfznEJbeYweCfWuk1/Tk0+IPkbHGUI7iuTLZ5FIZajuZo4JII5WWGXHmKD96rFvq2o2cXlW97JGnYDBx+dZ6n1ozznNCCxZNxO9x9peeRrgnPmlju/OrcmtapNC0Ml/MY2GGUHGR9RWYDmnhucUDLDXMzW0duZWMMf3EzwM0ttPLaTLPBIY5V+6w6iq24VLEGllSKNC0jsFRfUmmBbikmWYXIkbzt27eTzn1qaCe8S4e4SeRZnyGkH3jnrXU2/h2xs4ltbi/iN+y5aMdAfTNM03Q7aeS5murhYoLdtpx3NArnLqskLo8ZZXU7gw6g+tXU1rVIS+y+lG9tzcDk108+j2U1pJPYzCZY/vnGMVxl0wWQj0NAXJbi+u711a6uHlKjAzjikjbkZzVYOO9PV+Rx3oEXdZtrKG2EGh6rp6RFAZSZwHkOOn0qeDUtM1qDS7ptRgtriyHlzxStgnHcevSvMdqAcgHj0pQoYj5QT9KnmK5Ueqp4qsNTk1SG0v47K9dh5M8h2h1HoaZd+ILFdY0oS6tGl9HGUlu4/mQ+it2INeZNbSleYyR9KBbtjGw7e4xRzC5Eep6trdmmhyWF1PY+beSBFW1I29fvH0qjqGnvYaebfRLi0YyJ+9m89QxHdV9K85WzkIwsR/AUhtGQ4aLB+lHMPlPUtA1QTaNZrFc2dx5DlZI7khXgI9PUUtxren+I5NX0yG6jjnfaYS7YWTb1wa8raDnJXn6Uvklhgr+lHMLlR2PjK5ih0TTdKEivcRMZJAjZC1xOcj3qQRHPANOMLjGUb8qT1LWhCDzRntU/kSH+A4+lH2d8/cOfpSHcg/Cj61KYHH8J/KgRsOxxQFyLPakzz0qcwnGcUnksen8qBkNKCKl8ljxtJoNu2On6UAQ0vapfIfNTR2TyEYU80CuVMdDSYraTRJ3AOw4+lR3OjTwDLIQPpTsCkjIoyat/ZjkgD9KatqxbG39KQysp4xR6Vd+wyAZ2/pTTaSA8qaAuVaO/vVn7I+fun8qDbPj7tAXK2KO1Ti3PpzSCA5OR0oC5DSjpU3kN12mlNs+Bx70wK+ecGgip/IYj7ppvlNjOOKAIxxQTxUywM3btQYGx0NADrCYQX0EjHAVxn25r1fVfF9tpXjO2sby0hezlgjDz/wASbuntivIzE2MEcVNM0102+4keVtoXc5ycDoKL2JlG7PWUvbqx1nxG00gMkVoJbdl4HljlcVY+22trNa6zC6g6u0KJg9CfvfyryQ3F8Rhrq4IMfk8ueU/u/Sm77owwx+fL5cDbol3nEZ9V9KrmI5D0abS11XxBr8zSFYILj5wMnJAGOO5rkfFd7dyXVqvlSW1vbKRap0I9Tn1rOhvdUhaV4L66jaVt8hVz8x9TTLmW+vSpurmacoDt8xs4+lK41GzO113Vo4rXwVes+9FBdyxzkZUHNbwtza+PL3WHIW0MJlEv8JXbjrXlDpcSxxxyO7xxjaischAeoHpU3mX72v2Rrm4a3Ax5RkJX8qfMDiejeF/EujTtptlHctFdPIXdDGR5j84GfSoRJbapp/ivTbF/Nf7UJAMYLc/MB6gEGvO4oZo5FkjLxyIcqy8FTUsUV1BP50MssUvP7xGIY5680uYOVHo6zSWX/CM6VE8QvkEsoWU9Bt4B96fcajdReGdTuNcWIGKVTCQm0ltw4HrXmz293LcedJJM82QfNZju46c1LNFf3YX7VcXEyg5VZHLAH1p3YuU9MEGfHo1wMPsfkCTzc/Lt2461FY6tJL4btLjS7dLpprx3lVxny/mOOO3FecG3v1thbefP9n6eV5h24+lMgW9tS4t5p4QT8wjcqD+VFw5Uen3VxDeX3ifS7dw9zPbxOVz3xyv4f1rmvFJGmeCNJ0hm23DztMU7qoz+XUVySwXEMgnR5ElzkSKxDZ+tEtvc3ExlnkklkPBd2LHFFxqNjpdVuvM+F2iKzlpGunzk5ORmuNbk1oCxuWiVGMhjUkqpPAJ6kD3ph06UfwEcelItWRRIwetAB+tXVsZCfunPanf2fIByppDuijij2q99hfA+U+9B0+X+4fagLooY4yKVTzyM1fNhKF+6aZ9hcfwnIoC6KeO/Sm9qu/Y5CMbad9hkGMr+lAXRQxzSgVb+yuDjbj0pfsz+lAXRV7UtWDasMZXrQLdt2MUBdFajFWTbsOcHil+yvjcR1oC5WbcI3KsVOOqnFd94iut2peHLeFo/NEMLDeflHpmuN+yNsHB5pXt5Xbc5ZzgDLHPTpTJZ6tBc3y3F9LrUkX2CKFmL7QAD2xXn0UNzrl5aefI0dtPIy24kOFA6nFZ0n2u4jEc088sYOdjyEgfhUZjnkVFd5Csf3AScJ9PSnclI9MtGGmeHdShv4o7axtkwjKNpkb09+1W9Nn+1z6Zd3NrmXyg/mh/kQAdSa8tmF3cKEnmmlVTkLI5IFAN4IDB9onEJGDGJDtx6YouLlNTxHrcWo+J5LmJt9qk67W/vAEc/Su7aFrrxbbahuC2kaeY0uflChfWvKfs7cgLgDtU4kvBb/Zjcz+SRgx7ztI9MUXsHKdlouoWt54n1TXDzbWEbPEW6FiTg1Q8PX+6/1fxBdPnyITtY93fgY/CucWOYRPGrOscmN6KcBsdM03ypvKMW5hEzBigPBPalcdjvGSbWtA0gWylj0bH8Jzzmp9XgXxB4iksIbjbZ2Uam7lByu4dsDqa4CCa9tY2W3up4VY8rG5ApILm9sldbW6mhDnLhHxuPqadxcp3Tq9/qum2Kwtb6RavuVHGC+3ks1VIrc+LtZvruSZo9LgfLkZO4joAO5rlHvtRmGJb65YbSvLnoetFrd31pH5Vpdzwxk5KxnANFwsehWF+//CQ2qNCbaxihaK2ibr06n3NOsydL0vWL+8/dxuQsYbqze1eey3N9cSxyz3c8kkZyhZuV+lOuLm9u9hubqabyzlA7ZCn1Ao5hcp29laTaQBqs8L3GrTruhiOSIgf4mPr7VS0zR5NTll1HV5ZHtYJCSvUyOeoUdq5r+2dYzk6nc/8AfVJDqmq28PlxahcIuSQobjmi4WNjxNe3V7dCS4j8iNV2wwDoqiudLU6ea4u5RJczPLJjG5zk0gj7mgaFB5pc0m00oWgYoPNLntS+WQORTO/SgQoParlgsrahbJCypKZBsZzgA1TVTTwpA756gigZ6QDPPfpZ3umrMznBniBBz6/Sp4rm00mx1UQpHOsEoBDHjOK8+GsassQiXUbkLjaAG7fWqyyzJA0Amk8l23MmeCfU+tBNj0abVzqvhxn09I4EJxcKo+b6fSuBmYGQ4ORnvUMU9xCkkUM8kccg+dVPDfWhV4pjsTKeetSA/MM9KhFPXOQMUrgcYT79qntsB8niolGSOetW/KCYwe1QWWvPAUKeMelLGRIwweaqEH60qq3agRqxFoj8w4pJJPNPQ7qrQ3LBdsvOOM08gschvoaYBtyOoqM56H6UjO0bbW/OjdupACpg5HWpxIu3awP4d6hJ9zmmklTyR+FICyJCBwSR70ouOeuKrJIGPUipCoIJzigLFnzScEgfX1prqv8ADjB7Cq6MygjJI7U9Gbv+FMB4GRjv0NOCnqo6e1BwYyRw3TFNRzn9KGBKBuIfAz34qTerDaVX8qSLoeeDUUsZGSD06GkBIWUHG0cdOK0tKMb3Crgc8EEVjbiyjPWpraY28yOrcg5pp2EexWekW0NmkkxG0jPQYqxPoun3VqRhWUjGRis+z1qw1PQIwZFZGTZIM4KmjSL6xtoLq2hnBWJwMM3PStLoz1PM9RjFpqlzCu1ljkKglecCokkU4IVc5/u0mpz+fql0+7lpW/Hmogdm09Kg0NWK4jCYdE4/2RUjeSy9FHp8tZQJYFs/WgSHgNnjoaQF9kTG0KvvxULrHjiNR+FRCRxyOQeeTTxICDk4oERPECRiJc47Uz7OW5KDj0FTljgkc1Kl1Ht+cDOMUAUfJABOwflUnyAAsinI9KdKwk+ZahllJYZGB3xQMJXiVcBFyDyMVCqxg4EanJ9KjKEnng07HGKAJNkSKflXPXpUUkiZ3BVwfQUFuOajJyhXPGcimMc0cTrlQM/7tLGqAfdU/UVCCQMAkCnoCx60gJyVZAqovHXjrU0MQOAUUZ56VFHGc55q0AQB2IoAsJAp6Io9Bile0QNny1/LpSwyZDZPI4qVt8gLA5BNAisI40yoRfyqUIpx8iD3xTTGQ3NSgAKMfeFAgVVU5EaHPtVtI1fny1/75FVlboDjirQkCx7jzimBKix5BMa5B5OBV2KOJnIKrjqDtFZjXC9geetWI7kK4GcY6UAX5ookj4RMj2FZiorM2FUA+1aHySjg8iqrIqS4z79aAIJIRtxsXH0qLYeoVfrip3kI6/hioJHL45/AUhl1HG0fKmPoKSU7uAi8d8VDAx6H9atRspUj9aYiCGIckIvHtUhjXPIX8qmVRt4PXmk8vLct2oERraqWO5AfTinNAowNgAA7ir0csaDBAGB3pJHibBBHtTGZEw2tjA4HpUTKGyODnrxVu6VSThsmstywYgZH0NIZMWjDAbBgdaY5XdjAAz6VGW28HqR0Jpvmr3GPxpAMdcsTgD8KbGeCdo/KpJtqKqnO48g1DIcbdueBzzTGNdgZCRjPuKiQBXz3POaeVw3Jy3tQpHC/xZ6mgB6qhI+UE1ZEakDAxj1FQJiM8enJp/mrwSaQiZV3YUqMA1G/D8AflSG4CqAp5PpTfPBXIPzHtQA85xwAB7CkVUPUD8qqmZg7DO7+lSRyHGDjNMC221VACA561XkZd2AowPamtISeDzTAx57fjQA7IzwoAHtSrGp+YgHn0ojVjkkcCpFYgn2oAcyqv8KnPtUexNpyACfapB3NQu1ACN5ZGMD8qhZFzkAfTFTiPC5b8qhcgHGaABUXBJUEY705VTOSq+3FRu+eB275qs0xL4AJzQBol49v3ASfaoWXcMAAAdcColc7RkYHepQ/ylc0xDQoHO0H6inZUjlR+FKV+QNTACWwBxQAoVem0daeDHn7qnHbFRuSFqIH0/GgCy2GPyoD7AUqqoPKLn0xTI3CrxjGetOLKDk0AOcB02qnze1U/LbeEALOTgAdzV+KUfw9+tQsHiu45YxufeCox39KANhfDL29v5l1NCshXd5e7kCmRaHK9h9tdkEJOFXua2bYjU4ZDf2bwOi5Mh6GmTXMS+GEdGGwOAp9eaYrlSPwtIsYkmmhTcM4LdKitPD73jSPE8floSAc9celbWoyB4ocWD3TFOCDgLVbSrv+z9O3y4U+fsYDtntQF2ZVvoUt7etBAVXZy7HgCrMfhx5ruSBHTMX3mY1vfaILG8hhjIM11IWb2FRWMyHVNRBUtjqo7+1A7mPc6GluY0FxE8kjbVVW7+9Pl8OzQNFEWR3kOAR0qeWOQX1q408WsfmjLMclq2be7hvL97dj+8gkBFAHilvEW5yBSyK6NjPehZWRQgA+uKQykjBPNQWSJIV9MVbSRGHXBNUd67evNOjZRkHH1oAtscg8A05JMDAqI5Cg5BHtUe9l5ouIuShJIxng9qqD5Dkc04S5GOh+tMIzyDRcBxfcPQ0zcTw3WkHpnFOxzSGNwPxqQSuoA4Io4P40bOPvUAOaXJBHHqKeJiPuioMGlBP+FAE5uD2BzSLNk/WmfUUKOlAF6KYAH6ce1MeVuh/Oq3IPXpT94bAOaBWHFTw2eDS7mA6GlCkKQOhpDIelAEiSuBuBIJ6hTjNKrcl1ZlY9cMefrTFZCOR9KUNtBoAUEs55+br1qbdlSG+92qsOue9PZsDdn5hQBYjBHO7GeKJFIOT36VXWQD+lSmfKjjtzTESJNhSNw9xjmpBMqjBGd3Q+lUVKk4JFSF1GUYDjvmkMtfaY0IyQecYzSO8TklPyqlIqsM55HpToUJXjg0CsWScfXHSm+ZnqPqKWSL5cbgD2OaiVW4DnqaYD+CSP1pHJYDjGKXbjgZOaVgemOe9AEHlM/wA3p1p4hXbz2p4XnIPBqRTtJGB07ijUZWZVx2ApkHB+b9O9KxxJg8jNPYIFBGAf50XAsxMPyqTzBuyOWFZq7g27+VTqxBB5oA0IZF3cA89aso+BjopGetZ0TEFgVxkfrU6zb05ADA0CLoZSeuSBTXK9m/CqqlS27jimnIkz69KALIG4quCB0yKsmNuQT2qrHKEdQxHrVxHVwMdSck5piAWxYYB5FNZHTkIeParkZzgDBx+lWo2XBymeaAMkXDryFY57U4Ss8oJU4rSZoM5aPae9V5ZoSeAAKQXK7kjn16VWZ8bjkA9vrVkurMuOn0pDFGQB37YoGQLMxYYP1q3DMdvqaqyRhFJI+mKZazsWZQufU4oA1Vc9hShpGYfLjvUSS4jzj5u5HapUuMkfLQIeWz9/8ab50aAsw4pZXUk8/QCqj/MDxxTAHnV34PFVjt3Hu3elWLGeO+amW2HLbutAyhNAWl+U4/GoBbdNzYGfSto2yYJ4z3qGWBSp/vfWgCgUXzMk5x05qNmwTkZ4q20KIOo6c1SkxnB5z6UDIRIGOB1qRW77RnsaiIweBUgcbRxQA7JY47Y5NIy84AzUkWNpJ4GeB607yyzZI56D2pCKxjP4+1Sxru4Ixj9atJCuADyQasJAiryMHqc0wKIhC8AdaRwFIGKllIjBPQk1VZt5x60AGcscc47ipIoCz9RjqSKVIuBgAU8lkGB3oAkm8uP5V6elVg292wML2pWYIuSAWb9Kbv24AFAEmWIwKdEqBt0gJP8AKoTJnAHXrU6IGBZnxxQA2V0YfKM1TdRv7VYcgcL09agOTk7cnpQBXl5Oc1EgCkk8mpH2ryx/Cot+RwM0gJRJxT0cZqvy3oKQHqc8DvQBfyf4Tge9OyFTA5NVUkyec49qeHHvTuIVsnk1HvUHAHNPLrjLH6VB1PB6npQMnWQehp4bnJqFflx3PepY1JOT60ATo2TwuKcUZlL79pTlTnnNRHA78elKhLcCgRVub+8lXZLdzundS5warm5maFYjLJ5SHKpngVZu4PL+Y96o45poZbOqahwFvbgY6fvDUJnndNjTPtDbsFuM+v1qPbzxRsJNMCwbu4M/nfaZfMAwG3c4pY7y5iZmhuZlLnLEOfmPvVby+euakRCT/KgZ1Wh6NrOvQ/azPN9njb5Hkk6n/ZqxZ+HdRutVkhs3kV0OJZt+Av1PrXTaRJby6FpUEVnLOCoGUfAjPcmlu4t+m3Nhprb5Fn/ehG5P1oRDZ4s3K4P8qhxzhlq4+GGc4b6VC4wfWoNBjQ4GVOaZt561ehVSh3Z6ccVC6qDQwIA7JSNJznNPkxtwCKrkjOKQE6y546VLuyKrLwAQKlEgxgigY0uVapFmBPNQyFW+tRjIPDUBYuk+hH4Ubz1BqsshA68U4SDsaBWLGcnk80mRmod6+ozSb8dqB2LYK5xuqUA47fWqayAirUMuBg4xQIk2n2yKbwc44Iq7EsUgGGUH0p0lqM5Az60CM8SSAbSBjrTs55qVoStRElOqjjvQAMRj5cH1p0bBjj+dRnDclcHPUVJu2gblBPYigB5XcuR09aYHH3TmnIeNwbj0pkgXaTjk9KAHFlxwQfSkUFjjNQLnOR2qTOGDA85oGP2Mren0p+1fWlaQbfU4pqkOMgc96BEvljgjkGpQqgdRVYBs8ZAxTgp9eaALe6Ioq7lBB4OaYUXOQc1UKYPQcU3ewGB0z0pgW5JQpGQPwPNL9oR8FeoHNUjl8U4JxgDB7HNILFtCHYjcF9KFfk4xuHQGqgdlJDAZzUiOh5PpTuAjkl8ZBp3G3APSo2iAOep65FOBOAMZI70gHL/dOKmSUA7SASe/rUHTpyD1BHSpItvmDceCMigZZaVAQOhqMSAScDjpT9gL7shhSrG4XITIz27GqEOifadhGfTipFXLEADgZ5pojIYMRU4KsMAfNn8xSEJGA68gCrkezdweKqBlXIByR6U6OXaOOaAL0LKjgnIB4HPWrf2gbfkH096zQ4cYHarEMUm7jHPPXrQKw66L44HI/lVGW4k3oFVRg4JrSZJirBsAAcEVQaJt2cdaBjomctgpnJ6/0qzFGdzFlIqGJmXDZHHGKsowbpzQAkyL5Qzz3rPZShBXjP6VpuAASx+U1TkdSDt7UAOgmA+VsEZ5NXYpI8fKQSB1rNjVH4IAz1qcpgHnoOKALU8sWzkj8KrgMT04IzxTDGiqpJ9+akWQimApGFBJHuKrPK4cJn6VPnGWPfsaiHMhIGTSAZ5kin5+/SmPM33jirGzccEAUstshTPTigCg0u4HJ6+lRNgYcY46ZpZYmDlYwSD+lNw6cMvPShDI9h3Dd396k2KOMgkimKCWPQ0jAqxJGD6UwLoCJGpwcjpTQSX5OMHio0Mm0DHXmhywB28fWkItRMq4YjB9c0y51AeVlBkk4ArPaSSY7f4QfzpwjPpQBE80nmbmAPsasQjI3EglufpUboF6jOaEQg5NAFtG2+nFK7ryDwfaqjSge+KYoZ3J9aYFgsg5bpUW4Mx7VHICvGelN3AckH86AJHYgHaKFDMhByMjnmjhuR0x0poU4J6YpAOYhRtB59Ka+SOM0wkg5/WkduxBFAELru5Y8DqacqhlyOgFROSevQdKaJCvHagBzcjsBTFAP0pjYkOOtT7VXhenvQA4DHHT3o3emMUp2ntgCnjCgEjrQAzbuGSaQkg4AprvuPsKBNnv0pgTLkdsU4SYGTiqjSsepoUnGTxQBNvJOT+VThyozjFUxnNScMe5oAJneRtoUsScKK6S08GXQFsLlo1luB8ihun1rmyVTsODkZre8PaneXnia1NxdPIEjfbk8Lx2poTuWZfC0ovfsSFRIASSTwAKhvvD32CzS4lZT5i5UDriun0bUbbVLiadpV862R1c5+8PWm3du2vaVamxKyKFKnB6c1RN2czD4TvJfs8aqrTXCh1APCr6k1pXPhSKys2dbmK4aP7/AJbZ2muha8tbe+Olpcx/a/sgThuh9M+tYEvhxrSGa81G6+yW6kERhuZWzwMUDuyrJp+paUot4LyWLzQCUhkIHNLF4f1PT9UhtbO5kju5mA3Rue/cmtzWPFUem3tvbR2NrKSEy75yM1en1C0068udXv5GwMRRBPvZI5xQB460UkR+bBUjtTGUN90VK0rAcrnjvUJkGclcYrM0HAMgxkioJTk8mppJN2Diq0j80ANZSBkUw5PWnA5PNIcUDEBwPam596Uv2ApuR1IoHYWmkkdsUZxQcmgBd4wB0pAeeKb0PSnYoAXripB0zTAexpwoAevWpASCMHmod3X+dJvx1/OkFi8knfir8Ny5GOvtWMrZ5qZJtjYyfwoFY2zIjAEqQe+agmVG5TH0qp9r6Dr65pftCnp17cUEilTgjBH1pY1IwCc4pm/eOvNOiyThuB2oGTiPAx61HKj4IK9KlHyHBzSySbl5OcDg96AKqowO7saftYc8cVNGOw71IVH3fT2oApl+RgfnSAsG3L+Iq00RzwMiopIyFzg8+1AD1uM4DAcelPE6ZHyge9UznPowppLDvkeuKBF+R1WQ5TGPSmHy26cVAkjN3FScGgCUQKQGBIBpGidCQKjVyp6kKak85lAyelAEbIxbBQcVGY3B+UZFTebvbg9+Keu8EkYOeaAKnzKeBUok54H1qZ1LDPAbGTVdwSuQMZoGSg5NPO4YyvHrVdASMMOpqQSDdtcmgCcPsORTlvSnAQn8aiV1K43fUelOWDc+R26CgCX7WzAcdP1pY5WVvM/i6UiR5+o61PGqZwehNMQbsEHuetL5ihhhcdqsCGNl6ZI6UiWoJ5GMetMQRTMhGFB9qui7ZTsAAPqKiEIJB9O9PTZhjxn+dICb7XKy44AxzUHztIOeMdzUoWPBJIAx0pVVQcY47UAIV2r0pVDgccZqVlGQcE8UDYE2kHI5oAidN5xnAPenrYKE++M54GaY4KtnkL/KkNyqocHkcc0ASBI4zhecetK7jHIHPeoYsyHJHB/OrC2vmL3+tMCHLNhevc09twycD61J9jdQTzx6VWk3lguee3tSACsm4hjnPSlX92SWA9eBUkaseTngd6bKB1B4NADZJcgMqYB6VBvJcKQakaQd/wAKgMzBeEyaAHSuwwwUHtnNUJ5MPgD61NLuK/e6cVFLEu0MGPbr1pjEilzIAkZ/GphExBY4OeT7VCjqpbn6etDXLcqCcHqKAJxIF689hTWVipIHXrVaMYkBZuPTtVpZGO7C5A6GkIjERXHAApHmRHxg47gU6QTlcgdaqeXIpJYDmgBZLsuSAMc0z7QzNjkn1FN8s7iSOfSnqpU5CkH0pjHoCeqnb04qVCwOcEDtTPMwcAYAqRZeuf5UAR7cli+cmomPYdqs7lPWq0hXJI6HvSEKrkDH8qk3jaS3GPeq2wrxup6gEfMMnpQBJuXGf5VCwkdi3rUpdFB9RTBIO560AQNGQeuajYHOO1TyTj7oqIgyc5wPSgBqoI2+6D6nNSFwRjHSo9o6DJpwTcetAEowMdD9KViCMH9KeCiDj5mI6noKbuU9cfSgCuVZs4HHpTCNvAGferDH0wM0xVAOcZoAaF5GRzSndmpAhPJNNxuYDIHvQAKgyCSfwp0h5+TFPZQBgHI9aRYWIJpgQkZ5dvwpnzk5QsvGPlOKsiFTy54FQzzrH8qAdO1AEMMUzzLFbhzJIdgVCQW9q6+18NrYBbafVoo75+TbRSN8p9DjjNc1o95HYa1a3c4+RHyT6Z4zXY2trB/abXcwsp7dm3meWfAQdyOapMTML+wrq4vGgtI5JJUOWZAfl981IfDmpXU3lBbiZ0PO4lgv512NhrenSWk8emsr7ZjkJKIgR2JJ6ioLvxJEtjqkkd1FEwZUAikzzjnnvQK5ys3h28juhB5M0lw3AXktRJ4Z1JZliaKaSYn7hJbFdra65ZK+0zK93LbIQFlCsfXntQNfhivNhlgheK3ZjicOw9MnpmgDzCbCtjaHXAOT2rOnPzHAI56VtX0K53RMGBAOMdKyJQ3Py9KgtFfeT1qFzk1I2RwRUZU9qRSGAn1pzYIHOaYfekzTGLzjpzS8+lAIxikzQAHim5pT0pOaAHN603OKM4ozmgB2R3NKHx3zUVJyPpQMn396GIPpUIJHen7sjpj1oAcDjvTg+7vUWKOQcikxFkNtPPJqVXB4zVRWHenhxnrSCxaPrUsUzdC3FVhIT3pQ209aYWL4lOCMZpm5sdsUyKQY5qYFDz60EirKQfu8euanSQt3FRiNQOSDTGIVvlHFAGjGoYYJw3b3qNw33XHy9qrLKcYJxxgUGViNvH1oEPNv5mSpGB1qM2xVctg05Sd3X8qnRudrgEfWgZR8kbuBS+W/O3kVdMCl+Dg9/SonQrIQAMdzQIiWNmXscnp6VKI2/iUYqYRSKQClNfGcMDwe1OwFQwgLkAhh3Bp6SMOg6d/WrSxLJwBx9cGmmADhTj1zQBD55PLKPfPamMdpAIxT9hyAwGM9qjcoFAz04560hjWIbGTk9qUHJBCjPfNRDAfg8e9TMpVgWGBjpQBFJvj5XBPpSR3cqMfvD2qz5auANuCDz70jxqrfNgg9KAHxTBuQSc1diy/HqapwlFONuR61cilAB9fX3poROm+P5Dxgcc1eDjZyvOOcGsr7Q28Ac5HOe1Hnkkg7sNxnPSi4Gi84RvTIyB61AZypBxwx+YjtTAuVGMlgOppkpwgyuDnpSCxaWVPMUBf1qwlxuJwuMdOetZkasZODxV6JQAc84PPvTBml5yHbgDJ64qLfuZgeeetQDaMg9MZ60gYbm2EZHegQ9hvi25wVNQtbleq8j1NThflyScmiWUhWHbHWgCaztj/EcIO4NaTzWsMWWYcVzpvJn+QEYJ4xTUR5OWYnb2JphY0579W+5npiqPmnzCxwMnHFRkY5xzSqcJnbnJ6UBYsmVvKwGPTGBVXYztyflPBqRZCQeOO9KPlClxwaQDBAAWcHgDgU3cu7GcGnyEMGI4XGAKqHOemTTGE0qg4zz6ZqsQXYsxO0dcnn6VMYtxztP5Uxhg5H4ZoAWJVcMwFIbZmjzjr1zT40bG/bgGnTFiMZ4xQBTUEuFHQVaD+WTxwOvNRhApyDz0pXIIx1z1oAR7l9o+XA6nBqJpA4+cfTmmyLuYAUyVGX+lACiTeyqq4OeSTU6oJGxj2zmqag9SPxq/EAVAH6UADwhSRkgDp71GYT98jp+tT7AgOW3MaY6lxhs7fQUAVgrMc55p/k73VSSAOoqeKFD8zEqBwAKm8xFBWMY9SRQBXkVEHyrk46mqrzADAwWPoelXSpIZ249sVmyknIUZ+lIQ3czd807ndknmmJbyvzg+vPFPWPb97JoAnSGIdRknjr0pSFX7qj6UibR15J4FSEqBjHNAFdhtHTFRmUjhVA96lKNITxTGiC8YOfSgBqtk8g07cM4FRknnkUJhVyeTQBYUoPlAJ96CBmo0POanLBMAYLUAR5Kg80qD+LH0OajdgOW60iT7iAAaALOMHJxxTPOfHH509mRV+br6VXmnLcKNq0wI5Jcnk8VWZhnjJp5XJ65p/ljb7UAVyxPGKWKASthYwT7ClZgvau+8LSaHNpVxMuky7rcDeXkyzk0wbscRJZlcb0P40xbU/dVc/hXdNbWmpW0t35PkfvhGilshR6n3q61lpFnE9tHZXPC83bchj7AU7CueayQEHDqPeljhDEKqZ54AFbOoWqACUuo3nCx5y34+ldfpmiaTpywWDwyTX9wm8zk8A9cAUh3POnumTgMelVnmJbLDNWbpckHABx2qkeuOakoVirdajZcH5TmggZ60xuOhoGiNiTwRTaccZpuKBiAZo707HFMOaAAntSZoJptADqPpSUAj15oAKUGm0ufWgY7tSZxSZpd1ILD6M00UgPNADjTeaM89KMnNAiVDgVICR9DUIqaNgeuM+9Ax4b0JHtU0dxsPJJHeqxYLyOaUHcScCgVi99rXd0NKZc8KwPvVNWGeg96lUE9OaBWJd5+tSqeeSBUPlttzmnorhxkdqBFqNtpwWAHY04SDZg8nsaj2vs4FRbmA9DnB4oAsfaHQYJLL0xQlwp5HXPNVzuLYIyetMw0RLYFAG3A0ku0ZBK8DJxU7RCQ/vBggY6dfrWRb3jhw4QZHrVo3Tg/MxO4d6YiZ7cZYBhkc9arujKcnHHFC3GG+b8z/Oh5ckA9e1MBhbAA28k8GmSRo4ycZ9+9S+YDGVOQw7HoacmQQ2M+vFKwFL7OCcjjHWpdu44J6dqsBOeowT6UMEBGcj3HWkBFv5AJHPXHamvGrD72cjOQelMMDsSwBKH1pfLG3gYI68/rQMjCvC3UH1qRZNuQabsO3BOMUwx+Yww2BQBZ85kA2gbW6GnfafmCkDOetU0tJFcqjc9asrYynaW9M5FAFxbpVQED5s1I1wsxygAHoaqi1ZemD7elWbWE53NgDsPWgB6EgKMjJPSrYAIUdMnr3qHYrzbsj5euO9PEZ+9uGTyAT0poQSxMWDBjt7U6NQCFB5NJNJmNBkZFG+PG3ncBycUwEaQpkhdx6CoMyyNtY8Ec1Mf3kmMEA/zqby4w2cnkcmgCtbRsWYDqGxkVfjgCAgnkd6bCUi+baP61ZDbzgd+lAitJt2kAc9uKgGRhgFyeo9KusE8ok4zu4x3qoVR2Bzj1460ABYDIYZOOCKCehck88cUNImGA7cZquT5nXscAUhklxIoQEcdiKhJZsBACM4AprLvZcqSF6Cpol9vmHSmBLFGMYY5UdajkiXOVXj1p3mIowueOSTTGmYt8oOMdTQBMsf7pQOhHrUbRfKwI60iPJIcHnsMCrKWz7Sxxx0yaQil9lYpwwyeOaia0MbAbgxq3J+7ONwJ9qrvISxz2oArmJhJtO3Hc0yVcnJXpxVl2QqOMEflUDKWPPrTGQBfm6fLVuPke+KiAHmfMflxgc9aeWihQ4kDOfegB3yock8nrQGzkDHB4AqqGZzhR171KsMixnsT1NACySBPlPDH9KIZGD5YDjpxUSwuHztyF5PFDmQsSQfrSESzTGRdqpyerZ4psSJGvzeueRUO5k5xuPpml3s3BXmmBK84c8DjtUBBL4zx3JqQDsR07UpjLDO3P8qAIcDdtU5x1NSKAPmYnpwKQoQPb+dI2cDPpSAk3Zxx+tRPnJC5J9qcCTwOtG0qcbvrigCm+5TgD600ZzVqRQBk5qq0qhxgZoAsRBTjcTT2kQKQqEEdyagDHGeRSbueOT7UAIVLtkmpI/l4WnxxO+Pl496uW9tCCSzkn0A707AVDGz8/wA6gkGDgcitGcRrwASfeq+wHkj9aAKy5HQfjTJXYnnpUzdcHioWUsfagZB1bO2ui0LVY7DSb63KO00xGxUX+tYRCq2Mg/Q13nhm502TSrmYaNCptyBzIWLn1poTMqDVI7fRTb3EMryPPvZFGPl+ta9prOiWaedBLfSYXAtdh2/Qk1PDBaanGLiS2QF7gR7VY4C+lbraPbIJY20yC2t1U4kEmW/KqI0PNb+7jmfz8MZ3JJjCYCfjXS23ijRzLDfyC5a+iTatusfBbGM56YrD1iG1RlMcoMjnAQKRt+prqLHStJsJYdMWz8y4lj3PcO2SWx6dhSGcJeSW8/zxcZHTNZM688UjyPG/cCmk7z6k1BoVzuFNzkVK2AMHNRHGOKChp9aM8UHH1pOKADJH0pOooPpmm5IoASiiigA7UnalpD6UDFpKTnpS5pAFLSUuelABmgHnFHfNFADsUopoan7lxg/nQAevFGabu4pDQA/OacGHriowxIo4xigCwrH8KmEjIO2DVJSQalVt3egC0Jz0xxUyMSMjHFQRhW46GrsFtJkbQCD2oJZYiu124kQZ7Nmngxkbuq+lPh00y9sD0NTf2Wyrxkjvj09adibld1hONjA45yDUYVM9MfjSvZSqTtAwDkcUos5iu4c+1FguTRRRMcHG7sPWl8kHoMgdT3pgilAUFCe3SpwWZsMQB645FAivNbjdlWyPSmiNiwC9egzV4QBzuBG72PFMCusu0YB9CaACDTpJVZiM46irX2F4xvDgKRzVdZ5IDuB6nB56VKL84KyHcD0IHSgBjWrqQMgg9PQVAwVOJOGHHNWDI5OUAKZ6VSuZDI5BAPbIoYyZZrdUCYJ9aTbG4/dHH9arKh2liRTQW5wcY9KQD5rdxGGJ6nHXmkREU5LDHpnn3qMmRpMk49OalaE/LyrcfeA7UDHC9jjyD26HHUVcF+sluAqDrzj1rOMEZftx79KkiRY5OGAUHqfWgC7u8xcqCjjsaaVnCFo1J45z/nrUkc8anggkcYx1qY3ajCqmAeeDTEVFjdnXO4HHJ6VOZG3tngY+uKXzfM4OPT6VHJA8n3BzjgZ4oGLCwmI3cKp6nvVwRKQWJyKqRIyYDoFJIH1qSbf8yIRknk57UxEn2lIypUFlzmoXvwsZwv8AFnFQCGbb0UjPrSG3YqGkHA4pASLe72+ZSSelWVmmkx8pAHBqrbRJv3IpIX+9VsqcNt3dOSO9MByNguW5zwTnkU/EUv3TnB5IquLVkjaQkheuc01shlCZBA7+tAErGJAwOfXHpUSOu3JHNNKEnDD8qcNkS7sjHTnvQAjEnaDgK1SphVJ71A1wszhSvyjoaUEEl8kf1oAndkIG3hh146VD5pIAICgHqaY7fKQFx3NMUk4xyemCaALkUioBjueOOTTrm6YKApBycGqbTrGSpAJ9jUfnx98Fjz9PegC0IndGOVVepJPSq59c8Y602W6BUZGfQVCXllzkAZ6AdqAJ9obheTimvCQAu/BxyPWpIlaNBhMH1pH6kn5iaAKclu+3hu3FNjTy2yU3GrwljQFQN5Awcev1oWM7sFePrQAkTuAcBakw75Ofp6VKkKKhbDe3HFDA7T2xQIiCkdTn2zTHGSAACfaptjPwDgGn/Z1QBs4B6c80AUhH1z1zT9g28gZHQ+lXWgzznAHoaaLYdsYPvQBQV1J6ZpWLbQoXjPOKtywpFHk4FV93IKjPsaABImdRwAfeklgIJyc/SpkMjDB9alwPTkdKAMwq6U3eQeBV6RO2KqSoE59e1AEbAy+uKgZNrDjntUpmkC8KFAqqzO7nnr60gAnJyT9KsQsqDGwlj3PamBFQZYgn0qRMt0AAoAl3n1K+tO83anynioGBPrUbI745wKYFgSkjqDSh/wAagRWHyqualAX+M9O1ADJZkQE9/SqMk7HODjNTy+Xk4zz0qo/P0oAYD7mt/Rtdi03SLy1KM0s7ApgcD1zWBirdgivdxLIoKlwCD35pjOr0nXBBYwxmCRis/muyjgL/AI1onxJpMV1LexW2oT3JBwjgKmT689K2r+ws3gt4bOJIgxCEKuKtTafpkc0UMVrHsEJb7vUjvVEXR5pfXomYTMsn2hjuYEAKvoBW/D4x05GjvHs7l9RSPYqDGzPTOay9aFqjfKzPKc7gFwF/xrV8PQaT/Yl1NFC0t6hAeWRcBfZfakM4a4kjfgj9KrNHxwSRT5Y2EmHHNAQ4qCyEjH3qibjpVlwcdKrupz0oKI+9IetKRSHpQA00nejvRQAv40lGePekH4Uhi5pKKKACkpePWjtQAfU0opMc+tL070ABpM8UuKSgApRTeKOlAx/el6VHmne1AB70d+KM/lRnFAC5NODVGTSg5NAFqKTa4zWjBcMnII496x1bsamWVl70CaOlt9UnUhiFY9Dx1Fa1trUcgCSwg57+3rXFw3G0jJrUgmVSDuBNO5Dijq2ubdyNqAH3FRtLEPk8n5D1GaoWlxE7KrHbngjHSum06KyyvmsCp6g85qkZPQ5qS8UZAGOenrUJCyvvHXqa9ButH0a4tyVKBiOorlJ9IjgmyjnYPQ9KGhpmYPkbjgMOhNBwfvDOD0q09sc5GCM4FVJd0QIGM1JQrQKVLE7uOcfzqm8ZTpzzwacLt0bG7A70wzK2cMOOtAwSQ7tq9+3pRKrSkYPzEc0KED5OR6YqUqvlF+hHSgCrtEfysDx0pysjKDtA7c045K5IJ59OlNK4bG3gjuP0pDJI0XcABuHcf0q19m3Rlweg3fLUaW7OV2pgeg71ZBESbSdpxjPWnYVyg0OZAwIBPU0ksG3oQeelOuknXkAMWH0quhk5QgAdhn9KQyUkIMIrbj09D/8AXp0Um7IcEbfbtSFPMJZSwGMgVKgUEZxyOSRQBZtpLfdtUbSeharalO5Xg84qixTjamB0Pt/9apI2DMA3HpimhFoiNQSTvDc+9ULicLkBcYHPvViWNMMSMAngg/rURgjZgrMCR6fzpgQwzlVBRMEccmnvf5QoU68Dnp7VMkKqGPH49qhmEaONsa/d5PrSGSwDzB1+6M7R1NO3JHg8nec/SqKszH5etSpFJ1xkHnPpQIviRWcYIx1/+vSvtk5UfLnqOtVQWUFAhIHrUkUhD42BR2FMCw8JKkrgcY68mqEkbE4JXBPCirUkuVHUjHFU38xmJzz13CgBwjKqq4wM5ZqJ3G4eWGX6c00szhQhZlzzTtmGJY/L0HFAFdWnJxjCE+uak3uV2YGPpQ5dERF6Drx+lSRxufmxwByMUAQGLOOQN3JIqT7J0+UAYzz3qVo9vG2omn2NtAOc43ZoAf8AZ8cEjcf0qHyj5vy4J/Spo1UKSxJB6n3pWMKn5WJI4AHP50ASoVVMHvx16UJGhYMQCoP51TkYuVAXkdh3oeaRv4QvPOP6UAaUcELN5jYXFIzxxA4257Vnb+SoLBfTNSwxhwGPGOKBFgOzcD8s0rRts5OFPT3qIOV3dAO5pI5Hc8Ix7Lz0oAcbZwpclh6ZPWoJvOLA4b65q0Q6g73GF9TUBlDHbu/I0AV/NkVhgipFvJFBz8wHQVKPKLYG3jtnvTJAp7rk9qQFaS6lcEvyx6D0qJbiTODip/ILtw2SKGgMYzjp3oAVZyGAOSfapDJLJls8+vpVfp97ijzCU2AH8DQBP83ALnHtULoMnA49aeihQCSRntUj8LgDn1pgUjExIBPFMliWIdTk1b8ts8ZyO5pr2zOSfWgChvBwMc1YTdj2pHh8noAT6DtSJJIT93AosBMWOMYwfXFRKuWBcnFK27GTmmxB2P3PlHU0ASvKFXCiqjuzE8EZ9KsPwCM8VWY5GOfwoAckaBSzkD6mopGXPyrS7cjntU8bQIR8pLDtQBUMTnnBqa2j8q4jkYFtjhiAfQ06SR2bLLj2qMEk5ORQM7BPGzW7XLfYyxk5iBYfIcYyals/Fk9y6Olk5EcBjJLDlvX6Vx6bFZTIpZM/MoOMivQ9Jvf7Q0edjBaQxKoEFtAPnUerGmmS0jjr+ZZSqiGXz2PzlmyPwFTadqE9lYXVlFbNJJO4JbPCj3rqYGsk0i7MNqBOpAklfBJPt6Ctizg097C2tIsxLKnmPIIxuYe5p2Fc8qnhDfUDiqu3BxzWl9oU8Mo6VBIEILDA9qzNDOfOaiIPQirEgOMioG3gZxn8KY0VnBz0qI1M7eoqEn2oGNzR9KMUUgA0lLSUDDJxS0Z+lJj8KAACl7U3FKKADil6UlLmgA4oPXpRx0o96AE6UUv1pPagYmM0daXFBoABRS5pDQAUg4ORR7UdKBjuvOaeG556UwdM4paAJsdPSpUZkHBOKrqx6VIrEZHY0CsaEV1IijDGrkWpzwyDEmVI/i9KxhKRxT1ly3BzQLlOvtdYJQ/vT9GNSyaokuQZQrY69q5iAqeGYAHnOKn8rn5W9uTRcz5NTQe5lY7Q+P0zVdnlLEucgVXbH3T+Oag3yI2GJPpg0FWLbNuOSKRuO3HQ1SaSTvxg9aPNdmwOMjFAWLBlKcE8dKmjvGjIJ5X86orG+TxkdakR03fMAuT6UBY1472KQKHReuOvSpZDbsoCEhu+axmCnlDk/SpQHZF5I/GmJo0gTHzxgnnHf3qcFZF3sAMdeaoRKy/ePT37VZ+fJdXCpwDjn/IoEWZIiSu0hsDjj9KriAtnYhyD0xUsOUbBPH93OB9Ksr50X7yNsPjB9TTEZ5TBI2nnjp/T1qEKUKjkD65q00E0m/DDd14NDabcIfmPOMkkUh3IY5FGVkQ+mBVqHy3UPtOD8o5qq8Mxk3Ecng5NRrGIkZeQx65pAbEVtGwy5O3r/vVK9pbgjyxtJ9D/AJ4rJS6lhA3MvHQ9qmXVXxh41bH407gLNbFfkVmwD901E0MeR5jkMB0PemTas0g8pY1OB2HQelVWmmupQ7x7QQASe/8A9egDVtnt4gcpuxzk96tSalEdqLGoB4XHr/hWKjupK9Bwc/1qz5Abbg4bpnPSgC15vmyEspUZx9Ka+wfKA3J4OKjZTBgRuCoOOec0eaSMM3U8nFMCT5WDcZVDjjv71CYxL9wsM9acqbssHTJ7KP1qTynAJjB+tADkgaPlcHPBWpvKBb5Y+QOpHSolVhwz4C9Md6sLKqLhuh6mgRSI2Ph2DHpgjpTkyo5YDPPoD71Hc/O5OWHP8QqJ1O3JYEEZwaBkrtGVcA9OeBVORBgsoyxP3R2p+1gAo5Y/ePpU6AqAGYHjkDrQBRKOMgq3uCeKlTlcqCD0yO9TujM21VOztz2qHzAMkMAeyjmgCRIsDJPzHrUEjLH1dfp3pS8jsNo5JpjxrklwTjoKAB9qgbRkn9TUsJlAGADjrk8Coh8rAFl3HoM9KmQxYw7DB7+tACPL8uSuc9TSG+G4LGCv9KcVkndkhUBPcdanh0pmAy4HrmkIzp3lkbOSFHp3pFVmIAP1xWncW6W+NpUtjAyM1SRZS4ARQvftQBH5ZDYyR9TSCFnb5nbae3rVwxsuC2M56YpjvtGDjJPJFADlHlp8q4HrTcSS8YJGevpQpBwOfripHn8sBVU8CgCnc/K20A575NRo3zDHWlYktuk5zQpCbiNpz0zQBMsfzb3k5xUp2nG05NUeSw6fnUyNIoIQYz1oAsA7evFTREMeQTiqkYO5fMz7VbNxGi7Y1x6560AXo7e3aMcYHeqt59lhU9vT1qB7yUJ8ufbms2VJp5CTk596YrEnnoxODxSfaBgiPB9SapuhjbB61CWkLYQECgoszSqOd1QNOcfLx70nksvLjj3prH0FABuLnqatW/HbtVrRdD1HWZmW0t2dE5d8fKv41uw+EL+eVo7eJmKnDt2BoFc5mbk1CrBTxya6jUPDE2nriYHf3rn5LcRyfMAuKLBcIGZZVlCqxVgcMMg10h8WvHDItlpsME0o2vMWzx7DtXN+Yo4UEj0rWh0O78lJpIJER+UBBy1AMW31a5jsLm32BmmbcZCentitnQfEpa6RLlI44ba3IyWxvNQSeFb6CASzxmMMMhT1qs/hK+8oXEsDpCeVLDk01cTsYkiAv0Kn3pvlvnjmtF7iKYj+JcetO+yvtDRDn0qCrmb5G4cqR+FV5E2EgHg+ta7SSxAh0P5VQnZXyChB9aY0zElXB6VAR71cnUg96rEd6CiEgj2pKkNMNAxKP0oo7UgCk7daKPxoAXFFGKKBhijvR70UAFFFH1oAKKWjbQAnainYOelGD6UAN70fSnbCT0o2kdePwoGNxxTelOxRxmgBATS55xg0dDR9KAHDsaOnNH0FKKADce1PVhnnrTOtJk5pAWopGRh9atpJtOVwfas1X496kWXByPyoBmp9o3LtK5B6+ooGTjjNVFuSDg4K1biZDj94Pr6UE2HuoYDoB2ohjCuxJ46cikJUdHHI705o2LKUbcpHc80CLLJAcASHB75qH7Hv6FePzH/1qhyyjcpAIOad9sOcrHg9+f0phYU2smNoG7txUq28gXd1x19aYl4JA2Exj1NSpMdwZeh60CFVGGMsRn0qwA53KA6lSORSKQ3O4AAVI10Rwi8jgUCJYMCQbkMhGOTn8qtfPJ+8U8noR2qhHPO0inacepAq/G8m/advT7oH61RJEZ5BtKqCM8kU86hcDKgpxwc1KSYtuyJTwTyaz2kJYswPJ5BwTQMknldm5HOeO2RVfbv+Ytj1z3qxHAjoWfHAyAT1qpI3XbnA5/8Ar1Ix+wRsxZQN3rTxDDuVyWBUfMM1U84hWEg68Ak0IwlUjoB29KAL5kgB+VBn+f8A9emmfABUDaaSG1XO5owcjqeOnepHjUR4AH4dvegByKjkGYjcBjjpUhtVPzIw29kJ6VnM6RdA25Tg5NT+eNoGx9vUHIyfrTETs0a4LsTjopqAHzdw4DA7iCeo9aFZZSWG4AevenhIyhfBLr1/+tQBNFHkZzwO/pV+EKoGB7c1niU+QGGMZxz2p32iZy2enTnp9KALT+UG/HjBpwMSwkuOQMjPeqq7eCcFiPypm9lGPX0FMRK7BxltgU8jmqpVNxYnHOKcFDyAzOWwcbR0pGDF1VAQo46cCgYgKBSVfJzznp9KBtjg3HqTwQakFugJAcE9Djt9abMiqi5O7044NADdwm7njrjvSSvEuAiHcOc44qSFwsZwn5EcVHNJCgBX7x5JznFAET3Ri4CY96qlmkyOPWnSMr8nPsTUkbQ7MEn2XHWkBWVTIyjcCOhzV+3VfMAznsPemCSNWUqg/Cn/AGpYj8o6cigC+kQ3Y6Y71I+5MAOV9ayv7RcnnHJz05qxDIXBZ2fHvTFYkJjLAeZk+gqRZ4E+4NzA4yTVSTy2fEankcnNCWqKB5khAPQDrQAsspuJPvDJ4yaTyo406ZJPU9TSu9vbt8iE8VVlunJwE2r7UgLBUxgYIz6Z6UMPMUbce/FUHmZmDE8ilSaXrvOPSgBbiMK33xnsKYkIbksCadtMjHC801kZAQ3GKYyyIoolyxUt60nmR78KGP06VTbzMDAK+lWIogq5eQj1xQBOeBu4XPc0CMgZLdelROwPbIpEZpDu/lxikIfJ1+Uk1EY8YOeal29WZgB2Hc01nXOB+tMCu0AYksx9yaFWGPhSWNSOuTkZ+gqq4YcBeSeKBiyMg4OMe5qJSp54FNaMjl85+lRnA4pAdh4bg1e/jhjguXttLtpN8siDG4+n+0a66S4klsLx4vMiBlAXBIJrzmx8UazplqttZ3aRQryF8pT/ADqRPGmvxO7R3yAudxJhU1SdiXFs7cxXB8PF72UgiUhHlPOPqa55tDsZpN0muacCeo83pXO6jr2q6uV+33zyqvRAAqj8BWaAD2X8qOYFE6ojT9Iu1aCW3vHQ5H8SE138d19ov7KSUru8rcBjjOK8aVXBAzj0rbfWdTaaG4NzteEAJsXgD6UJg0eo2dxJeCRrhi6JMNrOOPoKaLia4uL0TOzQxYIBHArg4dU8WeIGRLZmaOJsgxRBFB9/Wta+g8Y3FoILp9kLHkRRhS/1NO5NjgkleNshcevFblhqKEKrDLAcGqEsG3kZI9QKrqVR881CNHqdDdSRSLkg/WsaeE5LIDg9ql8zMfyux9agS9MbjIJHemIzLiMjIwc1QfOTkV1j+RcruUYb3rIvbccnbx7Ui0zFOcUzvUzLiomHOaQxKSjpR2oGFFH0NFAw4pabzSgnNADqKTNHWgA70o5FN+tOzQAoWnKtNzTxIvQ0ASptOFxipfs7duaqllxwSDUkd1IvR/zFAFmNVV9sq/jirn2O1kH3xjtzzVNboyDa4B9KeVPBBx7UAJPp3l8hgRjIIPWqTwENitBJXPysw2jtVkabJcIGjdTmgDCKHNNx6VrzaZdxk7o8gDnAqs9q6n5omXPtQFyjnnjilqw9uw/hNQ7WB5FIY3cep7UZJNBGGzSHOMigY4gikzSZ9aQ9aYFiMg98iplX+Kqanb3xU6TspGe3Y0hMtb28ojAK5700PICpBx/SlS6BP3frVgSwumfunocLz9aBEIlO773/ANepVdAM8c9RnpQscDyHzD5eehxUiW6AfKwbJxg0wGmRTxjB9qlDhtoBHuf61YSOHAUFTxk8c/8A66ieKNOd4BPJx2pCHK/ByOQO3pUsIDHKjPHAFRIF2HoSRxUTFl4VcnvjvTEaqB2BWIkt3561bQzxBdxAc9R2H41z8VzJEMRIVPXdg1ILy4lGCuQT1zTJaNSa4nLcphM4I9KpPkS/LkrnGcc/SkSKRwEZW49Oc+1WE02Xy+PvZ6E8Ef40ANjik3FgDtHJ96lMoQKwXackkdj71DskjZlBPB6jv70iqen8RpDGbucGPj+HipElMLM6qDu46f55qJo2LYweODxmnRwnLcfL6Zxk+v4UAWI7qZpFdRgA84FW5TOyqcDJ5wF6VSi3QjooOeR/WpTfy5IMOW9R2oEAjlcHMW4k45FKEjI2tgv3OTUInVid8XTgDODRnMbZUnOMc9KALRK5XYSfX0poQAg8An6moIWcOx8slVGScZxVhJ0B3AYYHOD/AIUwEWBuqKQAcYbqP/rVIkEmfnLBcd+5pn2xkbzPLVj90AgjP1pounmJVsoRzmgC6uxgMsCx6/59ad5cYDEjg8dTxVRPLxgSBmOST6n1qF5Yxxl8r0KngUxE0gQYU8N1AFMG7cu2QYJwc5qqZTIfk3EZwcdakjQovc+pP8qVwLogcxkK+QvYdz/jUDWry/e+Z84AJ6CrEc8YTDqRg9c80SsHYe54NAFA2LqvMnHU4NQPH5JH+NXZgY/XGcdOlU3VS5bJyePpSARQXBYjP400xKPmLcdwKUHYGAGc96aisQfnIXrQMY8hHEajnge3vUTIxwWYjA6CrmwqvADMRx0qlcPM+RsCqeAO5osCHrKo+65GasI6jAyW+tZ0dncFsk7QepParMVhIpzuJY9ADTsPQutdiOPAXLHuO1QC5eYjI9qc1qgwZ5CSOy0GRUxHGm0Hkk9aCSaKMKoO35j680TxMo+ZtuewNSxy7Y+OT71XkDyPuyfbJpgRDap6ZzVhAm3I70GFWO1CW9TipVhO0KD9cCgBiyAhhkA+p60yWRI1wPmfrjFWGt1IXYGPrTDYru+YMPUCgDK86SRjjOc8k1ZjikKDzM/iau5ht04Xp/eFVXuGLZwSPSgBQueueKVPlzUP2pjndn6Z4pBK0nPRfWgCR2wTuH40+IbiNvOe9R5Bb5ST9atQ5Vc4Iz7UhAYQq8mqszhB05+tTXM4AwM/Ss15MHdkZpjRHLM2c5qAOTz609mLkADj1xUtrbNc3EcMSl5ZG2qtIZCDg8jJo5Jzj9K1z4fvPtS2qqDOxwFB/rWnZeCNWvc+WihFOGckAZ9B60+Viujl1Xd1zTigB6Gt298PtZS+SX3yk4wPWr6+CdQjtRcXEYiU84Jyx/CnYXMjlOQcgGp49zYJNdMvgfUzF57xeXCOQWIyfwqtF4cvLu5NvbQrIwGWwcYoswuivol1JFqlrHFPIgaUblViAfqK7ZLp38Voks0pRc/Lu46elcvH4Y1K2vYxapuuUO5cY4IqZ9M8QWtwdQlfExJBcgflimrol6mQtwx4/hI6VDLCsvO4qae1ntOVkNOEb98n3qCiotvNE/3yR6g1fis0mTL9fWhYpPQ4q1FbPj7pFMCo1m0OdjnHbNVJgeQ1bLxMRg5qhdQMozk/jSYXOeubcZJUVSeMr1/Q1sSoxJ2jkVnyqV+8vNI0uUiPSm+9SMfWmEZ5FAxKOlN5paAHdRSUlLQMXpRR+FFABQKOKKAF7UnFJS96Bh9KB9aKM80AWInAbnpWis8XkEMRWOCaUseKQWLcsik5GaSO8lt3zFIR7VXEn60MwPFAWNRdcukIywYd+OtTrrrH/WQIw/lWFle1PWXZ0phyo3xfWE65lhCN6is6+S337oHBU1S83PamFsnJpAlYVuabkjilLcYApKBiYFLwKKBQAfSlGTwKPoaOo680xiq+33qwjqQPmP0qsKcDmgVjQhiZ25+72JNWViMZxgnP96s2KeSP7shA7VeW6dgNzHd0JpCaJxEzvtHI+vIqQWW/KrgtjqTgUyOUs68YY9x396vLO2zBI4pkMgWDAG5cEcYzTJEZmGI846gHGf8A69Ww4kYNlcY6014hJ1kwCQfX8aBXIo4GwcllA65IPWnlkji2KPmxznHBpVjfDFX3HuCOtNVQ330JdemSPyoAiinkjkbywS2OQDipTdXhfHzbAOxH51KkSMCojIU5bOOaciRq4O4+WPX+dAaDY5JZdruB6/L3pzHg7VZXYY3Ht7U5RbEs4fhffH5CoXWE7njnygGBkfpQAmGJ8tWbjqQcgir0FsJ2DLcgDuGwCw/z2rJaPO0op2kZJxUJiMm44BH5fjTHY3JYY1fcs2Svp61TeN2LYyHHp0qmokjz8gZB3A4H/wBapluyhw27aOm0Dr+NIVh6KY3VpGJXHcdf0qaKNZlc7mVv0qmszyH5Qxzzk9P/ANdXII23E+WWOMjA70APZ3gwIsMO5A4poJ2ZCkY71KVVY2+VRtPTGTVNizscpt4wFoAny8jbfnbaOQFp37nbghjn73FNgtpdm8FsjpjoB/jVjyoxEQylgBzimIjheLfgtgA9MfyrSjt7Rlzjnuvb6Vks8McmY9jHGDxjb71NbTMrZKHA6ECgTH3FoUO+JMAn5QDn8KqlZmZco3I646//AF60HaRmxghu2e9MeZImZdu7jI4zmgCGO1NxlnZwemBnj3q0UiiUAHLDqPQVB9tQAEJhvXHWo5bkyKoCjaelMBl5KkxwrOqjqDxiqZ6YyateWSNoQfMevrUD2pZgsShcfeIGPzpARYUPhWYgjJyKnjYA4IJHbjrTBCx/jOV4PHWmtE5Jw+W+vFAyeVmxs27R14qJ8rIHz8/QAjNNRSnDNubOODkCrcbwofnwz/pQIgiDHnLH8Ks+YqKQwJb1FPa6iJxGCMdB60zILElQc+vamBAVaU54CDuaSRePlVc+uKsiLcAvAGeKm2DhjyfTtQBRjhl2gkbvarDQnGQCTVj5AfmOwemailmAHy4we/WgRUw6P8x4zxxVuPGQBkj1qCNyzkk9D3NWPO29Dubp8vagC4tz5KY3KnGPeqUt07vlOffHWnxRNK3MTn69KtMvlIRhVP8AdUUCM142kGSQM9sUxoAFGW4HXAqz5gPLHGO5NNkmh7tk+56UhmbOo5A6fSmosr4wAFHU4q8Eid+enfFTSMiptRuOmBTAgicRgABferhkd0weBiqWdhzt/OmSzTTjaoYCgCK4QMxCvkjiqgtlLcnJrXttNln5IOPpWgNGYDpgeoGKBXSOYMWG4I/KtXw7YyHXrGUjCCTP14rRFpb2nLjkenOaqz3GGV0ZlZTlSp5FAXOxj1PTItfSBNOHnktiUy55x6Vqfabaa2tY2tppi7kfumICH1NcRb+FtUkiF+ZxbnG4fvMykHvjtVSyi1pLtrLS7+4DPksBJx75ParJsdLPawQ+JYFxu2yZJ6gHtk1sWol8+8e4LiEOMFjxnPauYt/CmuT2o83U/KjLbsGYct6+tVNXs9YULa3Go3EyggKm7jNArHbSefLqV0xLeQIuST8orH8PXUcOqXbphtqAk9utYMOn+Jr7/iXPfzFQOYjKAAP9o96sP4Y1PS4nZLvb5g2N5bA59qLjsd1DiK7a6IX98dqfSql7d6fHYK97HLIm88RnFc/b+H/EcyQO9+UWMfu1LjIFQPomsXUi2aO83lnPJAAz3JouTY49HmAAbJxVlbgjrn8agSZcYbjihnBwVXI+tZmppw3K45/Kra3nHCg1hCTA9KkSQt90nNAG8swkPQVM1sssZDqOe4WsSKeRG55+prd0/VYtojlA59qaEc5f6Y8TkxkMPTHNZEqblIZRn9a9BvbG3vEzH8pPcGuU1DQbxGLwfOO4pNMqMjl5IlBzVcjrV65hljkKTRlWHtVQr+VItMixSbTjtT26+lMAoKEFLzR1NH40ALSYpcUUAHeijijHHWgYc0neloFACD6UozSnNJQMXB+tHfpRzRQITFKM59aAMe9HOelIYe9J3p2R2pKYC5ooxjpQPekAdqOlJye9LjjrQMKXPHtSGigAzwelFKV9D+FJx3BoAMnp+tGCDx+dL/Wj2pgPXOc46VehCMeetZ+4rnHSpY32Nknj60gNhZE2nHQdhVu3KSLknkDsOayUkT1zkcYNWFf51KYHbbnvQQ0bDWqshMY7cL/nvUAhkRMAMW6nPApkVw4jBO3eTyAD+fWrSzu7YMihsZbnmmRYT7DMyqy9W6Acgf8A1qcujSAKZTwT09fbPar8SzjG0sVx0B4qWWcquAAFYYwDk5pk3ZkGGa2LGMtt7A9ahluCF+ZNz56461pPK0jfJG5PQ5P606IJI3l3AG3qpPGKLDuY7NJIMKgC8ckdD3FLHbocgqUOcFs9faulbTbdo8RgH0y3NVZbdAmWAVsYwM5NFgujF8qJVUH7y8nrzUfkEnlGAbuD1Fab28SEsHHPJI9B3qpJePyE5Qnkg8D8KCkQBJFLlU3KRx3A+tQCOUqW2HaOfrU/2x0XhRxxhhTZLh5wnGcdBmkA2Mysqjbtbqa0lL4OH2EDOR3/APrVTt7e6nkCqOWBJ9q1ltHii+dRyMEsf88UITZTERkwryEAdOauW8JiQYyBjknvTzAvJVVJGAVU81HIzncADt96YhJbtG4VM98gdarszMWbayjp8p6fSpxGyhW6EnjB60420zxkrHuPOAOgoEVAsyfNj7v8Xufwq9byN5Q3HOOBwM/Sqy2zr80mSOmAetSL8rAYLMy9Q3FMCyBk5JbHfJqqYjgthh3wT1qwjkKCBzjn0qF5WDMSOnUkZ/KgCr9mYszZCE8kDoajjG1t0mQoGAP/AK3pVs3AccAblPA6VTdpC27ltvYjgUgJRtljHls64zgZ6URwu7YBbjvk4alSZ0QKsKKW5z2P+NWVkB+ZkwpH8JH50wKcpKqFWQsF5PHU0oQhOc7j27VbBjADFBgcgHimPIqHOOvSkBSEaEEsCnHTpSqqHhcsT360+aV5AFwCgPQikSNwcjIx0PrQAsflAA7eQepNT/aUVTtQliOTjp9KhNnITvII4/ClEEnGIwe4Y9f50wGLIzscFlx1zUiCQEb3Y59TRJGwUMSfTA61CtwozlSfQd6ALhWLI3uD6gGghDhgnyjnHqKbCisvbLcn2qx5bSHCZbA59KBFYsH4IwvoKkhMUTZ6D61I1sw6spP14qs+yMkSHKg9PWgCxcasVXZEme2Saofa2kOCWOfU1HNKGOyP5h6f/qpjQyZOAo78HpQFicuMHkUiqjfeYAZ9KhjB/i7eoqwxJXCqBj0FIC5FawY/1xHvU7W0AAOQPQnFZqWs7kY3Dv8ASpTC6MFyxxwe9Ai6kFsAXZ93YDFWbTT1upgCAE9SOtU4SVUfuz+NWhfSQj5eAOuKYjuLHTNOtrYcAnFZ+qzW0aFYlH4CuYk8RzQpg8emTWPc6neXjZB+lVcSiy7dvkncaypZAk8bbtqBwT+dVp5rnbjnnrmq2JJflZs+1Tcux6attcSapJdnP2UQHMmcLjFaVm9wtzDDZwILQRbmcIOuOua8oPnrbCH7bN5I6Readv5U1L27gTyo765WMfwLKQtPmJ5D1m4YCzt86b9ufPYkY59qqX6GTWY2mwixr5hQfw8cCvNodZ1KFBHFqV3Gg6KspAFNOo3JLlrmdi4wxLklvrRzByHcaVcfadRviMsTH0HPerGnWlzDFeSzI0UBAxv4yfauU0XT9auo3vdOmkgiX5WlDYJrUi0zxBq7bGvppkjPLyzBVBp7iasdW1zpa38UM9qzz7QUcykAn0xU0V4ksFy1zbyH95gxQNgkdua4290DVEuVDzPPcsRt2N39qtp4f8T2bG7bUXhkON22QMfxoFY4psYB61EZWU8VAkxGFYZxU20OMrUGpPFdL0firccKSHMTDPcZrOVDnpUyEoQQcY6UAaQiaMeopSVI+TcG+tVluNw6cjrTgwJ680CLkOpXMGFZSVBx1rQi1tQvKkHuKxvM46A/Wq0nOTtwaYWOjlutNvYtt1CjZ74rndS0O15ks5cd9pqBhMQdhOfQ1We4mT/WBqTY0jNmt5Imwy9KrnrWhNOHOcEn0qm2D2pGhHRiijtQMKKKQ9e9AC5GOlApKWgYUcUUcigAFGOelFAPPWgYuKXqKNx70ZHpSEGOwoOfSpAnfsafhGGCD9aBlf3HFJUxhYglOQOtRFSOtMYvHrRTR1p+eMCkAnfjNHFLkY6UnbrQAdqKKWgApO3NKeaPagBB7U7PsOKQcHOO/enEjJPA9sUAJ97sB9KUYB5oB74pvPpigZJvH/6qnSYgAbzVTGDmlzgeooEbMEzDlcHnOS2OfWtSOdWZX4TPLNjOD/WuagnAYKy8E84rfsPIkdVJ2seB6fjTIkrGnHdTxj5VHToOlJNcM+WbGR09fwqVbd1XAJO09e/0qSMxFgzxhj6N1pmRlG7lGCqEr6/1qSC3ubrLRnc4PUH7tdJFaaa5DvAM53Hb2NbFidKhYIYAo64U/wA6dhORxp0++hj3l23Z+6DxURa5A2yMXOCdwHB+lenNqXh0R/Oi8DH3fSsbU59KnKvAg9vl/XFOwlNnEIFILNC2D1Y/dHvUc1umw7IsMrY7/wCcVu+Wu9z5QKkcAjkfT2qUmDyziLPHfvU2K5jj3RvMyYi2cjaMZ4qWBnLhpEwWGBkfqa3DAkr70jB9OOaDbRSZbb+86ZY/r0osPmH2flKpyoVs8nPP/wCqrE4QDZtxtHY5/CqyWCqMh1z0Jzz+JpTbhHbyyD/e54PtTJFjgUBiwDAnIwMGprnZGCixgA45PekDgIAQGYjCqe9Mlnd1AYBQBnORlfp7UAUHuWDhY4wuOp6j8Kat7LjqevTFRyPICcxcHnhsYNQwiR9ykB265NIotLPM7K7NnOcBsVKqx48yVBIw5x7Z4OBVR1ypLLgkc4wD9avQmG3KllQk8klh+dAiQSpIf3UGGPXjgVBLbuoy5wp6AHpWn9oOzy41VfT0/wD1VTuYgztiQFcEYz+gpiuUNx24jyQDzUD/ADAETN+XH5etWJIohGASBx8p3dfaqkphjwpO7+9tPApFBGPlZDJkAkhRUoPyFeOeg21AZOd64QevFPU5YEMTxzxwKAFLLkLnJxyPT2ppd92FBz0FTR2pkPmdF6AjkmrKCKPLbXJHqecUCKsMIyXf5z0Aq48cioCzCMj17VB548xnRGCDocc/hUMnnswMjMBnIPFMCyrgMd+Wx1weBVgXJcfuht+q/pWcrlOArtV1bkRphgwz1HrQBXnhklz1Ue5qv5JVsHgfnUst07sAA+M+tQs4Jwxbn0oAs77eMjaGk988flV6OVptir+7U9c1lROgBAyxHQ9hSvcS/MBlV6AigTRrSiJUz5oZs9BVGZ4ZMqwDEdCDVEyybcA8dzmiKNmkypYnPoaVwsXI2t4wBtbPrTXlD58skc/QU77Oy84b6nJqI5LYwPpigCMo+e31zUybk6gFqt2lqjfNNJ9FFWWmtLVfkXpxnFArjbdWKcjAHXtmn4gRsgbs+lVTdBjkoSD0561Uub51XCIFHsMmmBrtNDjqAO+azLzU7YfJHgn1rFd7iYkZxnsRVi00aaRjk7T15FIdg3ec5djhakW7jhQgKGz3ziprq1itYfmZQwHasOV974QHrTGXJruNm6E/QVAbkgYQBfepbfTJ5V3kYUeopJrZYergn0pAVDLIx+8acMnqc0+NEZueBVgCJTxQMgjheU/IpOParEVlI0iR9XdtoGK3dI0eXUrY3C3NrbQg7cyyYzWjJ4WmhdGS/gDHlZhLtUfQ00ibm9YXOlaRFb6XLdSiTZtaNU4LH1NRvDcFZY1shc2u4/IHw4P0FY83g6SOL7RPq1uxPzbvO5PuPWktvDmu7/tEGqNbGTkFrjDuPpVIho6S1tPstwjM0qSPEfLjkbLJ7Cs3+y9VllmaOVraLHzvJ0P+NZSeF9ZvLhpm1H50bBlmuCDmpNTtNVtoVS71w3A7Iswb+VFwOLaFJTlCCSKiEbI3XB+tTtAODHk5HagQnPOfpUmgqMVAB59c1aTy5B71WCr+VSoh6rjNAD2tu6t+FIsbBsZp/mNkBhj6mnhS5HSgB6KehwfxqZCg4wDTY7UMwBYDNP8A7GmkyYZR9N1ACOnGMVDLbiSIjGQe1XBp99Cm1kLLjrWbeTTwkgZX1pAjIurLypDgY/GqTRkGtGW6Zh8yhj2qk75P3f1pGhWYYptTFc9On1pmKBjKKCMdqKBiDrS0YoFAC9BQOtLwO9OWLd0YZ9KAGGkFWPIODnjFMKYPHNAEftS4/GpNhPPSnoqsOc5+lIZCCR0OBTvNI6jNSYUHkcUh8sj5eDQAzzCDkZFIZMjFNYENyTR74oGHU5o4xxR9KUAYxQAnQZpfrS8Un1oAOtGecUHp1ozx0/GgA60vBFNz/kUc/U0AKM0vakweh4pQPSgBKUYzzRxnkilwCe350DE2jPGCKO3tS4FJ1PpSAVV71dgu3gYbGwapDk8kU7d9KAOtsNdhPyynB7lmHT/GtSK4sbkfuplGeTzwa8/yD/D9eetXba8eMkBMKcZx296pMzdNdDvoLqGArtEbqvX0ratr+2mUhokHpyOPauM0/UIpXMT7S2PlbtW5BaNKpeN8Z7DjP1qkzCUbG+bWxufmU/MeM7qozeG0UFoZTnsc5xWbsurXndwTnArSttWdBtaNtw5Pp9RTJs1sYtzYy2bFjknoD/Q0sLsr4eMnPY10n9pLJjfbpgnAyP51NElldEB4wpz91eDRYObuYAMRUuiBUI+7nn6/Wo1t4XACF9x9+PrXWNo9l94xFsevWoZrW0iXAi7ZHpTsHMc0dLuJF2IoVQemSM//AK/WrVrpDuP3m7aOnzdvSr0jbATDvJ6cg1VaS4En3XIIwcA0guy9HpEUaBvLUOBkEHNULiySFC5JAHJyP0qQ3l3EqqFd+OgBz+FVpZ7qcbTEQpPQ549QaAVzIupI3A2BsA42g9aiQHkIjjPJ3D0q5Iiq5/dEkDj/AAqJJWmbaobI6N3NIu5BIrSsGCqxx2FTwWYVgWjQsenHT3p2JnbIIyOxIzR5zwfK8mO/ODigC5DZk5boT2xkCq1xbxpnJLSDrtH6VWN7dSMcByOgGKUR3zg55AHUfyz60BYrTxgq7IWP97K4xVYrFGMFmb9c+9ay6JduuWVstz97FNudOaNdzIsci9CGzzQO6M6JkDsSoAxgYXP6VLujEeMAA8cCoJ0YHqVb1/pUMSEE73IU+tIZeZwyYAK8YJzyaVY4HU7yxx6cZqEFCnDcAfxdTUTu3BWUBQcjt+NMRdaWJFK7doXoAuaqPMqt0C+zcmoHw5yZwNoyVUgf1qxHsCqrRLgD73Q0ARb2kQZZQPTFL5e7AZ+vWpZCWUusYA6DHFQAOSXeRmLdcf0oAkMcRTajEkc89qgMXz7s1N5Sq2F3MT17c0yZJd4D/Ko6gGgCNcq3UH8KVw2MngU5WRB0Yk+2KkMiBSztj/ZxQBWyv1yauxXcUIwi8nqSMmqrSROeG/SmmVAMLz74oAuNdPKOTtXuBUfnJ0/WqjPJKv7sBR3NTW1pPM4y4IHSkIvRKpXhxg9TT5IYcE71P16Uw2c8fKhjkelCxtH98Ek9sUxAqMW/dgYHepDFGq75duPrUTCTrkKP1qpPPsb75JH44oAWbUFiYrDDyDVSXVbvZ8uQD7805Z4ifm2kn1FSg23oD+FAzJZ55mO8nHvV208q2yxG8+/Q064niHyoFGfQVVMg5J/SgZoXGpXEq7Y8qD6Vmt5jNluvvUnnZGEFXtH0iTWtRS0EyxbgSWIzSDYz1j46/lTgAvGM/WusfwO8eoLZRTgu3WRgcCo7nwfPDO1vb+ZdSL1KLwKfKxcyJtCtJ7zw4Ut7ZpGMp6CtOe1fTPD8dve7UmLFgmckCucTQtWgk2RpdI2fuwlhz+FWbXw5qV1JILi5W3CDLNcMxqlsS7GrqE0McFi8mwIFUnPpU+o6be6neRy2oLK2NkinhR657Vj3vhaRLVZ/7RS6jAwChJUe1Z8ekalBao8d9NHFIcLEkxGfwphodvYWZs9MmjljGpyCQ5AJ5NYuqw3D/d0WOxQ/xckmmWXhnV7dCRrKwNjcYYpzuqzHomqX7bZNahdV7SXJZh9fSkI4wxtFzkHjtTDMh4ap5Q6/L14rPlgYsTxj2qTQsSRCRQYzg0yKOdDkioo96ev51MszZ6/maAJCzEfMM+9TWsqq3JH41XLk9hTPfAoA6ZIYpYgVZQwqMvLbn5WOBWPby/MCCRWgJd0ZD457mgVi6mrno3P41VupYLoZZRms+ZeMqagEw6MdvvQOwy7tYT9zg/yrLcKmQR+FacuTna2ay59wPI+tSUiL5OwppjU9Bg/WnIwPUU4qD0GKCkVmQrkelR4q08Zx0FV2HbFAxuP1pQp96Zz3p6nnvQMXae4NARs8Z4qUzeXjcobNSCeBxjbsPrmgCDz5EOCTt7igOWOR3pZQpGQQc+9RqSvOKALsLjOGx+ValoLA8S/L7gVkoUlxt3I1WvIZUySGz+dAM3ZrDSbmIAXA3kcHvWLc6G0R/cusn1NUpQynIyPxpqTzhuHb8TQKKaGPbyRnDqR7VG3ykcVLJcSPwzdO9MLsTyPypFjeCaVflPIpM8/NxTwR1oAb70mP1qQMh6g01gATtbI9xQA3jHvR9eTS5xyMn1zSA0AA4545pe2c0n4/pS8YoAXoccfSjoOtJz74pecUAJ35AOe9LyATSDrwQKUnjFAxCOx5pce1IoJP9aPoaADHtj2o5DZ4pcjp7UZPTAORjmgAIbd9RwMVKjlfm3HPsKr9+TznqDSkH8qYF6GcIxKvj1wMVu6fqYjbDXBQDgc5yP8AGuT6n09qXJ2jgcHnnrQS0meo212k6qvnKy7cgkc09lRjwVwORnivNIL2WFtySSJ6AN0rYsvEEkRAmyVP+1mncxdN9DsSWIGz5iDg85J9qW31GaFjmEptOTlck/8A16q6Z4g0y42iVNp6AhsYrpFs9M1CLMU6biOoP6/WqM3puVl1uVhyWGR3GMe+KQ3sshzImDjjj/PFV73w9JbyeYJsAcgg5xWPKJ7YKJJmbB646+x4ouwSTN030i/KqKc98dqRblyGZl47HGM1jfbhFMq79hxnA6/T2rShngYY83O0Z3ZoCxsQXcQRfNGfoKkN7abceVgH2rIkCKdyspYckg1WaXbli2V6ZPOPai4uUt3V3bPHiPBwcEHv7VjSb2JMUbbQfmI4NWw9sw+aUls8jHWrtvawMofzGyT1z+uKCloUIzMQqqCcjLVJ/ZtxMC0rDbnGAeRWt5cEWQ2OBnKmqkkxHymRwvrgGgVyWzsLS1OZZQcjBAY4NbSXdlGipHCp9Oa5OW9XYqqr5Jxkjp9aj+2jDBQ5b+8B/Ki4WudRc3zsCERQuMgk1gXTNJw7KzDqAelUPtlxM5jw5TgnJ5rQjtFTO9nzjj2oC1jInZlJxGvXAYnP6VVKMzdGbAwTjrW+8ix5AXcvpiqN1Ks4JCSfLycnrSKuZEkimIohGc8nPT6e9RGOaSMHfkDkY/nU024yfKh3D5sYqFYrhznJDA5Qr0WkMekKKBvAbJ5I7VeZeFCqcqMc81RXzw+0xsTn04rRjSVY8sCe/HOfrQBEULycsWOOATiomRlOAeQc1NLcOgHP/fPP+TVSWR5G5ZdvsOaYEmDnJxgmiQFRwo2+tQBpkOYy3A6gcCqs9xNIfmbAHalcLEkzNKQoAXB7VG9tL8pZiD3PBqJWkI5YnPHSleSYrhc8d8UXHYbKohP39zevrRGjuwZm2rnqRUS2087nJ59MVOmnzBjl1GBQFi2pt4jyBJ7kVrWN2NuI4Scjpt4qpp+n73UsNyjsRW2JooE2RRAEDk0yJEck9w64GF46AVnlJAcyEEnrUt1eq2TuC47Yqgby2Ay53H0pgkTyTxgYHzYHSs2eQngge1Tm6h29IwOwFUZrgM/AA9qQ0QHhuRke4pGd5W2xqfTpU8UUs74VCR+laVvpbfexnFIZlR6e5P7xsfTmpTZxIN0h4Fa7WxhX5159ugrMuUDOfXNOwrldmRT+7QVteE5CmuhydgETYJOKxFRFPJp+/A7/AFzS6j6Hqsd7A6RXxuU3ykIBu5z3qxbXAaR5IZWlbzcFFlCqvu1ePtLtBOD+dR5LHn5R9TV3J5T22WW7kjuVspAs2/qrDiqxeQzzgCO7nVBuTGQTXmFrrctpp7WaoGUtu8zec1PpdpJrFzIovhaoi7ndif6UXJ5Tub83L6Wkd1bwWbM+Fij43e+K5/WboLdQ2sM0aFMKrM3APvVefQbL5RFrwup2OFRS2T+fSmnwYGjdm1OCV0+/HGSSPqTTBJG3badf3UwF/YJtCZN3A5UVFplvBbzXxXptxk1jw6PJFatKLuQRK23YZWwfwq/H4UlmKeZrFtCZQMRbzk+1IZyqXGQFkAP1pJNmMrgfjTPkk/hCtikKFRjrUIsryMQTjk00MT1QirBiLjOcY9aVY2GOh96YDAWQcjipFdSeU/GpRGDwQMn3qN43RgDgL6g0AKdo+6Ki85hwUPHftVqBcN82D71e+zRlMmPPuKAMsTErg4FQunmVcmt4f4SQapSqYzkNSAUW7gHDDH1qGWJjxjJqN55Afv0xZ23ZyM0ikQsjKSStHmgDoatb8ncy7vrQ6RScEBfpQUVGYMMg4x2qBsZ+XNWpbcZ+Qgiq7RMp5oGQkc80DGacQetRE9qBj5Msc5zjgVHRmjj0oAD06GhDzRjIoCEjqKALEdy8LAgA49a17bXYSNs8A+pNYO3B6g0bcjjP50Ba50c91Y3C/Irxt37is59mfk6e1Z65A5zingsBwxoBaFsQmQ9fzqKS3ZOrfrUSyOM4J/OlaQsOXP50hibTSc0u4+tJuHSmMOaARjHejmgdaQC8dqO9JkUfQUAKD+dKBSAjpQRnnvQAuCvBP4Ypce1NHHQ5+tL75FABkCjOe1LgY7/jSAdhj2pDAcHg9aU5PUD8KTGeppwXI4oATPrk0me238zSZ+b6UrDB6j1zTQCd8A0jHB9+9IeDg8nuRTj8y8kD0piEGMfd5z3NBbLblXOOetJtLA49O/ekx6d6AHjkk8fnS/MRuC4A4zmmbsEggcehppz36+maAHgnueBycHFWINQuYCVjlZcnPynv61UwM8jBpT7MBj9aBWN6LxRexgI0rkdASc/0q9a+KVZm+1qMZ4bbnj06VyobHXgkYzSFj9B2FFxcqOxfUdNljYDOH7KOv6U0fMAUwpPcsMfWuRLPndjGO9PWeYL8shGOetAuQ7iNnhdS06DB+Ysw5+lW/tFo2FaVWJGcZ4z/AI1580kpGCd2ecGhJ2Q5DEEU7i5DuZIw88jRsGyMnoM+9PtbW4gUHcyj7w54HuPauRh1ee2Y8nJHXNacHiS4VFWXZt9R2pXE4M6pHlKjezBs9M8VdtdjgtJwBwRmuch122KqHmwCecjp7VdXVbAE77kbey5HP/16q5DizqY5dKiC7hu7deaklurCQHy7dQP7wWuOXWtPRiEJbJ4wOtTr4ks03MFZccnIyDTuTys2XEpdWRBtPYDOKrslwzEbJMDsRRZ+NLA7R5ZXI5ytRXniq3mXMW1iflK9DRoFmHkKWHmM/TnrzUU8dnjGOfVWx+dZF5qxkQgvtXvg81V+3s/DSsW29gfz60rj5WbDR2yyKSQdhyCOQKY9zbRjLMV9scmqMczMmGZQOMn/AOtmmSYYEKAxPdh1/wAKB2J2u1YjHK44I4pjOyoCJSOfugn+VUv9Wu5mPPHHT8aZ9r24wSeevpSuOxYbfnk9P7wqGWQsVUHPPp3pfNaQZIJHdgelPNvn5jIqj19KAIXkdQV3H0IFVdxLkBW+nc1f+zwxgndubsemarmWFVYZG4+oJpAQGUA/KSc9jUiPITtULz/epmIm53gf8BNTBo4lyZAPpQMnWf7MvBBPepbe+RmDMFJPYisz7QmSSQf60sThm7KMcc4pisdOurJswF2nHGRVCa/kdjlR7EHrVBHbO3aG47mpwSqkyFUUc88k07k2GuZ5Y8qT74GKjh0a8uDuBx65NSQajDCfly7Z4z0q0fEFyy7IkjC0BqUZ9HkhH7yTn6ikt7JAxeTBUVNLelsNMGZvccVQuNRYkhAMfSgNWaq6tBbHy4kXA9q1dNv5LxjtVcnvjiuMS4XzNzkVtWmqMFCwpgnjPSlcTidZOkKxgSFQx61i3S2gJwN2BxVizWWbHnOpz6Gtr+z7L7LmV0XHbjNWiTz26dtxVECqT0xzS21iZiHkcKvoRWpqgsYpNsZyR6Vlm5GMIoqWWXZLOBD8pDntxVddKvLp8RQ4HqRRbxzu4wvFbsMt1bwbQAvbpQBjTaFNbr+8dd3cCtfwjDJBd3RjETyGMBVkIwfzqGAWV3eiPUNReDcwVQse7ca0dV8PaHBhIr2aa5PAjKYppCbLl9ba9cKsZs9OhV2wHjAB/Q1LJodzpOmyJABI78zTlhz7AVz174Q+xRRyGfc8nIRGPH406XwhcWtklzPdkbhkRK5OPrTuTYualL9ksLe03jeACwHqa1brV7CyNuZdLS4nRQQ7SdD9K5WHQme1Fw0wCs2ADkk10Vt4TsWaOObVx9pYZEYBzRcehwjOyn7uadFdA/K2PqTUbNjAbmomQPyp/CouWaasmMnHNKAOqkfhWSkzxHDD8KtxXAkxjrRcC5g7cigXBHysuR6elEchBwRkVIwU9gKYD4gjjrirKt5Z4YFfes/cyH5QBUizM/UDigRpCGO4XD4/Cmvp9uBgpmqsMmH+9ipZrh1jJVx+NAFefS7eQ4RQvpWZLpMcZJLflVz7SxbGQT6Ukjbl5wPqaVhq5lPCI+j5FQHPPTPvV2a2LfdYH/dqq9s68/zpFoh3EcFD+BphOak+ZQQRUDGgYx+TUBHNTdaaY1xQMhx6UoHPOakx7GnBQeO1Axu0Y6UzYfTFS4A4FO2MQeDigCIKTwOTSFSOoINTYI6A0xi+fun8RSAZg0mMVID1zkUqx56tQMjDU4gdanS0eVgqDJPSrS6LekcLlfbmmF0Z+KKtSafcwHa8TgjtiofKOcYI/CgLjKPen7Mc5oKj15pDI+Cad9KcFJpwjbgnPtxQBGeBk4pPl55qV19R9DTRswSx5oAERCRljj261YWGHBJlbI6YqMDjKjOfSmb+D16+lAF4W9r5W7JA9PeoNkAkOdoU9MGq/nEdBj8KUMO560AdHpOg6fqJAku/KyMjP867SH4VWNzbh7bVOcexrzC3vXgddsYyDnI71rx+MNVgTbFKVxxwaat1Ikp9GbWr/DHUNPO5LhZovXoaxW8IXYcr9ojHPG7imTeMtZnVke6OD0zyRVKXXryRQDIT6nP60aAlPuWLvwxdW8ZdmiI74P6/SsV0KSYKjK8YNXX1W8kTa03Q546//qqlJK8rbiQW6Et3oKV+omdzdge9Jjt0+lBGBztJPpSdhwKBihc8EDHrSbTnjH4npSnnAH/6qDGSuS3GcYoAXrxjJ9qYVBTrz6U5htCn16Uqp8rE5HPSgBqjuV4PYmlBAP3QeOhpSFJyOnpmmtnHcelAAfu4pSCe+alRGK/d5x27e9J5eOD9OtAEWOMdB7U8D5SaUAdAhGP1o+9gDP0zQA0KASSuc++KcilzjGBnJFPA474HrU0ERndURDluMAUgGxWsszKI/maul0jwPq+qtmGAhP4i5wK1tA0qSFlmmjznpuHXHqK9Ds9aNtCEWANj071SRjOpbY5/TfhXBGFN9dEkD7sY7/WtU/DPQym0PcDvkPWouvzP0tce3NWRqE0kW4BV9quyMHORzU3w20aBPMS4nVgCPmIOR6VzGqeHNPsmbYZmxwMHrXaajqcyZwenrzXF6hPcXUpBmbnoVXB//XSaRUXJ9TDk0mBQXTL85x6+9QvGluhADfNz9P8A61aErrEvzSgnHzHp+NU5p7eXAYNgf3ak0uyubsrGrAE+46/Sq76jPLjcpXHAyOaWaRJ2228RXPcgYqCSyu3AJJZcZz7UFaA0+OJT15BxQl1EvoVHqMH6iqU1s8TYJJqIMw5yKQ7G4upx7dpiXA6Z5zRJdIcgkqp7baxldcct9Bin5WTo2SaBWNIyKykCQbj0BHUfWoZGi2cEs3f0pkFm7nDP24GOaka2jj5llCnHC+tAWIDKQCOg+lQzMHcFW47ZFWN0WMeYFHqFzUaW7TN8gBx3pgRqeQcL7gVYjmK8DIB6nFPWxkwdwOeoxU4i2JlyCfQ9qQmSR3hC4wp/2ttaFvELxgHlRE9NtZe3HIwPxo8+ZWBGPqpORTJaOyt9E0aGPdNKGbGSTVK9v9DsVIhjjkboR/jXONPNKDubjvzVb7OsrbnZevT1p3Fykl7rL3LFI4gidgKrxWVzcNwF/HvV2JbeB8FEPqC1WDrCx/6uMZHT2pD22Ky6HMuCw+tWFtzAAPLC1HLr1yVO1V69az5dQnc5JA+lPQNTfW4kjTcrbR7Vl32pXEhK+cwX69apm/mcbcAD1qBgW5YUBYXzsnJYsfWpUuxnGwfU1VI9qATmkM6CzvMDkfTFWJJmkUklufSsS1cg8KTz6VeeYBcdP60ybBAVXU7dmO1VlUkk+9bHiO/tpbh/KlVuOqmuYlcsMetMhs5Jj8q7R6npTTsFjsr+/tv7Ns0WZWYRDIVuhqZ76JtBtI/NBY9t3Ncp9jigAJ6j0qB5FBwOQKLhynZahewRrbWsMits25wa661k1E3ETxx2H2XHLsRu/OvGwwzwMetSKVUjBcfQmlcXKMlmcHqKgNyVORxV+W2khPK7hjqBSIlu/DqQx9qRZWS4SQYb+VTKg6qaVtOi+9HKD7ZpU/c9RSAnimZeC341aVwVyGyapCaJjg5B9xTiF7H8M0xFhphnqM06OReuR1rNkbB4FIlwwOCeKdwNOQrIMZxVF5ZI2OWyo6ZFL9oz0pjMsmQ9IBFuNxyHA/CpGLnvmoVQdl/KrSnCDHUUDI0WbqvbsKV84JdgPrUqysuDwPemylZMggGgCmwAORtNQSKpJJT8QKttAoHB5qMxkUhma454GKbyO9aEqgp2/AVVIPXK0F3IsA09QO4GaYc54FJvwfu8igCYKg6rUyGHGDgZ96rhlI5AFNODwKALvkx4+UnNMMCj7wJ+lRIp2jGSKsxlmGMUCGpaQseTjPQGrSabGRgHBPTmmi3P3yG5oDOrYOSO1FguSCyaIggscelPMtyhIR2C+u6pobiRQfkJ9eM4pJJsr/qyxPqKAHQX0yHa53A9dxzmtK0uLFiRNaqeeSB1rHECHoWye3pV63sCxGS2T6mmridjqLCx8N3A+e22k9SSa6O28IeFLxOEG5u27FcVDaSLnYSzdAM4x9asLYam4xE7q3pkYqjJ37nT3Pwo0KfLQTXMLHuGDCub1X4S3lunmafdi4wOVfg1ctbfxTAcwzSMoHd61l1nxDb8zxyMAOc4p2QKU11PKb7QdT0+Uxz20qkZGdtZrQvt3MpA9a9jufEkki7bqyEmeoxXP3t1ptwpX7Iig84AA/yahxNI1H1R50FZBxkUnynJJINdZNp1jckNEwjGcYzWbc6G8al0dSgPUkD+tI0UkYbbcfKfqDTe/wApqxLbGPdz0NVxx0z0pFEsSq5CliATgkV1Nh4OhuoGcXfGOARyPrg1ysZKlc4rctPEL2kHl5JOMEc9Kat1JlzdCpqeiPpz48xX2jPQAketZQXPfGe9aV/qYuy20Yyf8ms05yQDwPSgavbUNh5xim5P09BSknpn6ZoCswz1oGHI9+9J25AoUckHtS45z6UAIcdzmlwMZJHtiggjntSrt/ibB69OtADcZPNLsGMfKcdKVxj0o3D+BQD9KAExgdQfbpTTg8sG9M5qQjJ+6Mj1pfwHvt7UANwVwcnApSuTkfgCelGGUnp64pRjhgBu7c0AKQe+OewpYwc42k56EdjS8s2Bjk9B2rXs9LvJQWW0YYA5Of5e9IG7DLHRprn7ysMHoDj8/aum06ygtV3m3AcDGVPAqlFLd2rDzFCkYQISfyqb7ZM0qoQrA8Ao5/I+9UjKTbN1J5d+wIEHUFn+8KuRasIlwNu/qTng+4rn1ikwWkM2e53dahncLgKSmexbgf407kctzsYtU898SSqoHUA1qR6hpkCnzLlQQPmXf0ry2ZmQMyswXdwQx49jWfNcb5G3t1Hc9aOZh7O56df+L9DihfY25hwBnOa4bUPEj3sx+zAog/2eT/hXPh4hkAFj68DFRlrncwQOqk5xj9aTk2XGmkdDbsCQ04LY5bcenv8ASrE4tXCmOMHAwSBzXLq1xv3YfI7EVYiuHbgjnGOhB+lIHE1VuIoXxDCSzdAy1Vm1mf7qnIHoOtG5eVaQ/d6Yyart9mMW7Bkcnqpxj3xQFinNcs0u4nOeoI6VULgk4GKuSlHPyrwB1xVV48DPOPWgobnParUTJ95MD2qpgDucdqcpHDbvyFAGkZZmThiPXjmq2xmbO4k+9MWZiuFYMe4IqwkTsnJP4dqYhIoYwfmI+gFXIrhI84Xk8Z9Kijt49y4kOT6inPAASMn2xQIfLcyODl/l7ZAqo0svIB69aeQQMc+tQseD1+tIRKCucu2CPxqQXMKc7SPeqSs2/rQ3Undn1pjsTyX+44VOPpzUQWSQ5A/Limp5QI3YBHfNaEV1bpEQnLdelAmMSzPlh2B57k0kgjQ8qAR2HNE00kp+Zhj0FRFlA4H60CGkbj1xRsiVcsSW9KQnPTFRlTnGM+wNADmOeEBo27jyKeLc7eQVpqxEN1zQAhCgdKYDk9Kn2c4AphXBPH5UAIHK+tSK+4YZjz6c1CVJ4waZtYdiDQBcKqOhLVMN6DAYD8az13D+I1KMlcHJFAh0ku7OST+NRctwKkCZ4xT1VVHAoGIkSgZbdS5UHAzS7W7ZNKE780AWoboSDDsc471M0UbjO2s+S3KnKN+tWLe4KgLJkj1oEP2Kh4NSqsLYEgz7mn7IJ0yj4+vFQTRSIPlYH/gVAyx/ZcUy/upMH0qCa0kthjb+NVxcyxn5ODUn9qzkFXO4HtigCsz5JzmmoImOG+X3FTNKJRkpz61XZDnK0AWFSP8Ahf6VMuO4H5Vn4ZTyKmS4ZRgdPQ0AXjEsnzL/ACpPK5wQeO1QR3J6A4NSNO5OWbOKAJdigcnFV3iP8DA1KLov8p20hUN9frQBAqspJxn1prsWG3AFXUTZyRu46VDMysfljK0gM2UH7p4quQfatFl55UY9cVWlRd2RigohAJGMUxgB/CAasYXPUfSlAVjnjigdyoqhj3qZIOMgH8qm2rnp+NSqGOABQBGIHAG0cds05RMpxtHHfNT4kjXIBOaZ5zBuUyPTFAXJRIT1B496kQryw/KoRuJyEIz0GaeCwbYV/WhCJPNIHzHHtmrkBil5Zwrds1VSLzG8vo3bNWI7Mrzn6g85phcnEalt0bK397aKspMyncQVweDUSRiIAZHTrUg5Yb0UjovPOfpRYkmS/aLLZYsfUkD+VX7fWzGoBfJPOP8AIqltxgFAeeQR+lNNtEfl2YBPbrTEdFZ+L3jbGM+uegrcg8W28uFkXJ9Mc15/LpeVUoflzyT2qqXns3yNzx5xuPb2p8xPInselz3OnXqZKYY9OK5jU9Ohwzqpx7D9axYNcliOZD9MEVfHicTBY2tyD64ByPWhtAotGRcWRXnzCPmwABWXP58TMJVbbnk9voa3Z9dgdiFiKtnBzxzVY6hHM2x412ng55NSapvqc7KRKcj5u/HeoWthtL5+qg1sz29uzEhcH+EDgj3rNlgMQxwfQdqTNEygygEEYx6GkPNWHToCwHrxUMi8/KRjvSGMK9s/pTRx7/hTtrIvIHt3pvHYdKYCYJGMADuaDjbn8jil6+npQRjJNADM9/0NOwMDLD/CkJxnjrR35HHvQAvbHX+dG3ocfnSgnHAAx6d6dknjGPWgBvynOP59KUKuflyG96lit2m5QIc8HtitnTvDN1fvt3xouOCf89aBNpbmKF+YNnOB8wB5pQAQMLt/GvXNA+GGlSItxd3Dz8cxqRg/WunX4f8AhlUCDS14zzvbI/Wq5GZutFHz4UZAfvc8Edc+1AQiPcAdh4HNew+IvAGkRwg2bGJh1QsTkfnXEz+HTBPhSxyAQ394fT1pOLQ1VizJ0pCjbzEBu9RmunFzeyIBFZuAOCB2+vrTtN026t3BEJHOQwIO39eldfp85twu6JSy98etCRE5anGnTtQKb2t5l7gN90D0qA7YEb/RZS2MnPBP/wBevSZdWhaEx/ZwxHBOBxXL6nPFPE0iRIDnAbPQ/SnYlTucibqd8/uzjHOQOPfFVpNxwzlueDkdPStG5SRWJG0r1OMZ/wD1VVLZjCyR4UknBPIpGiMozOZWSMtgnAzyatQWU0i/dMi5+YEdP0qwyxLtCgkZwMnk/Xini4wnyqyqT/Av86Q7kv8AZ3yqSiq3f5Bn64oMUQXaS3HO3HB96ptO7EBXlOfzp8bM+0LC2AeSeM+30oEJL8zZRPrgULEeWZsZ68dasLv8n5IijE85qRbOVtvmTAD0xj/JpgUeF3ABS305/Cq+4Iw+UDceSe1aEy28LEeZ5rHklRxVRp/mzFwexJ6UAUplY8dM9/6VTcFc56H3rXCxsBuLE9+/4UwwZHmLgL069fw9aB3MsBSO1JIuDwOD0qeZ8McjOfSoDI3QKQKQxN3YHGKsRGXj5iF7471W+bPp9au2gV2w7lR7DNAmWopvLGCmQ361Oh3MB90d++KvQaV5qr99/TBAqWbTXjQjG0Dv3p2M20VGs02bndT6dqz7i3XeRvVfxzmrjxLGhVpt3fHSq8kEbKSXJb+7igZmMvP3s0xgzcAA1cktWB4QkGolgIYEmgoW3095cFioH15q0dP8sfO3HbHeiGTYwG4A+tXvMjf7+DjrkUEtmc0aRr8qAtUf2SRiCQOewNaLyxKxMcSk+9VHaXdlQRn0NMRX+zlT1Oc9KsRoseC6g8VEwfA3Z980eUP7pbNAFkywlMCPJ9d1VmUg8DH0qVbcjkjANGPLPIGBQBEkLyH09zVoWdvGmZpvpgVTlmH8AxUQ8yVujH60hlt3tRxGDkd6gbBbmniAr984pGZB74oAhK+hpyp6nFLvT0NG9e2aAHcDp1pwwaiXk8VYRFI+agCxFAmMkEfU06RYwMBhmkDMQAoOKjMfOSaBDprV4+D6VVbeODXS3+j3UeWjyyY6isCWOZW2uh/Kgd0RJI6dBVhJlbh1+nNVjIc7SpH1qRHUfX3oAfJCxGU5+tQ4IPKc1cjkCjvVkESj5cA/SgRmrknlSDT9uTwKszIyHoaYuScGgZGsHmdsmkewB5XNTuhI+VsEULLMp++PqBQBVFq6D7tPAkUcpnHerLNIw5Ofcim7uxoArszZzs6U0SPjoBmpmjySQcfWqsjiP3oAtCdh2FJ5ob6n2qqJCeo4NOCsCMUgJJDxkKMeuaqNuJwVFWs8/MB9aGKgYwOaBlEwM5+VST7U4Ws69EP5VfgdEO4AEdxmrn21PLIwACOcHmgLmMsUwHKEU5Q6OMow9yKtOyFt0Z2+xNTx28sxzuDfQ0BcgSQ42lST61Muxh8yKSPWnPZTp94Yz3WmrblMDOR60AIYuchOOwFPiBVywiPH409PNjf5VcjpnFW45pjGAUb3xigQ2As53CLA7nFW4yBJhYwwPXmojJIF27WHfmnwk7sjJJ9sAVVhFg2vmANtG36dKrOjK5G3Pfir32h1XC5z6kZqFiXU5U7hQAyCY4+ZRx2A5q6sYmzuXB65BxioYIgr7wPfIq6d0gVlPy+tAiCS3bymKyHgdugrKmLKQrn5fQd612WQnhxjuB/Ks+eINuRmZQe/+e9BSKcKxs2HwA3IyOnvU+YVRcj5hwCBVcWpVd4aTAPUCmbyjFZC2TzyDxSKJi0fUxo/+8KjVN38CAk9uaJMP1xjHA28mhI8ZK/KepGOcevNABJZyHMhJGOmQf8AOKhlgnOFcA85yoP5VbEu1gFfI54B6U8S7iFww3dqLBcwJbU+cQBnPK57/wD16qTW7Lx1I7V1M6DZho16bt2fTpWTcTR7NrxksTnHYfSk0UmYRABxx9KTODnirVwVY7kBA6EN1qttGfX8aCxuATwKOMk5wetP535AAHYDpTDgNjjNADT647U7sMkEUZOODwe1LgA/NhgB2PWgBNuD1APrUsayEbginHXkVLBbu5VVGSSDj+VdJZeF9SmVnFvtGcFWHWgTaW5hWscpZVVDtJwCCOtdpoGgXV5tJyfMPDp39+vWqsOh3kOI5ojImcHHHHoa6DTptQsCBHIgUHOAMDFNIynK+x0S6Re6eg8lnVuud3WrenyXk7hLu6MYJ5Utya5+/wBa1efCxXKp23MOBWYn9qyT7ll5JJ5Y4I9OOlXcx5bnqSWluPmESseuTzTzbwkfNDGR7qK8/j/tt4VHnFeedhPSoZItXQkyXLDPcHJH1ouLlPQGsrSQEeVGCf7uB/Kq39g2u7cxc+2a4lZ76JMxycg7QSxp91qepiHJuC0X3SAcmi6DlOrvbbTLOIlpAh74Oc1xeqXempI7JIHwMnb2rHvbqaRNrCRmHPBIB96zJoEZSfmbP3s9qTZcYE009vIw2KSx4HtUJt0mVgZChOQB6juKpTyCJdiw5PchcVXWS5O3YGVehFSa2sa/9m2wVWNzn1DY5/8Ar1VkW2hUmN94/wBlhxUcVnNKDvkbLcgHv+tTWthI+/zFbcOQGOBSAqxEFztV92cgdh+NW4ZJgAFhRc9C5Jq1HZNG+REeeMZx/kVZSG5c7Vg7YBJwMU7CbKb3Fxkhm+991toqg7yTOB5jEjoScY966KLRJ5EZ5vMwDhdv86X+y47cY2vIxOTkUWYuZGALWUj5NrD27Uhs5EOCm1M5571sXFvcZHlQYyTnB6VVaK4bCSqwPbJGaAuZrb41ChVbBPIzx9ary3C5YbfmxnAP61cZWjc7nIzweOcUqm1hO5kDE8cAc+9Iq5hSqzDcFIx170n2eQj5hs+prYnvVA/cwRfinSsyeSWZtxRQoPagZW2gHb6963NMazhwZtgYdaxNpPJBp6hum4ge4oE1c7KXxDp1vGNmGP8AsisK9197hyIwwj9M81T+yqEEjFZB6E1GEhD4wFB9TTuSoJEkdwzNmTnPSpxMuVLEEDsBVQmNRkLTHl3EHaFHtQVY05Ly3Rcjlj1PrWbcXDyHKgVGTGeCetLsA44xQFhkcjg8Z/GtCIyTEDsfbFVVjBwQRj0rYtwEjGVPHagTGfZSBklQKYI3DbQOD3FXFEbt8xO3rjNNaSEEiMc+uaCSFlRBgkE+4pFKD5cD3NRSSK33mOe1RZXHr9KYF5nGwY/I1SmTcc/ypyhj2IpzggY+YmgCgyxg85P405GfI2ZFPKA8McVLEIk5GWIosMY6yY5zUBQZ61eZ+pwR+FVHwTRYCP5VGKRUZ2woz7CkJ29f51LFKVPyrk+tIC5b2ByDIdoPtVr7PbRj724/nVHznI5J+maVQze340CLUksYGELdKqPub1qX93GPmOTTTIpGFz9aAOqgu5lbZISRjvUk8NtOpJUBvarE+nO3Mak5A5/Cqj200X3kxj3qhGVPYqT8uGHvWbPp5Q5BPPqK6HaM89ajmtpHHykY+tILnNJkfKc5FWVcp8xyDU13YTqMqpz3xVAyyL8rg8HuKQzSSbcvJyPWoZcZ4A+tQxyk8Ainbc85NAxQTng4pHdkP3s59qR9y9M01X/vYz60AAlyfvGlDAnqTSvEu3dnJ9KYueqZFAE4XctVprcEg5HvUyTOnXJ/Cldo3xt4J60AUQhiPGM1L5vy84P0GKG3JkKR9cVXbzD/AAjbSGTiRGOAwGe1SiEOAMg/jWcYnPIOKF81T940AaexUG3A/KoHhBORjPvVJrqQLtYsR6ZpY9QZRgqBjv1oCxIzbThutWbW5ZG+V8Z9e1JBPbSY3sAe/FWfJtnA2SKT64oAsm6l2YDbsDqTVcXOT80Y+vak2FEIyMUuMquQOKBFmK4AAPUHoK0oIo2TocmqNtGp+YADjpV1ZVJ2hx+dUhMfJAccrg9uajFuCpILAjvUq3vk8um8jirIu/NT/Vge1MRTSOUZC/OO+DzSgsM5ypHYNmppFVlz5OT7ZqIGKPjAUmkA6K4wrDDDngmporldvIOfaoHjVlPz/k1RFApzxgdgetMZrLcwAfN8vsahmktZFBjk3DORiqsbbtqk5UHuMGrKJEzb1UccnJxSArYO7OVx6ZzT2gDYL4XIz2pJPK5+dVAODt5P6VVlm2ElbgkAduv5UD1HzQjbwRz7gflVF4JVALKBn05zSvdHdu8wlj0OMmmrfyo5zk54z6CkUiRbaSNSH69QR39ql3SBAdh+Xr8vJFT27TzFQBhffqfrU0+/yj5fyyLySBjNMlsqGdWj2PHtwPTOagnS3P8ArUbIG0bl4qzxty0qs/cDnH5VDFGJHAMq7m7EUhoaltZvgGNct0HTNZV/BFFIwWFCuc5AJrYOlPncJA+eCiVVuNJc8eac5yTmgpM5oqhGA3PpjpUZTaM5H51pzac0ZY88evaqRj2tg4zUmhCBlc5H5VbsrXzpQpB29yO1Rwxkvxt3DkDNdHpNuT88cYL5GHXkZ9aaE3ZHX+E9K0aAJNcqhJx8p7Z/pXfLc6SsRjTywMY2ha4jTtK1GXaRbhV7kL19a6iz054cGeJmHf2rRHJN3ZXlsFups28YYdOakj8NSlBuZIzjqDW0t5ZW6bdwQDtilXU7R/uyE5/2adiLsyB4QtiwL3Eh9R2NW4PDVhb/AHA341pfaUIyqsfwqnc6hOBiGHbnu3WnZBdlW+00QRZhfA9K5u4t3MpDyHjnk1fvpLpwWnuACem09K5q8N6qskDk4/iJyfoKllpE1x+4YESbsn7uKz5L0k+WrGTvx3/+vUSWGou2ZN2CP42xz9KkSzWFyzDMi8ZU4z71JolYYC0iltrgenXPv9Kb/Z08qsY0IJHXccfT6VY+0yIreWE474/lTE1e4B2qu0gckD5RQLUpr4cv3k+SPj03Veh8H3xGXxGo9WHNTQ63MWALMG/2QOfar6apG2Fe6IJ5IzmiyBuRU/slLEEySxsceoGPpVFxGF8t3PHcA8mr9xALkMgdTg5BU9PfrUE1tDbxq0rBinOS1Aiqt5IHVjGxUdyv6U3+1Z0U+WDyeAF5xTXvrdDhUO4dA2aZGJLmTequCT0C4/Ggon/ta5kHzOQSRwoqb7bcnJVQoHG7d/nirEGnsw3PEV5+Yv8AzAqC8idV+VgQeAVPIoJ0I5Lu7Y4Z1zjjA61kXYmlwS2TnjFStHKzKu5lI4ANV8zIQY2UA9TtyT+dIpFNrdl4YtknJBBqJyFJGFUjvirrNJguSxA+9jtVCWSQkjZlcfKDzikNETzfJ8vQ9cDrTVjZlBAB3dgetKyFQreYX4wVH8PtTSGY/fJxyOMYplEbCJM7iA3oTUH2na2ARkdDT5Y3Y7mP9ai9FzwO5FADxcZGD07ZpvmbjgY+tREHdgHP4VKkQPPzD+tIBcjHXNPjhkkP7tCR9KmjjYY/dKSO+M1oIr7BgbSOfu9KYmypHp7YyxA9Se1NlgCKcKDjjINW5pjswW3MO/SqR+bnPT0oFchUFW7j6DrV6Ikj5chj71XXaOSp+tWI5EUYIX1zQDLawPMMkHjrkjFSNpqhck59MVF9rfISFQ3GeBzV+2sL2cBmhYJ6twKZLMZ7crJtYZ2+9RhHHKJz7V0MltDacyLucdqzri4ZuFTC9iBQCZBGZByac5yhBIx6YqMS47c+pqKVnY4wAPrQMjfZ0GS1CjA9BTdyp93k0Ksj9iBTGI8h6AkimfNnoaseWq98+vFORAerYB70AUymeuakj3Kfk4P0q0Ehxjr75p4eOIZ2rUgQqrk5YfpSu+35VOKJLktkL92oC7HvQBIuC3zc1YwiocAD6VXQNjNS7m245x3piPQIbtoH4IxgcVfGpWE42TxBfc1izBm6AdBVV/MTAZRimI17nRrW6Utaz4z2rDn0u8tWzgso75qZZHQ5QkfjU39oE/K+D9aAMr7RMhIMZP1FV59koJMKgnvitKd43yQBz6VScqx+lIZky2wDZQEU0M6DkE+taLjsBVaVdvVce5pDIkmUnDHH1p5tYnTKt+INV2j3HK0qo6/xEfjQBMtvs6yEj0xSFfm+XNJlc4DufU1Irc45/OgCrKs5+UE49KgEEmSCpI9a2U6jOKeXQHDL+OKdhGHsZcHaTSmUqMOvWtr92w5T6cVEY4yThOvqtKw7mN5ytwAB9KNp288j1zWhJajduOB9FqFoB1Y/pQO5QYKTjI5qEhVPar0sQxjIz6gVTeA9uBQMFCk9vzqZJmTpg1V8s9BRtcGgDSS6cY3L+BqUXW9gdvTtisxd38XarULDPIwPYUBY1km+UbkqZAGA96oJIoOMn8aDPzw3H1oFY24Ic/MGyM96upGiHdjketc9DeTg5V2FX1mkcZds+1O5DRrK6sxyce9MNhDMcsw9jisxZJQe30qwsshGWbjPPNAWLP8AZyqcpIc4xnNJ9jZEz5itzwScmozcdhkfSpYrqBmwUkGO56Uw1Jo4t527jmn/ANnR45mwe+elI8sJQBXbHYDGageQA8tnHPJ60g1El0+FFwWVFzyQetU5rG2I4yW65Y4qaS8ZCGZSVJ4WmS31s6AuCjnpigpGbLYsh3oeM9mH+cVWdSzbCSuO5559qvSzwKR87AgZJI4zTEMZAJyAe+OaViivbXF1C5WPk46MeAP8anGo3MzZ8puOcdc1IIlkyRuHpkVYjLxqA4+XPQLzRYLoyZLg78FHVs56UiBwVbksThR61v8A2aGSMM0HzZwCByapXNqETiHCYOCVwTRYLkCX08CbTk57VofbXaMb0IAxnBz/AJFUfIVSrMgx15yM02UOG3jqeNvb8KAsizcCN4mZogAwOARnJrD+xJ5m0ZI9x19vrV4ieYlchsn5Q3UCnLBMmx/L+UHgqDyaQ1oVYrQJkkMGjPJ2jgV6J4TtbVdpkbqAcH3riUdo3VMBGOSTjtXTaNdNHtKZAzzxxVIipseqxsmwbMbR0xQ8ojUkhjj0FZWmX5aFVeIjsCK1fMXbnmtDmMe+ukkJxbrxxuYVWjv44iCYF3e3apdTu1BYKpB96wBdqJTv+7nGCaTZSR0ja9HtwsRz71jXk17dvmN9inke1amnpDLGEUA5HU1fOlRN3x9BRqGx57cWtxAshd+evJ6n/CqA1aSBtrKoYcBQMkeor0S68MxTqwEzAn/OK4vW/Dctk3EmQv3Rxz7ZqWmXFpmc/iCWPb5sfBPG4ckVGNZjuM7lcjPOByKzZBIsjLje38Rxk09nVTuaIjPTjv61JrZFt70sWyQNvC8dacp+1ZXeoOcbTnH0rHkkMj8YGDjGeh9OlSwySCZS0jSAHGRgf5NFwsb0ehBssZMpgHDcmpBoCrIAZpM9clsj/wCsKrQ6gI8eajjdyGzkEVfh1iAH/Vtgc9aehDuTR6ROW/dg5XoST/nFOfQZZOJcc+vNSw66SwCLgDjPXFWxqG/GZOvbuaehLbM5dJs4CNw3uepA61FLeGNvLt7UbuzBa12v7aPohY98jrVK41uGIki3QKOpP86AMuS91MgnaYw3bGT+HtVTErKfMbLHvjH4Voz6oJRiJT15GMCqEg3sXjLewPb2pDRUYNH8zOzkdBtpylNykxkludy9vfFJJFMxLvl4zxjBGKkghGMls+2MUDB4y4YhRtPWqk9uQwIZSRwQVq/JGEDESfP/AA84x7GqciynaGZmzxg96AM2WBQ+5lXp/CcVWlZ9/fnnIrbktsg+ZgufSofL+zPg4Pow7UirmP5DsCX4QDO7PIqBrYLnLqB64Nb0jSKjGMKPU4rHuC5OGYHI4oGmU/LVW/hbFWEMkzADZjoMioPLGc5wasQpI7BRGFx1Y9KBmjbpDG3IBYdqkmkDDCgew70600uSVcO4T1/+tU0lgIs7SXwMUEXMmWED5m/I1Tk2hvkOR0rRktgAWAOR2qg4IYhVzmgZHsk6nAHuasQRKzASEY74qruf7v6YqSJVz8449qAOnsrrTrBQY4w0no1T3XiV3QoF2emKxbbyWXb5OCe55rSTSpJU3gAJ7nmmmQ7FR9ShkUmTcT71UkvkYnA2+mas3likKn92x9TWTLEFbA4oGkK9wW/hX8KYrse1JgY9fxp6XAU8ChDJYo0I5BLfpU7NsTG7A9MVD9sGMbRTGnLj/GmAjvkZqLPPJJpd2454pwZV64I9qBjN27sc0bGI6Gp98Z+6oH4U1m7UARrGSO9PVQo5XJ96cjBe1PL560rANB59KlWVduMZOetRfKT1pcEH/wCtTEdtuwR9BTyeBxkVcGwcFF6CjCdBQIpbFbqo5qN9OWTlRg+9aWxVOeBT1aLHzGgDn306VTnacD0qB7Tjo2a6fzIx2GKdutZeDjP0oC5yBtdvLc1BMkQ+8h/Gutnt4wDgAg9OKx7m1GMqBmkMwPIjJ3KCPrUqxDvzUrqVyCM5pg68CgBjw88oRnvVaSKROY3/AE5q9uIOCcj0p21GXrxQBlpcurHnJ9TUwvgcBh09BV5raPHygMD7VA1ovbH4ijUBi3KcYPP0qyp8wDBGKoPb46N+lCSeWBuOPpSA0GUpzvHtUXnI3DhSvuKj8+OVNoJ57mo5bbdH8snHvQAs0EcgzC3XqBVX7HLj5sAe9NCTRDjdz2FWI7knAk5xxQVcrPAyHABb6DrUbRsF+4B6kitQNC/PT3pkqRSocHcB79KAuZZjHoKTaVHzFQPQdatvEhIG7HpioZIF3Zyxz6CgYquhGB6cZNOwMDuTUflJj5gcD1NSxiPy+FY/Q0AWIQw+YpwPWrsbqB83FZ28gHa4GOxOTU0c75A2hs+hoE0aStH0A27upJp2xequ209DVNJHZjv+8OtXYZVYcEL9T0poVh0YdMgkYPqakCMVJIVsdPm60fZGdG2MDnuxzVPy7iL5ivynIGKALy5yXZdpxgnPX6VLHNbbjuwuOmT1rPEjnHHP1qAL+8BZ+TxtA60BY055rU8rg+pB4rJuIYmJfeQxGRtHQVKTH0HGOw605FhmJ3Ak4yCOP8iga0KDRIOIyTnueOamiYqqq+SOoxWglqgUhQFLDqx4qVbKMADzDnHOR1oHcqxs0oU+YEVemTg1ct1J3MZhnJ60phXAV2LZ6YFR7DCTtfaMcfWglsd57ofL2b/Ynr7U77bK3yhhITwF4wKg807lM25kxg4B5qW2G7Plw43DqFxjPegBjq43MzZOcZA/zxVc+TGrKyex3c4rXW3dlw/HoD0qqYnU7TGMdcMvX60AEMduib925m6ZHWi4vhCxTzFwB6c1IVEo+ZMrjkkY/Ksu9t1hYtGowFyvUigENkvGduCq8916/wD1q6Dw/OI2LEFkHGM/zrjWmnjbKhenPy9KmttRuw3yYUZ+Ze5FJMpxuj2my1uxjt03kKT0HGauHXtPX/lpz6AV5LZ3byOWztXqMNzj1rrNInjJBmKEAcljyatMwcLF7VtdtJFcKAp6AmuYe+jkwd646DJIBrr5rnSpFH7lS3TmueuBYs5McCqCeCPX/GhjRHZarMhV4uM+/b/Gu003WnlQeb0965/RLfS8BXA3E5IzmuzgtrNECxpHgfjTRMiyjq67hWbq2l215bt5mFPU++KvPEuPl4+lYmqW8hyN7EEetNko4XVdNgt52YDO45wp4ql/ozMFEbrgZ+YZFXtUtW8w5LA46qcYrEFnK8hTLHOceufQ+1ZnRHYhmjVyPlAAyAqn9DVZeMPsA+o5q4ICFOYzt7jv/wDrpmxPMyqklh7/AOc1JQsMqKgUu55/ibitGzuoUBJj3EDn2rHmxAcbOGHU1EJ2X5VycH+L+VAmrnWnUoowu1dvGBnH5GoP7UlLZcNjBIGaxYpGlVQqI+W+YLwce9WBEjIHy4APzfN2p3J5TWXUo5YgzOy4PJ4qrPqNsWw0jZPAOOlZF3FDkbXyDyCD0qiwAJUvhQMH0p3Goo3o7mBXwXO31/oasi9gGAjA5HB9a5y0ickHzSVzjb04reso7dRmNC3Y5IpCasONxK8Z2bgD09BURhufKy7YZem3FaDyJEmDjceQAMk1Unkurgsi4jOO4/TpTEVJIXQnOHfGCD/KmE7wBgBj1GetWWtSu1XIbd16g1DIibzkuAv9ygZCS4cBtufUHmrKhHVQxVcnt1qmFUbipJJ9aiYs37vqT3P8qALtzuVRGXUemPT0rFulAbO8nPqOa0I4zGFLEgjjGP6+tVr2SFgeWJFIaKKxZYZIwfetC1t3f72NuODnH61RQrlQRkHuO1allEVf5iVPbI4NCBs1bW1dowOQB3JzU0tmkfzM3y+mah+3rEpT07AVSl1BSy5+5n1pkEN3HBkqhY9+vNZcpjVsjkg96uXlwm/K7c96z5MydcChlIicoW3EAfSoiecrn6VOqx42lRnsaVYjkZHHakMmtbsREblPpmthdaKRYjGTjqD1rJzHFzt49M1DLOp5CkZ60CaLVzqMlw/zE+9VG2bsk5+tQM5PagEY5/lTGPYZyRyKYELHinA7hgZGacFYdM59RQIbsA68GjBPQ05lJHNN29hQMMEDkUAYGKdsbHQmgow5OaYDc46DNOD5OCMUhwPrSgEjGM/hQA/rjGKsR2rt1K1AsZPcVegaKIAlju96BAtievGPWmyQhT1qd9QLDaCMduKrtOXPIoA7hHz78CnkBhUKnnr2FPIYLkGgQyQSJyuKrPNJjkY/Cp2dx1qB1LdVoAQCR++RTjbzeg+majUuh4J49KkE0rDn+VAD1eReGBpror+tSDzO4HNKQQORigRmyQHJwmagNtkHIx+Far47kComCY+9SGY8tsV56/SqUg8pvu5rbmjGeefoaqmGJiQRk+lAFaB2xyOPSnSMr9DipjCmOMiqc0bqeDQMY4AHXmqsig8+nbNO3S8kniomx1PBpMaG/MPb2FAmlQ5Gc+tKqr1XI9c08ovqD6cUhkLzux4Ygn0poz74pWXYcECkDDqWAH0oAkHTmn/LjNRB1zw2fwp55IwR70ARyMvXP61EX7A5PvVloUXoSR7ik8pCmCfpimMjBUj5jz6CplMbDAwMVWK7T8o596I5SsmSOtAF4WQeMMhBPfnig2s0T4wAB70xZiBkDIHv0qVb2TO3YCDxgnNADVZsgv8Ad9uK07WWAMuQc44BwapSSwvjKBSeODTQ6x8pGMDrQBs7ogxZS2fTdTPtDltrsSDzjPQVk+dkFg7bs8YFPCSP90M2OSc5Jp3FYvPsBJQ7jjg46Uea8QUGNRx681U2zDO04b0ppjf7zhyB6GkFi6iF037d2eScU0RSqxIjYn2FVY7yeBiU3bVOQpGavQ6uzR7ZIs57rQFg804G5ZPlGCMdKteaCpCg/NyeOnvUb3EEpHB4HpUSYwck/Mf4egpiLMbuZBtXLc84qZVCHlNwB6dfwqKGfYu4KcE44FXY7r7QoRFUL3yO9AmMLWpZtylSwGSRgUm9Cm1XXAPGO1OltJJTlGUZ6ketIljMjb1YCTB96BDlQBlCuQ3VsDg09oGkLZyxx2qxHaNs+ZsOwx6jHpU0cG1SRIc45A5piuZUtjLG2ApYdjjvWVdxyojK5jGGySOK6hp2hBUbz6bhiqb7JRllGehyaQ0zjpMybs8BR0PakS4gUEmNWJ64/rXQS6S0rB0wM9Se9QjRm3ONsSRk5Lbefw/wpWNOZFCKUyps8xVX+Er0xXTaQtuETNwdx4O48D2rKi021ABWZE5wW7f5NdVpGh2Uybvl9hTREmrGlb2mnPGAZc++7FMuLayjBCNyOcVoHRLOOPKMPoO9Y99YfL+7bBB5+lUZlMT28RBBI525HQVuWeoxqAol5PTJ61zkdrH5uJWAUHgGtG38hdoXGR2POPakNo7G33TICJD9KZd2hdMl+O/NZlkLuQfuz8ue9a32OR1+eTPHc1Rmzj9RtVLuoxuHr3Fc/JZkDcHIK5GB3rvL+yjUEMR+Nc7dQKgOFwxGOOMipaNIs5l7YpIzbpAD1wcmmwxxqQVyGXrx+tXbjTrl1JQ8nris+TT7mJgfn446/wCeKk0TCSGKRC21GVeSuKoS2saqVBwWOAm6tH7HIVByAwOMZ/T3rMuoGLN87kfwkHkfWkUmUGWWJiiyZJ5+U04NKv3ZZArck9AfekK4YhZ2bb14wfwqEu8a5ZT9DQMvLtZVj3so6/e6GpkKb1+ddy9Cw/SqavPIE4AxnkKOKk+zyqw8zuM5zQBfS8Tdhj8xHIPetG1vIyUVIVXI55rLhuIkdSYlOBglscn1q8LyMNsSIrnuKZEjX89ZCUG3IOBxTvKVV3MQFPBOOhrMF98uxYgSo/u9PxqX7dKTyvsCR1pkE8iDB2sXz7VmSK5JOMH6frWjFL824sc5zyvBps7xruTaOmQAuPyoGjJ2snzMVUE8ZH86YxYBgYw3YbKlkIA2qev8NUz9oZ9ixbSPWgZHIbiQ7VULkdAcf5NZ8ySLJ8+c9yDmtJ4piTuA3dxupiWE0jfKORyaQyC1TnC888HHQ10Vta4iWSVJVbHPcVa03Rz8pCR+pLdRW1JDIIigAAx1zTSIcjn3aGLkqWyOuKxrplDFtowT0z2ro7m0G0lmB9hWVcWwi3LgMvtQCMGUMxPAwagaIq/BHvitOWBT9wbc+9QNaSABiDtzyaRRTRfmPOR705pgowuRjsamePByoxUJVnOSOnegZEWLn61KlvvHzFgaVFTkEEk+9TK2B3J9KaArmDauQRUe0+v51adGIztIx2Iquy9+lMBRG4GeMHvmpBnbj0qNTxgk8elWEZTgAE0CGqhbvUqW+T61NGp3ABDn6VdhtiSCeKBNlMQHGAtQyW7dsg+9b8dsvU80lwQucRAgDHIoFcworRW+8wLdhUr2zxgHHT2qcMqDcY1yPalabeo+Ykds0ijPkjbORTcHGC1WXiZzkNTBZysflOTQBCqgd6euA3A71oW+iXEpBbhe/HSprjTktUC7yW9hQK51MkKbvlbsOtQ7mQ/T0piXQbrkcDinsd3IpgTxOhYFsVdjEDrgrWQNwIxnNPFxMhwckfSgDQksbc8pkE1X+zlD1BFRreyAY2cdzUyShxx1oENMXoaidXA6bqtjBPNSpGj8YoAxpVx94Yqk27qvX3reuLUYPGc1VNkp4KgY9KAMdWl3fMAaX5f7ua1F04E5HNQT2EiAkY47ClYZS2oxGeKhls+c7s+1PkWSMEnNRMzdycY6GgCtLbR9SB+FUJbeOPO1Dj61fe4GMFcelQn5kycfSkxlHJAxtyKTzQoOVxU0gA6cn0HSqhwxwSSfU0iiTKv6H8ad5eB0Xnpiq+MDIpy7mHU59BQOw/ameePoKmSPCg9jUKwnOWB/OrEeQOfXgYpg2OCljjGaUQBhwcH0xU4U7c4XOKMRkgAsT3pom5SlgYdNuPc81HFFEWIdcnrmtN4iwwoB/Dmqsiskgyq7h6Uh3AQoRtUZ9qlhsTvBJ49jUCTEnBjxnpzWpbyfdGQD2waBXJ4rWMJtKjn1FTjTIZI8eWp/lSiFipIfkdxzilQTx8ZJzVCZRm0SQrlRj2A4NUJ7OeHqGAB7DiunindUAySp7mkdo3PzDkdKVgUmczHMRjKEYHfuab9qBUEI7VvtZwSvuIUcd+KjTS0BJCnJ79KLFcyMc/aGHypnIB+lIIp8nMRPbg1vrYsvABbsKedPJwecA8KaLC5jEWGTH7xygPOatRQknaAQo6HPStI6cwcmTHByuRT2tY1GFU5+tMVyCGDorkhh1AziriWgxlWYnrnFCxoEBGQccDGasJchQBtO4DJHrQK4QpKpBLDPrir4VVXJbr6VWR9x3KRz6jpUwDdMgGmSB5Uqg5I4PSojFMVyrDd06frVlY3PG38e9Eiyxg4Bx69KAKD2k+7Mki9cmqM6sr/IQSDzxnPtV1mnkkKZVOcAEk1vaT4ft7g+ZIT7g0gvY49LuYDd5Y2N/sc1n3N1Od+xSqfwsAT9TXr0eg6fF92EfjVW98O2kkbeXEPYelFmCmjxdjOkgIDZA5GKtWt/ewHEErDzMDnNdHq9pJZSNvhwuPlPv6VzMtyzTdFGex61OxsmmjooNQvgmTOxXoox39avrf3AVXk+aPocVyUGpXMLMq/Mp5JHb3rXGqSTxKAigKM4PXP+FO5DiXDdl03NEQc9M/zp1vqkEHBG1snCmqbTGUAhANw4OOfpWXctKwyAw2j04xRcLXO9s/ERwCCAp6+1b0V88ygCbB+teRW7XKOrSg7ei9f8a6bTLm6jCZ3YAx/9ammRKFjpdURmJJlbkdjXOztsYlDlu4Lda1pLkso3qMn1NZU9oJTIQSPQjtQxIpveSI52KD+PSo3nJBc7i3THYU46RIp3eaB6DJqP7CtsS8kuT0x/SlqXoEjRhSADu75rNufLD8r94ckHrWg0UbjYPmJHSqs2nsY32gFgAQMZJ+lJjRjyRR7uEcleSQf1pptgrkFSARndnpWt9nuUb7ig9SMVFtcjy3XaoO4HPB9qRVypGlxDkxjHp/hQFnnkYtnBOOf89aJJRvJUsoJ55601JC77iZHyeDQFydLCGM75HAkz17CtSC0sFQEEq4HXJNUEt5ZGyyNj+FsilS1uhISrYA/hJ5+lNCZr7YQm6NckcbVXn8qkigUsruvQcDFVYLpkT/azzx+lSPqDFvk3KMdMZqiGWpkhRS3yL68VnzXEBTlgccfT/wCtVeV5HO4sVBJ6jgVB5A3EyMQvQnHX2pDIJ72Jm4ViSccdaC0ZfcXBB6EjH+TUgCo2Uxz0IHNSSQF1Vsgk9QR+opDIGkUk4jJYcgg9fetGxkLbfkwB39Kz9hV+DtNaVpCZCAAwI9KYmbETsgA8wcenWpAjuSwkYA9s8Gi209gM5U9sE9autZ4j++RxVGZk3ML7SSA3HBzisicKrjdkV0F1CAmM5/rWBdwqx4JBHakUilK/7zCHJ6DI6VTlVtzCR2HrVh7eQKT930zVWROpc8/zpFEEjxoPl+Ye/WqruSOOAae6KrZBzmmFRjoQfrQUA2dGOB3OKsi7VBhMH8KqtGQc4+lKsefY0wHzXUj8EHb7VWHzdM1ZNu6nqSPbpTxbMD0yRyOKAI44WJG4kDuRV2FIkBGSW7cVGkL9eRVpYTxmkSOSVxwCfxq/ASRluKqhAozkfnSS3oSDauN1MReuryKGHCOC1Y8upu4Kjjt1qnKzTPzkGpoLDe3zMfypNjSATE/xHmpF3nuQPpV6HTVXABOfcVpQ6a8uApPT0pXGYiZTq+efTpWjBM+R8pNb9p4dhPM5x7Cti30a1QbUTr60xXOaiuJmj2KuO1VL2OYKpkBOT3rvotAjPIjP5Vma7pPlQKRnryKaRJlC3weF7DtVqKFSO9WvsoGCGA4FPSAAcmgZVaHHaoWQDgCtB4jjjpVNm2tzmgCDbg88VKhUHrz9KljVJDyauR2UTCgCqASMgUu5s4GK0hYBRwaBabOo/SgDPYuBzTOvar8tuT0HP0qqYuTxQA1AT0FTeUwGSB+VRBZFPHSnfaXUfMh/GmBFJFC7ZeNd3biqNzZQ4+UDNX3nWTgoAaqS/LwDn2pAc/dWKBsIuDVSS3KEBh16YremO7jaPxNUZLdjzgsT6UhmPJF1+XiqjW53E5GPpWvJAwO0pgVA0J3fdwvqaVh3Mgx4bntUiMC2CPxq+1mWAYj8BUZtmBwNwz7UDuAjyoP6UY55XpVqO3IXGSW9DUotSc5Ip2EVVfJwAamCjPSntblUwrD35pscRU5Lkn36CgBkgYEY71FIgPAPJ6AVdkVtnXHHHFREgDIPUY6UwKPlyccnAPpTo22NvaPkjGcGrhconQH2NC3AYYPGe5pDuT2d6ithxg9q6GyltpwNxX8ea5nylk5VlzUtqJIm4IGemD3pktXO9h0+2mGcqfqKW48OwSISqIxxWJp13JtG9sGuktJvMUHzdp7ZNVZGbujnL3QpYkwqZHYD+dYZhurdyHUkD35r07YzLyysPWs6809JBlo1znjilYFI42F5NvzZHpk1MHcHvk9OelacumR+YSox9KiFoEIAJwTyaRVymJZFBD8n1JqaOSLcM9e/FSSWQbnBO3oahmtHxx0x+P0pjJVaJAcPvA5xn+tI0ikZRcMeSemaqLbSKMMH/HjNSqjlssMKfXmgC1AYyeeD79K1IkQDjH1rFAf+BTjPSlEswAG4qo9KBM34rqCHhgS1Pm1C32YwpJ6cZrDiuVZwGB3dCan823GcJz6k0XFYbdXUSSKUTI7np+FWLTX5LbbmP5O2O9UZ5bYP90N2warvJGzlDkZ/u+lIdjtoPEds4xICpxnirH9u6eFLGfGOua4T7IZnBjlZWx2PWpBocrkhiTzkGncXKi34i1/TLnIRQ7Y6Y+9XEvPazOUWAbs5zW5eeHVVSgYDvvPWsE2LW5YKScdW5yalmsbB9mEg3xRjaOT161Pu8iPHlgk9V6YqWIsi7VyccspH8vaoLt5GYhpMYX5en5GkPca2qBkVQuCvuRj/AOvUEmp/Lu+Xb1J9KpSSKJAXySw/h7+gqIycquDuzwKVyrItPqkpCsuAATjmtC01u4G0NExXoCD0rJWO4kZdkO8Hke1bVtHcxKu20J3D+7QhOyLsmq3GR8mFK59/1qCS/uthy3yg5Ix096V/tkuNyEL6Ff1FA0151yzbGHr0qtSbIo3Gp3GzKMVOeQD+lU1v2k58x+eCrGr9/pcMIAjuwW6bSOR+XasV7dwzbHPsMYJHek2Ukjds3DL8zgfjj/JrViuIVYZ8xuxz/SuOWa4TAAbjnpz9atQXsuGVgQOxPai4nE6qW4jL/wAaBeMiqU9vG8X+tfAPAYZzVOFZWiz5jHPG0E1eTTZ5iqrITkYGWpk7FPyLbf2YtyOMZp0T28WV2k+2MitZdAlMexlZu4YHJNC+GrhST5QAzxz+tFgujPFyJUcphTH2pVlLYyoIx+OfSpptIePggJ6bT+hqobRonbeWK446Y+lAEiCBwuA245y2KmZgUG1dyqMHPJ+oqBSA2FXb3Oec+9TRSgdCOevNAjPlkYrhWAA6Bl4qi6Xco27SQO2elbpmj5KxDceMY601ftL8rBlf9paBpmFFb3JcFQcnsTir6Wc0XUnB7buAa04oXU5K9e4WnCVYn+bhhyM0WFcy44LjzMMNxFb1hBL1wQ3pVTLO4YAA989a2rN8j52zx60xNlyK3CqCzcfWnTuFUgenXNLsjK8PnPY1EYQ4xkYH4UyDGvHkJyMZ7c1j3EjbuUYn2rpbmCBDksoI7ZrEu2gydpBxSZSMWSeWQfMG4OAe/wCNVWyS25sgirE03LBe/rVF4mOSG/CkWiMjk4H6U1d24DFPQ7e+D6U+PYXwCAfc0DGMpAyQT60IpcgbW59qtKiscMSPepcom5VCn3HU0xDY4QqHeeR2NIZ0TgDmq7ztyMAAdcVAZh0xmkBZa9OcbM/SlSR377fqarIXY8A/hVuOCWQjgn+dAgZ8L8x59RULPvIAI/Grf2IkncSPaljsxnkHI9KLjGQwg43Dpx0rThAHy5GO3BGadbWhk45XnrWxDYov8Rb/AHqQitEhbHAx6VpW67DhQRzTktlHQ5qwluQRx+dMRNFubjcc+hroLC3CqGbH0NZECbOcDNaMMxIAJNMRqSXgjXaorn9flkeFSe9bCCPqTWTrssbRooYZHamhGH50i9z0HWp4pt3Xr9apYfjIOcCnKD1NIo1NwYc4FVpUByeajR2XHerSbW6qDQBTRSp4zitGHKjnmkEMZNTJEE70ATJIxPU1ajc9xmqgIAqaK4RetAFlsY6VSnRT061dEqOPXNRuFHJFMRlsZI/4KTHmcMAKvGRCcYpQkbcjFIDPayDHcD+FVJrUBsHAFb+xMdeTVS4tg3Q80Ac1LHtbkjAqPKdOtaVxbHnIwazZIMGgZUuGT7oAORVQ2ytzux7VdaDJPGfpURg2nPFIY2O3A7k+1PFurckCnpvC4C8UMxCcLnNACeSEBO3AqEuA33TiiSVgp3A1XaYZHXntQAMAWyafg4+UD8KVNrkip02gY6n1oAqH5ckkk/SkwGIPAxU+0DuCe1JgkjPQdeKAGLDG3OM0NBGucYyexqyo29hUUlt5hOSMnrTArpGM4UgHNWFiIbIPPY+lRG0lRQ4IC9gOaRZJYSFYcnnBFIZbRp7flWJH0rXs9V2sBKAoxWSlyHAzwR0p+9wcooYDnimmJq53FnexyBcSCtNYhKPvA/jXnMGoyxjjqOTg4rWt9UYlSJGHbbmquQ4s6ifSd+cHk1mTaRdp9wZx71NbasSABIWA681eTUWcfWiyJ1RhPazp1B5PIFUpCyBi6MOcKvrXTPNv4KfjiqEqhmI8vPqTQ0NMxTOCvQA0FwiZUgnjOR0q3NZITuCEA9CB0qk1u+7HHB71JRPHMTJhsD0FSMg2bsA5qiseeVkIz3NW0yiqCwY+uMUAMZHOFVTxzSIQX2kHr6VeEoVVXjPtTZNz/djxz0AosAqCzxuaPDdBmmvDaF8r972pjWVy65wSp5+7zUi6VdbQV4GeOOlMRNaiGHb83etF7uFF4Zenc1Tj0yZWO9dwHTI6VHLaLFw6k/UGgRSv3eYHYBkjIGax/ssrsXJyQMnjI+tbfnW4DEkYzyfSqs0sMi4RwpzjPYf/AFqRSM6RWEZwygnjrj8KpPEHI+RSQeCBzVqW0aRcK65OBz39hS/2dMu07lGOu30/xpFpmXPbrkKI1Vj8xbP+eaorYBpjgbQB1zyK157GaIsdyeXnI+YZGaz5EkQbpGUnoAGHFIpMv2ErW7grGOu3k8/5963DPLOoC4BPTFc9aS/MCpBOMZ3D8qs+dIkLNu+YnH/16aE0bsWnvJtV7kDJJJ70s2iw+WCJ+F6jfwawTdzgY3BuMA46Gqj3NyTtGW7AjP5UXJ5Wadzp8DMAG355JB7elOt10+MHdCJARySMk1lxy7hiXOBwcDOavQS27ckFSoA5GM+5oGy3LNYGNhHag+2M4rEmhV5d0cQTj5Tjge1b6z2Me8eUpfHHNQPeWzjiPbn5cFe9ALQyIJLhGCEMkgGMsB+RrSgu7mMAY8xj3Udaj3pJOT90kY9P8mrUQBYsjkjOQD1oEy1Fq91AduBlT271YbWZnT72P9nGapiPeCCCSDnP+FPW0LNncACPypk2I57lpGyT8o7Y6GqRLNuVeWPr0xWpHpm/OZThu+etSmzSKPKg8HnnmgZj/ZZNyseh54FSraBvusm3vntV7y3ZgqsQuc5xzUn9m7s7/vf7VFguZwSMyFSB8vTAqeObY2EX/Crsenwhuh3elWkgXGNobnuKBXMWSKdydkZOeciqradqE5w8a7exPauuEZA4jUd8AU/IYAAcelAXOWt9Buk4klUAjgE9K1baxEKfvDz7d62AikDpTJIkI9vegV7lB5ESMsq5YdqzZ72cAjoD1Ga13SPBJxz6Gs65gibuDjocdKYGDOzEHLvvx0z+lUXhZjkZOO1bclixbKrnNRm0YLnYeOvNIZgy2srfMq5B/Oqc1tIoyQR7VvXQEYx098VlSzAsRtwR2zSKM3y3HRTwaVbdmPA+tTvkn5RjFSLI6glcYosMVbZ1GACue5p5tt6/M5yPaozdSnAbp7VE9xIeh6UwBrQBsBifrU0VtbrhmXcfSq2ZZOF3bvrV+z02SZh5jFPU0gJovs33Uh47irKQ4OQMelbNjp1lAFaTDEdzVi4ubWNDsRceoosTc5+WLGDjJ7imxkB89MVYllEsm1eAT2rY0vSoZXDONxPqKBla0jRkyq8nvWjHaSt0zXRW2lR7QFjAH0rWt9PijA3AU7E3OVj06cjIXn2qwNKum/gNdgqQxjnGKZLfW8Q4wTRYDnI9LuFA35xVhLTaeWqzNqSykhTgfSqE1/hSNw/OgQ+4AiX72fxrm9SfLAA5FXZrp3P3s1l3eSy5FMZdYBSPoKikTP3cCp5FccY7CqxjYnrSGNXKn1qyrnHHFVzDL2H60zzZIzzGTQBc3kU4XLdzVP7YpGCNp9agklfqhJ+lA7Gn5xboT+dSI5UgnmsT7RMv3jjNWrecsR834UCN6G5XPzcVaMisuOKyYirdxUxJjHyvQBYlVM4/lUWMcA1H5zetJv8AU0xE6pzkN0pSgJ+8aiVwBnNI04HUUANktgeS+ahNvCCdx59RQ7CTo2PxqJlIGN5oAZNaxEfKxrMnhC5xjmtNmwME1TmKnkge2aQyhs4yeB9aqySkKVHWrUrg8A1TePLbs49qQyBizD2+lRsAGwVwTVlIJM7vyp0kY2gY+b+9QBVVT1DAY96nHKj58H260xlCjGce/rSjAGcHNAFjYgUFRnjnmp1QYyRjjoKorKwPBIq7E+VBYjPtTAXbyQV/MU9UU8HIA54HWpowW7VMAGOMGgRAIgV7AdhTZbVFiLA5Jq2YRwA3WoJ4SN20E9hxQBneQo5BOT19BTCwDlOTxzT7hGVPm4UdjVYXSqhAX5s4/wDr0iiTyycDI/PpUkZ/hQkjOM0xLlGwrHDEdKnwHACnPHAoAuwTqi8FQB71pQ65HbEDIYmuXnRyrbWzt5wKhiSeZ8NtA9+tO4nG56Jb+IbKb5XAGKurcWUyh1Zee9efxWrjBBIwMbR3q4m4ZLMR657VVyXE7fZbSjG5SD6VWm0iJ/utWHbudv8AriO2M1oQ3ToDmQn3z1oJsyX+wmP8WRnjPWj+wJySAT14NTLesuMsc+xq1HqozjfnAo0DUpQ6FOrZkNX4dMEZXPIqX+1UC5PNQy61Eo+7TFqXUjjjHzYwKGv7KEfMwH4ViTa4jMMDA/nWVcajE8hDAD0yetK47HTzeINOgyCc49KyLzxJp0yFVGM+tctdTwMx3AnI+6BVSRoQykHBYZ5/nSbKUSbUbtZXZ4vlQeg6mqHnquQ0i+6nsamSKOVhk4APUHgH/Cr0GmWTspkxwfWpL0RmSXgRBukZsDC4GBTDqrAbPN6gYA711EOj6PIoRnKt65on8OaTzIsgBA45oDmRzBvlZfmcnHBOeKpO6OxyByecdq6CfSLSBz5Tt6bi2fwrJntTFhOvfIGDSKTRDFbEx5jVmYngg/5xV6HT7onc7OCx4GePrWatzPC+I2xjk+/vV2DU7kBd42t/dHegHc2ItMbYHlCoynOAf88VZltLdY8kZB7DHHtWNHfT5YZJJPAI4HtUglLJ84J9MDNMhpkkyWQVisZD56gVnTbS+E3eucda1ViVuijcR1A6VDNbzEjbEAB7Zx70DRlrCdu5cBycAk08qm6PzM8HBqwmnTzHAAyT8vFXodAZky8xA+lA3YqLASwKnep5B6ZH+NXrdSikMxCjqP8ACrKaSsO0mUZAwf8AGrcEFrHnzDk9/WglsghLhvunaBxxzU6MAxyx4q8sttGwwBtbpUE80Rfaqduwpk3CGaAsep9h0q/GiSKBjjFZkMg+9gj6Vegcg9DQJlg2iYyT9Kb5MaY4yBUyhpMAAjtT/sTMM5I9aYimy9ccgc1XkuBEOfzq7NacEKxx6VTlsw4IDYHoRQMoy6pIjEYG5T/CahGrylwFUcnjNXG06JWJ25PSq5tY0yAMZ9uaQxrajOCdvI9RS/aJ7g8de/NN2ovf5u4x1o37W+UEH3FAEsEVw7ctj1ya1YdLjY7riVQp7ZrEL3ByyYHFVJZb0rw7YxjrTuFjr5INMtosllJA9a5zUtSswzBFy2OCB1FYuZ2JJkZlxg5NMFgrkFm57HHShsEirdTl8qoxn3qh5JI5z9c1rz2ShMnj05rPb5CQOQeMGpKKph7ZIPbJ4qFlKt16+lTMhkbHI+tPjtZgRuYf0NAyARvt7MKd5eOcHPtVwRiMcOvuPSondR0cGgQyPg/N0qwl46jCZYdxmq+8Hvn3qSExjJzzQBZFxcuPldh7VIscjDLvznnmoPtCIPvHNNFzIx+Uk88UAbVnDCGGWyT2NdNp80UIG1c1y2n2zvIDI+1fSukhktrdMjqPegTN9dUZVwoH5VE+rvk5YD3rBm1RmPyYxVGa7kZuaYjpJdTYj/WCqjXq5yZAT9etYKzlsjPXtU0cJc5LfLQBrfbC/C4571EVYnLMce9NiCpwMVPvFACIiqvr9apXxUsuOtascCyD0qjqduEdcelCAvSDccgdh/KovIGeQRUYu2Rh8hIwP5VchuUbBYCmAxYSDxSSWpkWtBPJbvip/JQr8pFIDmJtPZSTsqBbbafmB611EkGRg81Ue0B7AUDuY/2WNxyKUWirjFaJtSOhqIxMvGM0AQouwYBqbcGGM9O9RSIw6CowWz900ASEurfKc0u9iMtQGIXoc0gBJ5NMQoJal2g9TUgjAXr0pDIE4IoAhZCOR/KoWLYwPzq55iOMYIqF8DikBnzNJ6nNU5BKxGeg7GtgqpHIzmq0kKluKB3M4KMHcDUTqMkn8BWi1vJjgZX6VUngbOAMUDK2cd8Cnk4UA9DVZreWNzwTnv2qRFZfvg5FICUxxsDkD2pqQIRzkYoY4GRTRM3TPvQA8woAOTzTki6HggdqVJVZgMA4HNXIVibkk+wFMQtsRk/Lx05q6I0OMKP8KYiRgjirSeUAfmAJ6CmJlVl2ZbOfpTElyTx17ntVt0DcjnHpUTonHY0gKstjHcDAkxWfcaQ6/cwa1iCpyp6VXneUgsGNAzn5LJo2b5CH+tIqyRkkHqOhrSnkcruZD17kVScSMMkfQCkWBdioCgt64FRiV1OSMgdDioWE6n5VLfSpAzKdjqRu4wRSA0rW5HB5AI71oRYKENtOehArHjEWQoXaO+BWpA4AxHk+mapEs0I7Jfl+Y1cSxwOJDg+tUYp5QQGGQO3etC21GIYSTcpHrTJZMto+Nu78TSPbuuAOR7VfjubTA3OAfrUU9zbDhZQfoaLCKBfHLdB3qCS4gPOfzqyXidtodScVC2kiVSQ/fNIZTee2ZwARkjBxVJ1jk3EY3ep61an0SWIcNkmqEli8XLc+ooGrFWSHCuzSbfwzketUzbMshkGG69W7fSrTxhDnnd7dKqsS68dT/ET0pFIg88QzZVRwMc9q0IbuJv3e8Hbyfas6aFWCF+VJ4z1NI1ltcEghSB360FWub5uAq7lkUMehzninNcIMIGIxySfWuZ8ySKQqMrtPB9KcL8eaoLg89W7e1FyeU6OVQxyvT61Sntd247i3ocnNUotTh3EDntjnn3p7X/zOrcYPHPP1oHYjkjVQW27Md8UxJVDDA5IwMg0rb7gEuMAj8qYbVdhTecbu/X6GkUaMWZMDavy85x19qswQbWyzEdyPUetUoUaNAEzyPrWhbpGNvzMF7imSzQheziAMvJ7c1aF5Yn5QoB7CqsMViq7nOPTnpU7GzJAQDcOi0yLEMl0oJaFefeo/tVwWITIz1A5/GrTFOip154Hf1qBlYgKoGSM8cCgAQSSsMyd+c1dS0iLAu+ccDmqqxXRC4XI6FSOKd9luVwMZXPQ9qBGn5VvnZswQKFS2ByFz7mqKC4Vx5hIB7kUr71GQ4K55GKANNTEByoz9KlUZHyjnPHFZcFxg4L9u9X7e7VQNpFAi8jhVyw+bHOabLqCqvI4qvLcb8EdxzVZomfpzmmFhsmo4bHX3qBr85GRxmpkscn5/0qZLJAv3fxzQBVe4DDC9f88VC4Rh83HetE2iLyPTnBqtKoQHZyO4NAGa4UA4XJpnmPjGMH0qxIpK7scZqHAGM96Qxu5tvI59Krs5b5s4PfipnlbJBVQuOCOtVWbnjvQAGLAz1U+nalAXHGFx0FOVJXPyqeOtSfZpNg3qQfpQBVaKN2+YkH371Xksol3ZAI9fWrzwyFQAMj1qL7M+PmOfwxQMyZERCdiZYdyaiBfacbc9+OlaktrG2c5yPSqEkB6oxDdORSAozwuCDn61CEKngAnuDV/yHHEnHoai2hCSTn8OaBkCxnPyoAe4qeKFX+V8r70gzu4FPAlzgn6A0ASpp6s3LEjtWrbWUaKAEJPSqlupBBYkDHQc1rwTFV4yQaBCi1KZJbAphIz1z9aleZmX5uBUJx14NMBNp56A+lMchjgc4qXcrDGeP5ULGhPUH60CCER5GQc+tXk6fL36io4olBz0q+iRhQPTvQMijjLcEYqxFbUuVUZHPtUgmJ6CgRchhRRljVHWDGzLtxwKcZG9azr1iZRzTQEiyRtjnsKnXb/C1Y+7p16CrUEhHT86QzVVX6hqek00Z9aqpcELimNdEHjkUwNYXLEfMKQy/hWdHeL/AB8VbVlkHHegB3mpnrzQXXNQSQMfummIjg4oEStGG5zSeVnoOaXBA601pHXoMigZC42tjbQozxgVL5isMHrUiQhsYNADY7dm6ZIoe3K8Mh+tXE/d8+lTpNG/ysKBGNsHXGBUbIuOB1ralto3HAFUZbXAoAzcDNOCrnJpzwsDweKQKc8kEUgH1DJEDlmxx2xUmCMmjkj1oAzpF28gVVkiyxatWYrntnHNVWH94cUDM8xjGCOD6VWkRF5GT71pygYwBWfKDu6fSgZGjcc5+laNuC2MdqoiIjuATTh5q9CcemeKQWNXywTkP06g0u1kOBnP0rOE8ikDqfSp1u2HYn2FMLFstNj5XI59KZ+9BORn0pv2k9CQKYJixyGzQIf5kpGSnJ6jNPRi2AQMUkbFmyeT9KsrGOpoAqyQ+YCO1VjaMuTWrtB5H5UyRdnB5JFAGYsAV/m2k/SrMcVqHG5QSe4FI0ZYggYx1NRPbkcgkZNAFttKtJF3qcOe4NRHSnjxhxTYo3j53d8mriSsTg9qAK6rIrHk5PrTlVtx3BicVY3DIzxnvViCJJCAW59RQIppZzTHg444FWU0qbaMEcDGM81tWmmxsM+dj2zWimmKo4kzTsK5zAsniHRs+ualSWSLHP4V0T2DbSAQay7rSpz908UWC5ny3RUjzWGD0A61nXUsDJuaQN3wDyKuy6TcvJ90kDv61Sm8P3JB+VxnrQNWMqWa2Lf6wAevvVGT7PkrHMAcHlsflWnJ4feJizkgAc46VRk0MqGy7cjoBUlpoqN8w3EowA7YzVR59q4ZiMHOQelaX9jiNSN+R2FPNtEnTYuBwcdKCk0ZTqXAGR85ySKabIFRjGewz1q8yxI5VB1GATUTMxbaiZx1PelYdzMkgkibJBx2IoBlUZ2ZPU+9bC28ryjKxk7ckkZIq5FpG5ABGiqDnGev/wBaiwXMhJpWi27Gx/dA/SpdspIyDuIzz/KtUaVJ8xBAI7evtQNNd2IdsY9KYrlGKVlBUISF67uKRLmQy58xsjsD0NbcOj7mUiUlT19DUg8MF2+98vt1osK6MaO4Gee3RWbrWrayo2VkYY69easxeEpcqMlvetaHwm5bOcBuvr9aLEtojtxCyDDgEcnJ61dVIMZ+Xirtt4XjiHMh+lTPoZQcPxVWJujMUrGCVPy96Glix9/ORU76PKuQJMg/5xTRoZ3AmQ7e4pAUpbhGBCjOOnFUJFklGAm3HAFdB/ZixgcDgcYqP7Hg9Bg0AcykTRsQQwYdsVftgwKkIcdMmtf7Ki9QOuBThEq8KB78UCuVVdhyB8p9qc0zIff6VY8jceMA1ItoDjd+NMLlcSlgAeG96XzGHUVcFrH6dPXrSm2Uj+dAigXx3561TlZiTtwe9ajwKOvbvUBjRGzgE0DMlkldQAhx61F9iuHGGP41qtKwOVXA6U0yOxBCflSAz49MblXcsD61YTToEUAqCR3NXVgmc84ANPMBQZLD6CmFypsWNQqqMemKrSqScgYq3LKqDleKyrq/WMnHSgZHK5iz82VNUppyQRxSPdh2wBn+tCJuwRHhTQMqyPMuMD8RUJy33sg9vetRlTaBwPT2qo0JI68jpSAqMN3BzmoiuGyO1XNvGCOfWq0q+WwzgA0AC5k6YDCpY4jJw3BHSiNY9vykY78VbjPy8DdQA63gAwSxzirXnBFwB+Iqvl2GP/10+NXHDZwaBCsHPOTxSoueo/Cp0TGA3zVKoReBQMgWIE4HepktdzDnHuKlSMZ471YjiYdjQAqwiNexxUg24yCBSlHKdMGoI3VWwx5JoAsgDHIFKZVHagYx1FMbaOtBJGXBaqV0370VaaXbmqEz73GDQA5o17egpqna3U4pwbkA88Cpfs+7nFBRJGSwpxiakjjePjFS7mHUUAVGjcN3pyTyJ0Y1KXyeRUbFcZ6UAWY75wAGBNWRdKRzWUHH0pPM/wBr8aANcSK3QikbJ4zWasuO9TxysepoAV0kzkDpTo7l4yM08TBRzj3zUckok6AYpgWRch+9TRyKvJNZi9eKnjoCxuRSxsMGpWiR1yCDWOm48mplmeMdaBE89qrCqn2Ty+nP1q2lzlRu5qQMjUAZ7QbupGaia2YcYP1NbCxK3enmAfWgDB8o45UZ96he2J6D8q6F4Y/SoWgQcDFAHLT2MhO7bgelVxYsTz+vSusktcjAxWbLbOhPy0hpmK2nA528nH0qJrSSJclD0raA+fLDnPNSskbr94ZoHc5gSDcdw209WjPKsTWlc6Z5hzt7etVBpxjGRmgCFt7nGcCkQyKScdO2KtrZShQTj2p58uMEOD07DrQA6GbgEKfyp7O+T0AA5NRxtEBwcew61aV0b3X6UCI0kY4U8D1qVUDA4UkDpUe1fXPPQVahmxgEA4oAh+ztIhBUg1C1tOOxI9q3oZoZBgqKmNuHG5AOelOwrnNqJDIA64A6k1MVUscqBxxitl7N933M1G9kwOfLNArmU8bIhP5cVEDKMMFIJ4rZ8nggxketN2Jg4XHuRQO5mxy3inAYjIqaPUtRjfaXarny4PcikLpkAjp1460XARNfvd2CCM+opG8RXIHzR/iaTchOMY98VJHDA45Az607sVkM/wCEilDL+7xnuR1pJPEkzBh5XHcgVoxWMBwflOeckU6TT4yuFCikLQ5a51mWQENERzWe1xI7A5yK6G90xl+YAO2KyZLG4QYwOe9ItWKbCZkyxyCeFzioiqF+eQOvFXfsU7NhWOR09PrUElhcpIcsox6mkMgaGLPTCkY696cIo0YFEBAHPPWlS3lV+qkfzp8cM4JXbx1+v0oAkEhGdqYI5PFPeeTBPAB65prLcYwVGPaoHaRnVHjwo70DHm8kUgDPuDToZyxJbAUfmahQF2YlGY5xwOTSpbTZ4jdgT/d6UAaEN5EijqSKs/2sVI2A/n+lQ29qwX54zye4q0toOCIs5p3JEGq3WSyNj19KuQa7djBY5FMSxbZ8oxntirMNjIvLKtO4tC6uvT4+5knpinf2ndSEAqRnpxRGqouPLB9qsKJW+6g9qdxDI7qd8Blx65qbfKw6ilFlcSYJbb6irKaecDc5/CgRWWN2OGNTJZ7+DVxLZEqbAAoApLpsR+9k086fFjI4NSSXSx9OapTXk5JCjj2oAWW2hjH3gKrPJCvG/pxUMqyyHJUnNQPDKGyVwPSkMueenQc9qRpf/wBdUgj8ZJFDqRwWP1oAfMzE4zx2NVjup5Jz1prNjGD2oAjwcHtmkM/kjIqGe8WMkHPFZVxqGeFOD1OaANOXVyAQOeelZ02ry4yo/wAazTdB2bjDZ4pu8SEDHPuelIdieS/nn6DI6EGmR2TyZLMRnkYqWJQn1NaVskbdTQMq29osY+7kjrUzQjbkDaCK00SDAyeQPWmTNEEwMUCMOaPbjcvXiqshZBgA4961pQG4UA1WaAZyCPcUDMmTIPXGRmoNshbIII75rWMYJIKg+vFN8gBsqlAGfEGBIKde1XrdVJz1B4xTxCzPwmPcVbtrVgctwD3I60CIxCSflOT71IIG28jNXDAoYDuO4qWO3568UAZ6xNjC5p6QMCNwyDV2SMrkIQG9+hqONmI/eJhh1xQBZtYUxVxSijBGcVSjVmfCgk+orRg0u6l5xgH1oAhYhugqk9viYMx4PSuiTSDEuWNVLu1XBBPSgDNYKF5FVZMn7ucVewoO1jyKhkZV+6aAM9on6npVZ12v+NaJYk1Rnz5ufemInMcakEDsKkjfbyAMe9N+UY57CnErgY60iiXzFNI59KjCj+9Uypn/AOvQBAwI60BcryCasMgweKhbKnigCF4WxnFVXilB9Oe1XxKQfm5qQKkg44NAGaqysc8/jVqLeCKtx2571IYOM5AAoArGMsOtMMD5yKmbhuM4qRW+X1oAhU44I61KpyBim9eoqWOPjimAolKtyKlEykUvklh0phtz6Yx2NIBwkB5BqZHYd6rCNk4xUytjqKYF5Hbt/KpxKcYqnHLVgOpoEK5yKYYn65pS2DU0TKTzQIqEyJ2NRM+7qK1XijZaoTQqDx0oAznjXJPFVZEHG3jHetB4/wBage3PODQMqAOD1JHvVhNr4UjpTNm1sDJ/Gr0FuHGSRmkBEsO85/So5tK84ZxjPpWktuF53AUrSBRtzTsFzmJdLlh5JOAe4qKOB1b0+tdDcBnXIrLkhlBY4H0BpDRCIj26U5kIUAH8qPnAzjmlG9ugpgLGXTjjHrWpZ3brkHnA71mqM8Z4FW4QAMetFxWN63vYzjeMVeDwsM5FYCxqUyDio5J5Yk4Y07isbMyxHIXHNVHgUr/SskXspODwasR3TkfMTzQFiw1su3IxVeS096txuJBnd0FPWPefvdaAM3ySvVc8UbCOAcVovBxgH61A9vg5Ddu4pARKWRuHzSSXUyrxk/jTggXOSM1HIUwRmi4FZ7xwcEHBqJ7xGGOQByakfHXg1GIw+dq8+1AyNMzPlfXircWlvM5YqfxqS3TyMfIPyrThvY1A3DFFguZ7aA7quwgepqJvDt0nQoRnn3rZOpR5POAO9RPf7h8rknPSnZCuzDk02dMlwMDqKhawDjn14rVkd5GOSee1NEcgOVBOOaVhmfHaRxHJHQ54rUt2WPC7BgVW8u48zITp1qcWs5GeQTQBaZoWyCABUWYhnaag+wznOSxzVuDSmJywOR3zQA2JzjjP4VeitZZRk5FXbayjiAJGSKuAKKdhFKHTwvLkk1bSFUGAAKkyKQuoHJoEOoqu92iZqudQ7KlMC47t2qs7PnljURuJZBwuDRtc8saAEZgM55qM3aJ1WkkIXqaz55VzxSGW5NQx0AFV3ud/J61Sky/fg1HsIP3iT7Uhk0l0d3ambmbDZ4NRshY8qc+uKcsRAOB9aQEwKHrSGRRwBzVb5z8oGMe1I0Uzfw5pgJNFHLzIuKoy2VsBknnHrUs8VyO3B9/1rPeOUNxk9iKQIjeKJSdijjtVbZ5nKcGrsVq75IVj7Vbt9JuGydhHofWgZRt7FzgsDnPY1qQ2AXBMnFTfZHiXlhkelROxH8R9qBEpgVB97cDUexcdfwoRncEHtUyxjbnOD70wKrwgAsuQe9V36EfqKvNuA44z3qv5MhY7h17ikBTAZTk4wfbpU6qCMjHHarkdsNvzDmnGBAcr19DQBEiKoHr3qTGOD9096b5nJGORQil1zkqc0ASbFGOaGfI25/GmOrHgkY7U+C2VmGWI+lMB0Nu0pwWNbVppO/G4Ej1qSyWBANxGfetH7fDEMAigCS30+CAZ2jP0p811HAuFxms6bVP7prPe4lmJ44PtQBZu9Tc5CnrWRNNLIclqnaHuTUD4H3vzoAoXCu3zLkMP1qOP5hkmprieKI/O6rnpms6SbypVYODG/Qg8UAWycHiqcxzL+NWA5YZHNVZD+8/GkBIJVY9SM4pdueQar+W27pjgVZg6YPWgY4K/apFlkQYINSDG3g5NRs3YgUASrc56qfwoLg8jioVweg61KsZJoAibNLGxBGP5U942BwaFHtzQBKspzyamMuQM1WxxzTgB24oAmZQ44pgR1/8A10DPrUyA4ye9ADFGTk8VNFgHFOwD2o2gDigC2jADANKdpPSq6cd6kGccUCJQqntR9mVmzzSIG4IFWAxHWmBD9mx0pdmO9WAwoKqec0AQhCR1pdrDtU4UCnDmgRXLN3yKjYk8dqumEOKgktmzxxQBAYcjgiomgkB+6Me1WPLdeoqQBlHIzQMzmg+YHuRTAGjBwxFaR2cll5qrMiN0/SgCu0shUfMTULSFOrc0kylScE+lVJN+3rk0gLJu88E01m3Dg5rMZZlbJ6VNDMw4PT1oGWNhYZ/OpFQ/4U9XRl5pjYB4piADtjjvUqnZ1IxVZmYD5T9aOSepxSGX1nwSOMVHI/mDIGKgEZZc1MsW3k0xELQknPQ1YijJxkYpwIz05qRXOaALkcSoAAalxwMVVSbHXoOlTrMpANMQ4lgCRnNVpJn9Kt70IyTTWWNgORQBRL7s5Wl8re33AQP1q55UY5zmhSAcYpAVhAm0blGOpp37mNQdo4qSUZHuKpMCM7hkdqAJJJkJwMc1TfEmQM81JtO4ZGe9S7cqHK+1AFI2rYzu/CpFhcD7pJq4rAsPlp4IL4CUAQoJVHOc1PHMxwGH14qTeg5aonuIFznrQBMrAdatLIgABI5rFfUFxhR0PpUa3Ekr8bgvvQgsdOlxCOOKk+1QgfeArnolc5OT9auJblhgt1ouFjU+2Qg4L0n9oQjo1ZjWqg9ScdKFi289QKdwNJr7OdoNQvO7jPIqOMrwfzqwrKenSgCv83U04Eg8JmrQEeexoZ41/hoAr+a6/wANMe4fGDxiny3ClcAVSllcnIHFFwGSysxqqQ5bg8Z6VM27dyME0i71cjbkdqQxEt2xwCak+zOOQvvU0byKuSMUrSzEDHfrxSERkFV6Dp1qHd81S+VMzYJ4NSpa85PJFMCsASeRU6xbjyOverawLnOKm2KvagCounq2PbpT10aFvvAZq0ZFQc1DJqAQfKfyp2Anj0y3iHCgUk8cSLjIFZsmozMSN2BVZ5XkOS+PxpaAOu2g7nNUQEY/Ihq2kKuefyqykcaDoBQMoralhkjigxgKc8H2qzI4HAaqchVmzuNADR5fTOee9KXB+VVwe2KBEM5PPpU6MgABI49aQFUo55wRTSoDdats64+U1SmOT978MUwGNImcfrQsyY7cdqqSDH3QaYkUrNwM46UgLxlBb5fxpn2nYxx1pqWsvVgQKsLBGvLCmA1LucnC5q5EHf779R0zVcui8AY9KjM75O0YoA0wyR88Gka6AHy8VQUyMMlSc+1SrBM3bI+lABLdMM84rMmuJNxKOwHcVrmwZhk5pn2KOPqRSAwJJnkUqzBlPYgc1UeAPHtViB6V0zwQ4xgGq0ljGeRjHWgdzH02Vot0L5yDwTRNKPN655q9LHFEepJHrWJLJ+9JH96gNzd2EnGOwp2zCn3oV+mR2FSbh69aQyIHHSg8nOBUjJv9vpTCpHamAgPYVbgBUdKq7tvbNTJOV7UCJZFJUnpUByD901MZ8jkUcPQAwAkU5Y/XNSBAOlOCAnJJoAQL2B/GpFBx1qNkK9DSrkcUATAnvS9TUeGJ+Wnqrg896BAQRyKkjz61IACORTWj/u/pQBMshFSBtxyapZZeO1TRtx1oAtge9AX3NMQk+1Pz6UwJFx0zUqr6VXX1NSq2CMUAWAtKQcdKEk6cVMoDUCKwUE8in+Spqcxim7CKAKslsOoqnLbsOlabq56VXkDqPu5oAyJLdupBOKrPbHHIxnvWyWzwVpjKh7c0DMJ4AMd8VWaNRyO361uSwIeOM1D9gBGcUhmeoOBuxk0/GR15qWS0kXkL+dMZSmNwpgJj2oVAX5GDSrKmcMO9S74cBs8n3pASoQowAeKC27iojLHghWGO9NLj+E49KYiQ4zinLnHTiowxA9c1IkoUZNAxcnuKeGGOuKY0wYYxTN3PHSgRcRR97dmpRHk5BFU0kP5dKnWXavK80IRN5Y3dc02UhF9/WoftB69KidmY5zRcLCG5+bHekV9zYIyO1Cwb2yepq3FbIox3oGRqM81KFULmpRCBmlZBnmgRGBGCOM59qeWjVeBQEQn6VIIVNOwFCcggEA9aqNErNkg81ttbpjtVc26noPwpAZexFXhDwetOiY5bgc9DWmsC7CNvNN8jAyFxQMrxMwHpU4lfrTNrRsMDrUiyH070ASLIxXnPFSZz24NNV8g8c08MemKBDo4z9KsxW+e9QBiCOamjlIzimBOLfjrUUlvx1p4mP96o2kLdTQBH9mXPNJ5EeMU8jP8AFULwyPwBQA0xxAjOKP3KdBTG0+Z+TkfjTDaSIvJ6cnPekA4yr/DSjL8dKgb5BzUfnleAaBmpHbDHzNUvlogzWML5165qCTVJAD8xIPegRvPNFHySKpT6gi52kCuek1Bpc4c1Te6yuQcnuCaLjsbc+pZXBINUXvhkKx69DWVJOHJwCAaUAkY3ZX3pXKsahuiV7bqPPb8R1qlHwMdTU6hzj5TQItLeSLzjtTWvXcdSKatrK59R6VOliSBnlh6CgCFVmkweo9qsxxknA61oW9j0HStKGyjU5wM/SgRjR2cjHG0ipv7KY1uEKgGBgVFJKFGaYjHbTcLySDVZrNQSGOcVoXNx6E1mSzsG6/nQMkS1iByRyKm/cRr0AIrKmunI4NUpbuXndn8KANyW4j2nAFUJpYwMlhWYbh2G3OagZnzg4zQM0jIrnAq9aRo4G41z8TsDgt+daNrOwYY6/wA6BWOmgWBF5ANPkniXoMVkR3gx83FRT6miggcntQBenunXOCMGsi5vMEnd196rS3M033TlTVR1Y/eb8KBloXgY/e5+tOaZ2GR+BFU41VWGRx61oCL5Pl79KQiowZjknJNZFyMSMQO/NdMlg8uOP0rn9Qt/Luim48GgDVkba2cdhSxuGPParCxI3JXJ2j+VP8mMLwvagoF45BpGO6pFRdvSmsi4zigCEKc88UFe1SIoJwal2Lu6UAVNhzzUsb7TjtVwRIR939ab5MfJ29KBDkIYdKdtB6UwKBgD+dTIi7elAhm3sKlEKnoafsXYTilCjZmgBUhxUqQ5PJFIiirUSgjp+tAEDQHFR7T0xWqI19P1oaGMjO2mBlNBuH1qMwshrUMSD+Gk8pD/AA0gM7cy9e1SI+6rDwx7j8v61EEUKMD9aAJAQRipMYpI0X0qYRrnpTAEOD1qwrelRiNc9KeEUdv1oAmD07NJGik9P1qYRr6UCIzUTDI6Vb8tMdP1pDEmPu0IDOZFJ6VGYQea0miT+7UMkaYHFAGW9vjoaYI5PXpWk0aelII0x92gZnEHGDUEkSnJ21qyRJsztqnIigdKAMi4tSRniqMtu3HUVsuODVKZQFbA60hoyGt5FyQTzSqZEKgk5FXyox07VTUdPrQMtQXDMMNwasojPgjkZquqKWPFW4htYY9RQITyZ9x+QkdqkWGUPzGcAVsWoBGDVwIuOlMRg5ZTkpyfaniUZxt4rWeJP7oqsYY/L+6OaAKLOhABH4VG8S9ifzq00aZPy05Y03Djv60CII4yM9cVbjgZuRn2qaGGP+7+taEUSDotCQGX9knxSfZp+4zW+I0x0pGjTHSmBiJCQfmHSpPkXr0q5NGmDxVCZFw3FACNLF0zTlkTOBVPYu7pU0KgEcUAWty9aidh6YqSRRu6U3Yp6j9aVwKUsoI6dDUYkIyO5q1JGm77tQmNd3SgYxZzuwcVL5pJ4qNY0Lcj9asJGnp+tAEiq7DoKk8qQd6dEo2ipdi7sY4+tAFd0buagEchbgmtBIY2xlc/jVyOCLA+QUCM2KGQDPX61P5jIOnStDykx92qlwigcCmgKrXUhyBiqr3B53EA96ScYbjiqUwGc8/nSY7Eksi545BqtIwHzAHHepXReOP1qNkXHT9aQFWSTcMAH1qnJE8isMcA9a1FhjZuVz+NStDGqcLjmgZzn2R4yTyKebdSAa1JUUIwx3rNlUYI/rQMjWFSTx0GaQI2RxkGpYVDFs5OB61p28Mefu9RSAq2tufMzg4961IYQO2O1TQwx5Ubf1rUjt4SBlBTEzMEXbFWIraRjwv41txW0OB+7FW0giA4QUCMmK2kHerawkDk4q/5SY+7UTovp+tMRSnCKh5rLmmzkKK15okweP1rJljTceKBmbPJ696z5t397itK4UZxjis2ZQHOB7UgKMzAdcZqoZkY4zip3UMGJGaoyKAQR1oGS+Yi5Axx3qNpC2Nx6dKjZR5QOOadGA0ZzzzimBMjR7QeM0eeVb096asak8irRhjMSsV5AoAhE7Oef5VPGp/j6djik8tQxAFSxAbT9aAGtkZAHHemravO3yZGT3FaEMSOAWXPFattDGqcIBQBRtNE4BkYcdK0VtoLdMDDHvTj1x2qNlGBx1NAiGafHC4/KuQ1JQbpnB5Jrq2RSxGK5i/RfPbjv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276310-0305-4CFB-B22C-9A89C7217630}"/>
              </a:ext>
            </a:extLst>
          </p:cNvPr>
          <p:cNvSpPr txBox="1"/>
          <p:nvPr/>
        </p:nvSpPr>
        <p:spPr>
          <a:xfrm>
            <a:off x="3553118" y="312328"/>
            <a:ext cx="709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Univers Condensed Light"/>
              </a:rPr>
              <a:t>Keeping inclusivity at the </a:t>
            </a:r>
            <a:r>
              <a:rPr lang="en-US" sz="3600" b="1" dirty="0" err="1">
                <a:solidFill>
                  <a:srgbClr val="000000"/>
                </a:solidFill>
                <a:latin typeface="Univers Condensed Light"/>
              </a:rPr>
              <a:t>centre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D97696-1AE3-4505-9DF3-F63FB1817AE3}"/>
              </a:ext>
            </a:extLst>
          </p:cNvPr>
          <p:cNvSpPr txBox="1"/>
          <p:nvPr/>
        </p:nvSpPr>
        <p:spPr>
          <a:xfrm>
            <a:off x="2963917" y="2323465"/>
            <a:ext cx="900736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Is the toolkit accessible: e.g. format, any improvements required?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Is the language inclusive?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Is there anything else we could consider or have missed in relation to Equality, Diversity and Inclusion (EDI)?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192AAA8-CC5B-44B3-B168-0F2A4EB54D76}"/>
              </a:ext>
            </a:extLst>
          </p:cNvPr>
          <p:cNvSpPr txBox="1"/>
          <p:nvPr/>
        </p:nvSpPr>
        <p:spPr>
          <a:xfrm>
            <a:off x="846493" y="533400"/>
            <a:ext cx="877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dirty="0"/>
              <a:t>✨</a:t>
            </a:r>
          </a:p>
        </p:txBody>
      </p:sp>
    </p:spTree>
    <p:extLst>
      <p:ext uri="{BB962C8B-B14F-4D97-AF65-F5344CB8AC3E}">
        <p14:creationId xmlns:p14="http://schemas.microsoft.com/office/powerpoint/2010/main" val="9861987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3E0373C-BDE9-4FAA-892A-B226DD970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2" name="Rectangle 23">
            <a:extLst>
              <a:ext uri="{FF2B5EF4-FFF2-40B4-BE49-F238E27FC236}">
                <a16:creationId xmlns:a16="http://schemas.microsoft.com/office/drawing/2014/main" id="{FC2BFFFF-16DA-434F-B48D-28B539690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5979"/>
            <a:ext cx="3448424" cy="6932218"/>
          </a:xfrm>
          <a:custGeom>
            <a:avLst/>
            <a:gdLst>
              <a:gd name="connsiteX0" fmla="*/ 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0 w 5803153"/>
              <a:gd name="connsiteY4" fmla="*/ 0 h 6857998"/>
              <a:gd name="connsiteX0" fmla="*/ 1016000 w 5803153"/>
              <a:gd name="connsiteY0" fmla="*/ 0 h 6857998"/>
              <a:gd name="connsiteX1" fmla="*/ 5803153 w 5803153"/>
              <a:gd name="connsiteY1" fmla="*/ 0 h 6857998"/>
              <a:gd name="connsiteX2" fmla="*/ 5803153 w 5803153"/>
              <a:gd name="connsiteY2" fmla="*/ 6857998 h 6857998"/>
              <a:gd name="connsiteX3" fmla="*/ 0 w 5803153"/>
              <a:gd name="connsiteY3" fmla="*/ 6857998 h 6857998"/>
              <a:gd name="connsiteX4" fmla="*/ 1016000 w 5803153"/>
              <a:gd name="connsiteY4" fmla="*/ 0 h 6857998"/>
              <a:gd name="connsiteX0" fmla="*/ 133872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338729 w 6125882"/>
              <a:gd name="connsiteY4" fmla="*/ 0 h 6857998"/>
              <a:gd name="connsiteX0" fmla="*/ 1697317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697317 w 6125882"/>
              <a:gd name="connsiteY4" fmla="*/ 0 h 6857998"/>
              <a:gd name="connsiteX0" fmla="*/ 2702091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2702091 w 6125882"/>
              <a:gd name="connsiteY4" fmla="*/ 0 h 6857998"/>
              <a:gd name="connsiteX0" fmla="*/ 1215089 w 6125882"/>
              <a:gd name="connsiteY0" fmla="*/ 0 h 6857998"/>
              <a:gd name="connsiteX1" fmla="*/ 6125882 w 6125882"/>
              <a:gd name="connsiteY1" fmla="*/ 0 h 6857998"/>
              <a:gd name="connsiteX2" fmla="*/ 6125882 w 6125882"/>
              <a:gd name="connsiteY2" fmla="*/ 6857998 h 6857998"/>
              <a:gd name="connsiteX3" fmla="*/ 0 w 6125882"/>
              <a:gd name="connsiteY3" fmla="*/ 6846045 h 6857998"/>
              <a:gd name="connsiteX4" fmla="*/ 1215089 w 6125882"/>
              <a:gd name="connsiteY4" fmla="*/ 0 h 6857998"/>
              <a:gd name="connsiteX0" fmla="*/ 1222204 w 6132997"/>
              <a:gd name="connsiteY0" fmla="*/ 0 h 6881904"/>
              <a:gd name="connsiteX1" fmla="*/ 6132997 w 6132997"/>
              <a:gd name="connsiteY1" fmla="*/ 0 h 6881904"/>
              <a:gd name="connsiteX2" fmla="*/ 6132997 w 6132997"/>
              <a:gd name="connsiteY2" fmla="*/ 6857998 h 6881904"/>
              <a:gd name="connsiteX3" fmla="*/ 0 w 6132997"/>
              <a:gd name="connsiteY3" fmla="*/ 6881904 h 6881904"/>
              <a:gd name="connsiteX4" fmla="*/ 1222204 w 6132997"/>
              <a:gd name="connsiteY4" fmla="*/ 0 h 6881904"/>
              <a:gd name="connsiteX0" fmla="*/ 1348644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348644 w 6132997"/>
              <a:gd name="connsiteY4" fmla="*/ 0 h 6893857"/>
              <a:gd name="connsiteX0" fmla="*/ 1457021 w 6132997"/>
              <a:gd name="connsiteY0" fmla="*/ 0 h 6893857"/>
              <a:gd name="connsiteX1" fmla="*/ 6132997 w 6132997"/>
              <a:gd name="connsiteY1" fmla="*/ 11953 h 6893857"/>
              <a:gd name="connsiteX2" fmla="*/ 6132997 w 6132997"/>
              <a:gd name="connsiteY2" fmla="*/ 6869951 h 6893857"/>
              <a:gd name="connsiteX3" fmla="*/ 0 w 6132997"/>
              <a:gd name="connsiteY3" fmla="*/ 6893857 h 6893857"/>
              <a:gd name="connsiteX4" fmla="*/ 1457021 w 6132997"/>
              <a:gd name="connsiteY4" fmla="*/ 0 h 6893857"/>
              <a:gd name="connsiteX0" fmla="*/ 1754909 w 6430885"/>
              <a:gd name="connsiteY0" fmla="*/ 0 h 6869951"/>
              <a:gd name="connsiteX1" fmla="*/ 6430885 w 6430885"/>
              <a:gd name="connsiteY1" fmla="*/ 11953 h 6869951"/>
              <a:gd name="connsiteX2" fmla="*/ 6430885 w 6430885"/>
              <a:gd name="connsiteY2" fmla="*/ 6869951 h 6869951"/>
              <a:gd name="connsiteX3" fmla="*/ 0 w 6430885"/>
              <a:gd name="connsiteY3" fmla="*/ 6869951 h 6869951"/>
              <a:gd name="connsiteX4" fmla="*/ 1754909 w 6430885"/>
              <a:gd name="connsiteY4" fmla="*/ 0 h 6869951"/>
              <a:gd name="connsiteX0" fmla="*/ 2023235 w 6699211"/>
              <a:gd name="connsiteY0" fmla="*/ 0 h 6869951"/>
              <a:gd name="connsiteX1" fmla="*/ 6699211 w 6699211"/>
              <a:gd name="connsiteY1" fmla="*/ 11953 h 6869951"/>
              <a:gd name="connsiteX2" fmla="*/ 6699211 w 6699211"/>
              <a:gd name="connsiteY2" fmla="*/ 6869951 h 6869951"/>
              <a:gd name="connsiteX3" fmla="*/ 0 w 6699211"/>
              <a:gd name="connsiteY3" fmla="*/ 6856303 h 6869951"/>
              <a:gd name="connsiteX4" fmla="*/ 2023235 w 6699211"/>
              <a:gd name="connsiteY4" fmla="*/ 0 h 6869951"/>
              <a:gd name="connsiteX0" fmla="*/ 2702995 w 6699211"/>
              <a:gd name="connsiteY0" fmla="*/ 42638 h 6857998"/>
              <a:gd name="connsiteX1" fmla="*/ 6699211 w 6699211"/>
              <a:gd name="connsiteY1" fmla="*/ 0 h 6857998"/>
              <a:gd name="connsiteX2" fmla="*/ 6699211 w 6699211"/>
              <a:gd name="connsiteY2" fmla="*/ 6857998 h 6857998"/>
              <a:gd name="connsiteX3" fmla="*/ 0 w 6699211"/>
              <a:gd name="connsiteY3" fmla="*/ 6844350 h 6857998"/>
              <a:gd name="connsiteX4" fmla="*/ 2702995 w 6699211"/>
              <a:gd name="connsiteY4" fmla="*/ 4263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9211" h="6857998">
                <a:moveTo>
                  <a:pt x="2702995" y="42638"/>
                </a:moveTo>
                <a:lnTo>
                  <a:pt x="6699211" y="0"/>
                </a:lnTo>
                <a:lnTo>
                  <a:pt x="6699211" y="6857998"/>
                </a:lnTo>
                <a:lnTo>
                  <a:pt x="0" y="6844350"/>
                </a:lnTo>
                <a:lnTo>
                  <a:pt x="2702995" y="4263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8EAD419-2D3B-4CD6-A841-F11CA0944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0" y="5329451"/>
            <a:ext cx="6096000" cy="1528549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F904EA-9845-4DEA-BED8-6E89E39C8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6777" y="533400"/>
            <a:ext cx="7960033" cy="579119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2" name="Rectangle 1"/>
          <p:cNvSpPr/>
          <p:nvPr/>
        </p:nvSpPr>
        <p:spPr>
          <a:xfrm>
            <a:off x="3389365" y="1933862"/>
            <a:ext cx="8495648" cy="255454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Calibri" panose="020F0502020204030204" pitchFamily="34" charset="0"/>
                <a:cs typeface="+mn-cs"/>
              </a:rPr>
              <a:t>             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Calibri" panose="020F0502020204030204" pitchFamily="34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6" name="AutoShape 4" descr="data:image/jpeg;base64,/9j/4AAQSkZJRgABAQEAYABgAAD/2wBDAAgGBgcGBQgHBwcJCQgKDBQNDAsLDBkSEw8UHRofHh0aHBwgJC4nICIsIxwcKDcpLDAxNDQ0Hyc5PTgyPC4zNDL/2wBDAQkJCQwLDBgNDRgyIRwhMjIyMjIyMjIyMjIyMjIyMjIyMjIyMjIyMjIyMjIyMjIyMjIyMjIyMjIyMjIyMjIyMjL/wAARCAJrAy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A8Tvo1xGs9rbT6bqCkCS0lXIYf3gfWubTLOowOTXea7PFeeH4bHUL60utU8xfJmRgWUe5FcZcW0ulaq1rdhVeMjJDZGD0Oaqw09DvvDXhuw1HSJRqKhPN/dwsDg7qq+FNCtJ7vUNO1RP9SGVm6EYPX+tO1HxfDocNhYWUNveLEgkdic7W9sd60hqumXGoS6lBcxKmoWLFl3gEOByPrTSRLuZWmeF44dbvNOvcuiRmSKReNy/wtVjVfC9tceG7fULAAXsS75I/+eiA8nFS+EvEdlqWn+TeyrFf2cLKjuceZGffviqF14nTTbTQLyB0lCeYsyK3Ve4NOyFqRX2h2y6XpV7Ah86dyrjsRUvjDwtb2eiRalZHM0OBdJ6A9D+FdJLc6TNFpctrdRtaKzzgZHyjGcH8axdO8Zafr97eaVd2qW8V+rIsxf7x/hz6Gk7Am7nm5Y57Um4460tzE1pcy2z8tE5Qn1xUGak1Jd1IXNR5+Wk3UDsSb+KN5pnrR7igLD/MPrRuIqPJo3Z60ASbzSl8rUWRikzQBJvOcUvmVFml3dqBkm/igEnios0obaev1oES7uaXOKRZFH8OaGkRhxGQfrQAm/FKX/zioyc9KQtQKxL5n+cUm7vxUeaKB2JN/wDnFLv5/wDrVD2o3c0ATeYfX9KPMI6Y/Koc80uaAJvM/wA4pwlx2+vFV880ZOaAJxIRyKGlJP8A9aq+e35UvNAWJ95x/wDWqW1kzdRjtkCqeT26GnxyeVIj/wB05oFY9Tk0bTrWG1N3e28DTJuCyEAke1YGr+G5bHUViADJKN0bLyGFX/F9r9u/sSVV3KLMdBnqa6GzuIl/szT5wHvYLGSVI2OTkdBWhlscPFo8tvqlqkoIWU7QSPWu1l8M2TXLWRu4RcFeE4zmqbX0tz4aS41VUW4ivIxC4XbnLDIrQu9VEPjIxDSxId6jzw3PTrigV2eXXtu1hrU1pIuGim2MK7y38NQy2n2Mzwi+aLesJI3Yri/EeB401BfMLj7SRvPfpXYOkugxi+cNcao8WYgedoxjcx/pSRTMnwpojazc3UBAAjJRiR0INUdD0s6hrUtnlcLIybscDBPP6VP8PtQnTxbHC87eXMXd1zwz4PNS6NerY6V4i1YffjaSKL/fdiBSG0T+HND/ALWs9QlG0RwlsPjg4z0rG8J2b6rrCwIuQcljjgCtDwBeyRTahbPM5hSxkdULfKDjmsDwzdyW2uaeUmeNJJkVwDgMM96Q7bmxc6Y0XjCbTEAbZIF4HXP/AOutTSPD4u/Fd7p6ENHbEo7gcA4qe2nhHxG12+lI8qyDTNn/AGVGP1rC8FahcP40s3knkC3UzySIG4ZiCeadxGroOjLea5qkTsohspDvdhwAP/1Ve1PQI5fsNzZsk0NxII1demapeGL4tr/iWHYZbeYuZAp+bAYjj1ropruyt9P0DT1drcT3wZfM4bABOfbnApohkOr+HrVNKu/IlR5rNN0qgcjinaT4dt/7Ls1mkRLi7TdGhHUYqa91Jrm18RJcWotoUiY+cOr47H61Na6jJFLoMMFqtxCYFzcE8rkdvpTEeWayhtdVubfj905XgelUN59vyq/4kkiPiTURE+9FnZQ2evr+tZQOKze5utibef8AIo3tUWeKTJzQBPvJ/wD1UnmVED3NGcmgZP5hxgAUgkOKhBx3oJOO9AE7SZGM/pTRIR26e1RZpQepPFAWJfMNODtgH+lQ5pdxoAl8w/5FKJOai/GgUCOi8K2Meqa4LeRwv7tnAx1IrrPD3h1Lya+uZcKsJKICOrVwnh++/s/xDYXJOFWYK/0PB/nXo2t6rD4futJs0cbp7ozTc9EJwM/nVIiW5Q0/SIGt7rULuRYo1nEKbh3PWmv4bludZS1QDYTuLY4C+tL48vItO0q10eFgWldp5MehPFNt9enT4atcySAXDubbzP4io/8ArUybMl02DQ7zVmtI76NpPMKRoF5bHerOpWVhLqtrpdrcK00khVwF+6AMmuN8Fv8A8Vjp3pvb/wBBNb1perP8TIgrDaksg4+hoTHYSfRjLq0VnH8qtL5e4jtmugstBsomu5bmVUjt38teOprKj8WNN4ths47O3EZuPL83JyPetiPUdtlqskcKzsLwqFbpQIzdSt7CR7e3s7hZJZpRH93hc96bruhDThFbR4JcgByKg+13Nzq+mGa0jt41uFzsB+Y1r3GowX/iG40iSQeckgeIk/mKAKyeGI0vmt5JUWC3QPNKw4+lR6pYWn2QTWcySRbgmR61qX88v9rX5tjFKiKokiY8txWewtpNKk1C4tzaukqqqk8OSewpiKes6MunqsKYd9oZmApdQ0M6fbWsK4knnC4AHc1f8VeJk02/W3FnBMwVSxZjkVrSzwNqkN/dMFt7O1Ezk9AT0pBqYuq+HhpNnFHuV5G5dscA1Xn0BkvbWxiZWafHz44561oprFnr+mXcNq8jyxEyEyLg8+lW9Pu4JNIj1Z3GLW3dCSf4ulMNTPvfDyx6lb6bCwLP1cjoO9W7fQrCG1M89yiR7ii5HXFS6dqME2kDXHkUCCBkJJ/i6VBbans8LWc62q3LyMxCsenNAGNrq2VuiraTLNu67V4FVtJ0v7XZXN6XXZEwQKByTTNdubi5CvJapaooxtTua0vDF+lj4Wv55IlkCz/dY4B4FIZFp2im7W6uHYLHAOVxyTV2DQ7a3hFzqd1DarL/AKpH+8RU2ka8l/pWpyNaRWyRld2w53VD4kikv7hJ4gZI3QbNoyMYpiuR3GhzSXMUVuqsJj8jDGCPWr7aDZxRtbxXkMt0g+dV7etOtzcafpemWG9F1Jizqrn7qe9Ja7NR1BrW408xOASZozge5NAyDTdFtpLI395dRwxliqAj0qWXQ45ZYBayo8UpwsmBinyXunWnhqMyxvNEJnVNjAZ5rO0zxAL/AFrTLC0tvs9nE5OCcsxx3oDUuQaPZC98ie+iSTdsWMjlqNatNO06FglzHJMDgoByKpXFwreMoFBBIuBn2o1OL+0fFIsYzzJLhsdl7mpAt2ugSNow1GXA8zlUxyB2NQw6RvsZb1mUKr7QuO9dB/bmlSam2mxzuxK+SqhfkBHvVYqY9BuosfMs5HFMDkpDhjgD8qEf5hwOvpRcwvEcspX0zUKv8w+tAHB+W0bKyrsYcipbp57qVri4cyO/VjXocSeHdcafTIbUqsMW+O9VudwHf2qSCx0awh0+yvrP7Q98OWzjYPUUrFcx5msLbcqpA9hTFg3nIXPqcV6rpvhq006fUlNu16bY/JD3ZT0preFtN/t5GhjaGOSH7RJbMclMdh7UWDnR5W0YJxjJBpTCVOdvX2r0PVNM0nUtKOsWUD2bW0gSVTyHTOM1YhsPDmrM+lQo/nJHuS8U/Lux0osHMjzTyiozsIB/CjySyY2nA9q9Nh0nRrHT7WHUYJJ2vMqrR/wj+9UcPh2w0OS+kvyZbW2wVIHLg9AaVg5keYsDnnOabmur8ZaJaWYtNV0xmFleA/u36xt6Vyf4Ui07oXPNFNNHNIY6l7U3PpmjNAAaKT2o70ALRRupCeOlMBe9H1pufWlFIApRz1pO1NzigCTiim5pKAHZ4o6U2lJpgGeaM/Wm0fjSAdmim0tADqSjNHamAtBNJmkzQA7vQCRTc98U4EUASRoXYAdzU7WUm3O00/SFV9ShVuVZsGvVJdB0mymSG4uVRygYrtJ4NUlciUrHnUOua5DZpHFfSCGIbEXap2j05FUkur6S9N6LmY3incJg3zD/AD6V6Zpfg+BtVv8ATpnUx+WJInHdT0rB8LeHfP8AENzp9wuDEzBjjsKLEqSOWur/AFPU/L+13k03ltuTPRT64Hep38R695mDqc+emcLn+VdTBoFraarqv2idI7Wxl2tI3vyKz/E2hxWOqabLaus1vf8A+qZe544osNM5J1k83LFjIW3FmPJPrWvJr2v+WGfUpsEYyQv+FdF4j8NLp15pIGC10GBX0IA/xrTbwvZzRT6UtzGdSji83ye4FOwXPN7Z7iC6Fzbyuk6ksJFPOT1NKpna3a1V38pn8xk7FvWuw8I+GzqV6yyjEYBDEjpT9K0CBJdTuLqVY7WxldXkfpwaXKHMcdCbmCVhA7xs6GNtvGVPUU1reSAo67kZSCpHYjpXoM/hy3bXNJltpFktL8fJIPpTvEekaZHEy28pacSBAuw4PPPNPlDmOBLXjrcStNJ/pP8Arzn/AFnfmm2yXEcyzWztHJGcq69VNelw+G9P8w6O9yn9pNB5oixyBUGgeH7RNLW5vpAivMYFG3JLZxRyhzHntqbqC6EtvNJFPyTIpweetJfPeXM4mu55ppQOHkbkfT0rv4/C8NvrWpedIsdrZKJJH7AEZrM8VaVarpNlqthIJba4OxWA5J9PrSsF7nK3N/qd1beXdXtxLAf4Hfg4qOLVNRtrb7NBf3EUAziNHwBnrXYeItATS/BtjdsQJpHCMvpnn864VuWpMtDRjHFOBpPal5pDFxlRj86bnmlycYpooAdxQCMUh5xxil6UAGc0o96TPPFLnjFABik+lLu9elFAC9KUU0U7npQAfrSik96NxoAUE5/Grkr3N0/2i4mlkkwAHdskAdKisbaW+vobaFNzyNge319q7LxJosWmQ2NnCwaScIGcdMk44ppEyZzDJc3rG4mkkmkwBvc5OBUDvN5ItmlfyUbcI8/KG9cV6hqGlaVpdi1qrSNNGnZDy2PWuAXS5p7mEOVi8+TaHc4Uep/CnYlSKlolxE63EDtE6cq6nBFPtI7hLrzYHdZVJPmA85PWu7XS9LudKuH0+cTpaDErYwGPt7VYs9BsbK2gguJQNQvF3JGB90HoCfWnYXMecuZbaYSRuyyK24ODyD61bsbzUoo3FtdzIrMXfB+8x7mrviXTzp85hK/vCcECuqsPDlnY2cFhNOh1OaPzDH/d9s0WBs4qW91OeWMyXs0jRtuTJ+6fWmYuo5zdmRxPu3ebn5s+tdZbWOkQXSwXdyVupJNqxBCeaXxDp1v/AG5ZaFYsDPKR5hx9z1z+FFgucnHd363jXKXUwnkPzSBuW+tPu7q/u2Q3VzNKYzlN7cKfUD1rtLXw/p9sv2i6uFSIuYoM9ZCO9Rv4ei+3zNdTJBaW675JW9OwFFgujjJxcXDtcXLvJI/3nc5NOlvb+6R4prqWSNsblJ4OOldVq1harpi39q4ktX4jYdzTrfw1bWimTULlIoYUWSeRuzHooosF0crbtdWgd4JXiLrtYr3HpQkl2bI2izSfZd24x5+UmuyutCS4NqLFleO64ibtjualutCs4rN0splnaH5ZSvrRYVzihJdG1+xrNJ9mDbzFn5SfWrUOqanZwLDDeyRxL91ABgV1Nt4ftISlrPdR/wBozLvWAHlR/jUCaJawPJc6lcx20Mb+Wpbq7e1AXOYu76+vApu7iSULyu7oKgW4nFsbfznEJbeYweCfWuk1/Tk0+IPkbHGUI7iuTLZ5FIZajuZo4JII5WWGXHmKD96rFvq2o2cXlW97JGnYDBx+dZ6n1ozznNCCxZNxO9x9peeRrgnPmlju/OrcmtapNC0Ml/MY2GGUHGR9RWYDmnhucUDLDXMzW0duZWMMf3EzwM0ttPLaTLPBIY5V+6w6iq24VLEGllSKNC0jsFRfUmmBbikmWYXIkbzt27eTzn1qaCe8S4e4SeRZnyGkH3jnrXU2/h2xs4ltbi/iN+y5aMdAfTNM03Q7aeS5murhYoLdtpx3NArnLqskLo8ZZXU7gw6g+tXU1rVIS+y+lG9tzcDk108+j2U1pJPYzCZY/vnGMVxl0wWQj0NAXJbi+u711a6uHlKjAzjikjbkZzVYOO9PV+Rx3oEXdZtrKG2EGh6rp6RFAZSZwHkOOn0qeDUtM1qDS7ptRgtriyHlzxStgnHcevSvMdqAcgHj0pQoYj5QT9KnmK5Ueqp4qsNTk1SG0v47K9dh5M8h2h1HoaZd+ILFdY0oS6tGl9HGUlu4/mQ+it2INeZNbSleYyR9KBbtjGw7e4xRzC5Eep6trdmmhyWF1PY+beSBFW1I29fvH0qjqGnvYaebfRLi0YyJ+9m89QxHdV9K85WzkIwsR/AUhtGQ4aLB+lHMPlPUtA1QTaNZrFc2dx5DlZI7khXgI9PUUtxren+I5NX0yG6jjnfaYS7YWTb1wa8raDnJXn6Uvklhgr+lHMLlR2PjK5ih0TTdKEivcRMZJAjZC1xOcj3qQRHPANOMLjGUb8qT1LWhCDzRntU/kSH+A4+lH2d8/cOfpSHcg/Cj61KYHH8J/KgRsOxxQFyLPakzz0qcwnGcUnksen8qBkNKCKl8ljxtJoNu2On6UAQ0vapfIfNTR2TyEYU80CuVMdDSYraTRJ3AOw4+lR3OjTwDLIQPpTsCkjIoyat/ZjkgD9KatqxbG39KQysp4xR6Vd+wyAZ2/pTTaSA8qaAuVaO/vVn7I+fun8qDbPj7tAXK2KO1Ti3PpzSCA5OR0oC5DSjpU3kN12mlNs+Bx70wK+ecGgip/IYj7ppvlNjOOKAIxxQTxUywM3btQYGx0NADrCYQX0EjHAVxn25r1fVfF9tpXjO2sby0hezlgjDz/wASbuntivIzE2MEcVNM0102+4keVtoXc5ycDoKL2JlG7PWUvbqx1nxG00gMkVoJbdl4HljlcVY+22trNa6zC6g6u0KJg9CfvfyryQ3F8Rhrq4IMfk8ueU/u/Sm77owwx+fL5cDbol3nEZ9V9KrmI5D0abS11XxBr8zSFYILj5wMnJAGOO5rkfFd7dyXVqvlSW1vbKRap0I9Tn1rOhvdUhaV4L66jaVt8hVz8x9TTLmW+vSpurmacoDt8xs4+lK41GzO113Vo4rXwVes+9FBdyxzkZUHNbwtza+PL3WHIW0MJlEv8JXbjrXlDpcSxxxyO7xxjaischAeoHpU3mX72v2Rrm4a3Ax5RkJX8qfMDiejeF/EujTtptlHctFdPIXdDGR5j84GfSoRJbapp/ivTbF/Nf7UJAMYLc/MB6gEGvO4oZo5FkjLxyIcqy8FTUsUV1BP50MssUvP7xGIY5680uYOVHo6zSWX/CM6VE8QvkEsoWU9Bt4B96fcajdReGdTuNcWIGKVTCQm0ltw4HrXmz293LcedJJM82QfNZju46c1LNFf3YX7VcXEyg5VZHLAH1p3YuU9MEGfHo1wMPsfkCTzc/Lt2461FY6tJL4btLjS7dLpprx3lVxny/mOOO3FecG3v1thbefP9n6eV5h24+lMgW9tS4t5p4QT8wjcqD+VFw5Uen3VxDeX3ifS7dw9zPbxOVz3xyv4f1rmvFJGmeCNJ0hm23DztMU7qoz+XUVySwXEMgnR5ElzkSKxDZ+tEtvc3ExlnkklkPBd2LHFFxqNjpdVuvM+F2iKzlpGunzk5ORmuNbk1oCxuWiVGMhjUkqpPAJ6kD3ph06UfwEcelItWRRIwetAB+tXVsZCfunPanf2fIByppDuijij2q99hfA+U+9B0+X+4fagLooY4yKVTzyM1fNhKF+6aZ9hcfwnIoC6KeO/Sm9qu/Y5CMbad9hkGMr+lAXRQxzSgVb+yuDjbj0pfsz+lAXRV7UtWDasMZXrQLdt2MUBdFajFWTbsOcHil+yvjcR1oC5WbcI3KsVOOqnFd94iut2peHLeFo/NEMLDeflHpmuN+yNsHB5pXt5Xbc5ZzgDLHPTpTJZ6tBc3y3F9LrUkX2CKFmL7QAD2xXn0UNzrl5aefI0dtPIy24kOFA6nFZ0n2u4jEc088sYOdjyEgfhUZjnkVFd5Csf3AScJ9PSnclI9MtGGmeHdShv4o7axtkwjKNpkb09+1W9Nn+1z6Zd3NrmXyg/mh/kQAdSa8tmF3cKEnmmlVTkLI5IFAN4IDB9onEJGDGJDtx6YouLlNTxHrcWo+J5LmJt9qk67W/vAEc/Su7aFrrxbbahuC2kaeY0uflChfWvKfs7cgLgDtU4kvBb/Zjcz+SRgx7ztI9MUXsHKdlouoWt54n1TXDzbWEbPEW6FiTg1Q8PX+6/1fxBdPnyITtY93fgY/CucWOYRPGrOscmN6KcBsdM03ypvKMW5hEzBigPBPalcdjvGSbWtA0gWylj0bH8Jzzmp9XgXxB4iksIbjbZ2Uam7lByu4dsDqa4CCa9tY2W3up4VY8rG5ApILm9sldbW6mhDnLhHxuPqadxcp3Tq9/qum2Kwtb6RavuVHGC+3ks1VIrc+LtZvruSZo9LgfLkZO4joAO5rlHvtRmGJb65YbSvLnoetFrd31pH5Vpdzwxk5KxnANFwsehWF+//CQ2qNCbaxihaK2ibr06n3NOsydL0vWL+8/dxuQsYbqze1eey3N9cSxyz3c8kkZyhZuV+lOuLm9u9hubqabyzlA7ZCn1Ao5hcp29laTaQBqs8L3GrTruhiOSIgf4mPr7VS0zR5NTll1HV5ZHtYJCSvUyOeoUdq5r+2dYzk6nc/8AfVJDqmq28PlxahcIuSQobjmi4WNjxNe3V7dCS4j8iNV2wwDoqiudLU6ea4u5RJczPLJjG5zk0gj7mgaFB5pc0m00oWgYoPNLntS+WQORTO/SgQoParlgsrahbJCypKZBsZzgA1TVTTwpA756gigZ6QDPPfpZ3umrMznBniBBz6/Sp4rm00mx1UQpHOsEoBDHjOK8+GsassQiXUbkLjaAG7fWqyyzJA0Amk8l23MmeCfU+tBNj0abVzqvhxn09I4EJxcKo+b6fSuBmYGQ4ORnvUMU9xCkkUM8kccg+dVPDfWhV4pjsTKeetSA/MM9KhFPXOQMUrgcYT79qntsB8niolGSOetW/KCYwe1QWWvPAUKeMelLGRIwweaqEH60qq3agRqxFoj8w4pJJPNPQ7qrQ3LBdsvOOM08gschvoaYBtyOoqM56H6UjO0bbW/OjdupACpg5HWpxIu3awP4d6hJ9zmmklTyR+FICyJCBwSR70ouOeuKrJIGPUipCoIJzigLFnzScEgfX1prqv8ADjB7Cq6MygjJI7U9Gbv+FMB4GRjv0NOCnqo6e1BwYyRw3TFNRzn9KGBKBuIfAz34qTerDaVX8qSLoeeDUUsZGSD06GkBIWUHG0cdOK0tKMb3Crgc8EEVjbiyjPWpraY28yOrcg5pp2EexWekW0NmkkxG0jPQYqxPoun3VqRhWUjGRis+z1qw1PQIwZFZGTZIM4KmjSL6xtoLq2hnBWJwMM3PStLoz1PM9RjFpqlzCu1ljkKglecCokkU4IVc5/u0mpz+fql0+7lpW/Hmogdm09Kg0NWK4jCYdE4/2RUjeSy9FHp8tZQJYFs/WgSHgNnjoaQF9kTG0KvvxULrHjiNR+FRCRxyOQeeTTxICDk4oERPECRiJc47Uz7OW5KDj0FTljgkc1Kl1Ht+cDOMUAUfJABOwflUnyAAsinI9KdKwk+ZahllJYZGB3xQMJXiVcBFyDyMVCqxg4EanJ9KjKEnng07HGKAJNkSKflXPXpUUkiZ3BVwfQUFuOajJyhXPGcimMc0cTrlQM/7tLGqAfdU/UVCCQMAkCnoCx60gJyVZAqovHXjrU0MQOAUUZ56VFHGc55q0AQB2IoAsJAp6Io9Bile0QNny1/LpSwyZDZPI4qVt8gLA5BNAisI40yoRfyqUIpx8iD3xTTGQ3NSgAKMfeFAgVVU5EaHPtVtI1fny1/75FVlboDjirQkCx7jzimBKix5BMa5B5OBV2KOJnIKrjqDtFZjXC9geetWI7kK4GcY6UAX5ookj4RMj2FZiorM2FUA+1aHySjg8iqrIqS4z79aAIJIRtxsXH0qLYeoVfrip3kI6/hioJHL45/AUhl1HG0fKmPoKSU7uAi8d8VDAx6H9atRspUj9aYiCGIckIvHtUhjXPIX8qmVRt4PXmk8vLct2oERraqWO5AfTinNAowNgAA7ir0csaDBAGB3pJHibBBHtTGZEw2tjA4HpUTKGyODnrxVu6VSThsmstywYgZH0NIZMWjDAbBgdaY5XdjAAz6VGW28HqR0Jpvmr3GPxpAMdcsTgD8KbGeCdo/KpJtqKqnO48g1DIcbdueBzzTGNdgZCRjPuKiQBXz3POaeVw3Jy3tQpHC/xZ6mgB6qhI+UE1ZEakDAxj1FQJiM8enJp/mrwSaQiZV3YUqMA1G/D8AflSG4CqAp5PpTfPBXIPzHtQA85xwAB7CkVUPUD8qqmZg7DO7+lSRyHGDjNMC221VACA561XkZd2AowPamtISeDzTAx57fjQA7IzwoAHtSrGp+YgHn0ojVjkkcCpFYgn2oAcyqv8KnPtUexNpyACfapB3NQu1ACN5ZGMD8qhZFzkAfTFTiPC5b8qhcgHGaABUXBJUEY705VTOSq+3FRu+eB275qs0xL4AJzQBol49v3ASfaoWXcMAAAdcColc7RkYHepQ/ylc0xDQoHO0H6inZUjlR+FKV+QNTACWwBxQAoVem0daeDHn7qnHbFRuSFqIH0/GgCy2GPyoD7AUqqoPKLn0xTI3CrxjGetOLKDk0AOcB02qnze1U/LbeEALOTgAdzV+KUfw9+tQsHiu45YxufeCox39KANhfDL29v5l1NCshXd5e7kCmRaHK9h9tdkEJOFXua2bYjU4ZDf2bwOi5Mh6GmTXMS+GEdGGwOAp9eaYrlSPwtIsYkmmhTcM4LdKitPD73jSPE8floSAc9celbWoyB4ocWD3TFOCDgLVbSrv+z9O3y4U+fsYDtntQF2ZVvoUt7etBAVXZy7HgCrMfhx5ruSBHTMX3mY1vfaILG8hhjIM11IWb2FRWMyHVNRBUtjqo7+1A7mPc6GluY0FxE8kjbVVW7+9Pl8OzQNFEWR3kOAR0qeWOQX1q408WsfmjLMclq2be7hvL97dj+8gkBFAHilvEW5yBSyK6NjPehZWRQgA+uKQykjBPNQWSJIV9MVbSRGHXBNUd67evNOjZRkHH1oAtscg8A05JMDAqI5Cg5BHtUe9l5ouIuShJIxng9qqD5Dkc04S5GOh+tMIzyDRcBxfcPQ0zcTw3WkHpnFOxzSGNwPxqQSuoA4Io4P40bOPvUAOaXJBHHqKeJiPuioMGlBP+FAE5uD2BzSLNk/WmfUUKOlAF6KYAH6ce1MeVuh/Oq3IPXpT94bAOaBWHFTw2eDS7mA6GlCkKQOhpDIelAEiSuBuBIJ6hTjNKrcl1ZlY9cMefrTFZCOR9KUNtBoAUEs55+br1qbdlSG+92qsOue9PZsDdn5hQBYjBHO7GeKJFIOT36VXWQD+lSmfKjjtzTESJNhSNw9xjmpBMqjBGd3Q+lUVKk4JFSF1GUYDjvmkMtfaY0IyQecYzSO8TklPyqlIqsM55HpToUJXjg0CsWScfXHSm+ZnqPqKWSL5cbgD2OaiVW4DnqaYD+CSP1pHJYDjGKXbjgZOaVgemOe9AEHlM/wA3p1p4hXbz2p4XnIPBqRTtJGB07ijUZWZVx2ApkHB+b9O9KxxJg8jNPYIFBGAf50XAsxMPyqTzBuyOWFZq7g27+VTqxBB5oA0IZF3cA89aso+BjopGetZ0TEFgVxkfrU6zb05ADA0CLoZSeuSBTXK9m/CqqlS27jimnIkz69KALIG4quCB0yKsmNuQT2qrHKEdQxHrVxHVwMdSck5piAWxYYB5FNZHTkIeParkZzgDBx+lWo2XBymeaAMkXDryFY57U4Ss8oJU4rSZoM5aPae9V5ZoSeAAKQXK7kjn16VWZ8bjkA9vrVkurMuOn0pDFGQB37YoGQLMxYYP1q3DMdvqaqyRhFJI+mKZazsWZQufU4oA1Vc9hShpGYfLjvUSS4jzj5u5HapUuMkfLQIeWz9/8ab50aAsw4pZXUk8/QCqj/MDxxTAHnV34PFVjt3Hu3elWLGeO+amW2HLbutAyhNAWl+U4/GoBbdNzYGfSto2yYJ4z3qGWBSp/vfWgCgUXzMk5x05qNmwTkZ4q20KIOo6c1SkxnB5z6UDIRIGOB1qRW77RnsaiIweBUgcbRxQA7JY47Y5NIy84AzUkWNpJ4GeB607yyzZI56D2pCKxjP4+1Sxru4Ixj9atJCuADyQasJAiryMHqc0wKIhC8AdaRwFIGKllIjBPQk1VZt5x60AGcscc47ipIoCz9RjqSKVIuBgAU8lkGB3oAkm8uP5V6elVg292wML2pWYIuSAWb9Kbv24AFAEmWIwKdEqBt0gJP8AKoTJnAHXrU6IGBZnxxQA2V0YfKM1TdRv7VYcgcL09agOTk7cnpQBXl5Oc1EgCkk8mpH2ryx/Cot+RwM0gJRJxT0cZqvy3oKQHqc8DvQBfyf4Tge9OyFTA5NVUkyec49qeHHvTuIVsnk1HvUHAHNPLrjLH6VB1PB6npQMnWQehp4bnJqFflx3PepY1JOT60ATo2TwuKcUZlL79pTlTnnNRHA78elKhLcCgRVub+8lXZLdzundS5warm5maFYjLJ5SHKpngVZu4PL+Y96o45poZbOqahwFvbgY6fvDUJnndNjTPtDbsFuM+v1qPbzxRsJNMCwbu4M/nfaZfMAwG3c4pY7y5iZmhuZlLnLEOfmPvVby+euakRCT/KgZ1Wh6NrOvQ/azPN9njb5Hkk6n/ZqxZ+HdRutVkhs3kV0OJZt+Av1PrXTaRJby6FpUEVnLOCoGUfAjPcmlu4t+m3Nhprb5Fn/ehG5P1oRDZ4s3K4P8qhxzhlq4+GGc4b6VC4wfWoNBjQ4GVOaZt561ehVSh3Z6ccVC6qDQwIA7JSNJznNPkxtwCKrkjOKQE6y546VLuyKrLwAQKlEgxgigY0uVapFmBPNQyFW+tRjIPDUBYuk+hH4Ubz1BqsshA68U4SDsaBWLGcnk80mRmod6+ozSb8dqB2LYK5xuqUA47fWqayAirUMuBg4xQIk2n2yKbwc44Iq7EsUgGGUH0p0lqM5Az60CM8SSAbSBjrTs55qVoStRElOqjjvQAMRj5cH1p0bBjj+dRnDclcHPUVJu2gblBPYigB5XcuR09aYHH3TmnIeNwbj0pkgXaTjk9KAHFlxwQfSkUFjjNQLnOR2qTOGDA85oGP2Mren0p+1fWlaQbfU4pqkOMgc96BEvljgjkGpQqgdRVYBs8ZAxTgp9eaALe6Ioq7lBB4OaYUXOQc1UKYPQcU3ewGB0z0pgW5JQpGQPwPNL9oR8FeoHNUjl8U4JxgDB7HNILFtCHYjcF9KFfk4xuHQGqgdlJDAZzUiOh5PpTuAjkl8ZBp3G3APSo2iAOep65FOBOAMZI70gHL/dOKmSUA7SASe/rUHTpyD1BHSpItvmDceCMigZZaVAQOhqMSAScDjpT9gL7shhSrG4XITIz27GqEOifadhGfTipFXLEADgZ5pojIYMRU4KsMAfNn8xSEJGA68gCrkezdweKqBlXIByR6U6OXaOOaAL0LKjgnIB4HPWrf2gbfkH096zQ4cYHarEMUm7jHPPXrQKw66L44HI/lVGW4k3oFVRg4JrSZJirBsAAcEVQaJt2cdaBjomctgpnJ6/0qzFGdzFlIqGJmXDZHHGKsowbpzQAkyL5Qzz3rPZShBXjP6VpuAASx+U1TkdSDt7UAOgmA+VsEZ5NXYpI8fKQSB1rNjVH4IAz1qcpgHnoOKALU8sWzkj8KrgMT04IzxTDGiqpJ9+akWQimApGFBJHuKrPK4cJn6VPnGWPfsaiHMhIGTSAZ5kin5+/SmPM33jirGzccEAUstshTPTigCg0u4HJ6+lRNgYcY46ZpZYmDlYwSD+lNw6cMvPShDI9h3Dd396k2KOMgkimKCWPQ0jAqxJGD6UwLoCJGpwcjpTQSX5OMHio0Mm0DHXmhywB28fWkItRMq4YjB9c0y51AeVlBkk4ArPaSSY7f4QfzpwjPpQBE80nmbmAPsasQjI3EglufpUboF6jOaEQg5NAFtG2+nFK7ryDwfaqjSge+KYoZ3J9aYFgsg5bpUW4Mx7VHICvGelN3AckH86AJHYgHaKFDMhByMjnmjhuR0x0poU4J6YpAOYhRtB59Ka+SOM0wkg5/WkduxBFAELru5Y8DqacqhlyOgFROSevQdKaJCvHagBzcjsBTFAP0pjYkOOtT7VXhenvQA4DHHT3o3emMUp2ntgCnjCgEjrQAzbuGSaQkg4AprvuPsKBNnv0pgTLkdsU4SYGTiqjSsepoUnGTxQBNvJOT+VThyozjFUxnNScMe5oAJneRtoUsScKK6S08GXQFsLlo1luB8ihun1rmyVTsODkZre8PaneXnia1NxdPIEjfbk8Lx2poTuWZfC0ovfsSFRIASSTwAKhvvD32CzS4lZT5i5UDriun0bUbbVLiadpV862R1c5+8PWm3du2vaVamxKyKFKnB6c1RN2czD4TvJfs8aqrTXCh1APCr6k1pXPhSKys2dbmK4aP7/AJbZ2muha8tbe+Olpcx/a/sgThuh9M+tYEvhxrSGa81G6+yW6kERhuZWzwMUDuyrJp+paUot4LyWLzQCUhkIHNLF4f1PT9UhtbO5kju5mA3Rue/cmtzWPFUem3tvbR2NrKSEy75yM1en1C0068udXv5GwMRRBPvZI5xQB460UkR+bBUjtTGUN90VK0rAcrnjvUJkGclcYrM0HAMgxkioJTk8mppJN2Diq0j80ANZSBkUw5PWnA5PNIcUDEBwPam596Uv2ApuR1IoHYWmkkdsUZxQcmgBd4wB0pAeeKb0PSnYoAXripB0zTAexpwoAevWpASCMHmod3X+dJvx1/OkFi8knfir8Ny5GOvtWMrZ5qZJtjYyfwoFY2zIjAEqQe+agmVG5TH0qp9r6Dr65pftCnp17cUEilTgjBH1pY1IwCc4pm/eOvNOiyThuB2oGTiPAx61HKj4IK9KlHyHBzSySbl5OcDg96AKqowO7saftYc8cVNGOw71IVH3fT2oApl+RgfnSAsG3L+Iq00RzwMiopIyFzg8+1AD1uM4DAcelPE6ZHyge9UznPowppLDvkeuKBF+R1WQ5TGPSmHy26cVAkjN3FScGgCUQKQGBIBpGidCQKjVyp6kKak85lAyelAEbIxbBQcVGY3B+UZFTebvbg9+Keu8EkYOeaAKnzKeBUok54H1qZ1LDPAbGTVdwSuQMZoGSg5NPO4YyvHrVdASMMOpqQSDdtcmgCcPsORTlvSnAQn8aiV1K43fUelOWDc+R26CgCX7WzAcdP1pY5WVvM/i6UiR5+o61PGqZwehNMQbsEHuetL5ihhhcdqsCGNl6ZI6UiWoJ5GMetMQRTMhGFB9qui7ZTsAAPqKiEIJB9O9PTZhjxn+dICb7XKy44AxzUHztIOeMdzUoWPBJIAx0pVVQcY47UAIV2r0pVDgccZqVlGQcE8UDYE2kHI5oAidN5xnAPenrYKE++M54GaY4KtnkL/KkNyqocHkcc0ASBI4zhecetK7jHIHPeoYsyHJHB/OrC2vmL3+tMCHLNhevc09twycD61J9jdQTzx6VWk3lguee3tSACsm4hjnPSlX92SWA9eBUkaseTngd6bKB1B4NADZJcgMqYB6VBvJcKQakaQd/wAKgMzBeEyaAHSuwwwUHtnNUJ5MPgD61NLuK/e6cVFLEu0MGPbr1pjEilzIAkZ/GphExBY4OeT7VCjqpbn6etDXLcqCcHqKAJxIF689hTWVipIHXrVaMYkBZuPTtVpZGO7C5A6GkIjERXHAApHmRHxg47gU6QTlcgdaqeXIpJYDmgBZLsuSAMc0z7QzNjkn1FN8s7iSOfSnqpU5CkH0pjHoCeqnb04qVCwOcEDtTPMwcAYAqRZeuf5UAR7cli+cmomPYdqs7lPWq0hXJI6HvSEKrkDH8qk3jaS3GPeq2wrxup6gEfMMnpQBJuXGf5VCwkdi3rUpdFB9RTBIO560AQNGQeuajYHOO1TyTj7oqIgyc5wPSgBqoI2+6D6nNSFwRjHSo9o6DJpwTcetAEowMdD9KViCMH9KeCiDj5mI6noKbuU9cfSgCuVZs4HHpTCNvAGferDH0wM0xVAOcZoAaF5GRzSndmpAhPJNNxuYDIHvQAKgyCSfwp0h5+TFPZQBgHI9aRYWIJpgQkZ5dvwpnzk5QsvGPlOKsiFTy54FQzzrH8qAdO1AEMMUzzLFbhzJIdgVCQW9q6+18NrYBbafVoo75+TbRSN8p9DjjNc1o95HYa1a3c4+RHyT6Z4zXY2trB/abXcwsp7dm3meWfAQdyOapMTML+wrq4vGgtI5JJUOWZAfl981IfDmpXU3lBbiZ0PO4lgv512NhrenSWk8emsr7ZjkJKIgR2JJ6ioLvxJEtjqkkd1FEwZUAikzzjnnvQK5ys3h28juhB5M0lw3AXktRJ4Z1JZliaKaSYn7hJbFdra65ZK+0zK93LbIQFlCsfXntQNfhivNhlgheK3ZjicOw9MnpmgDzCbCtjaHXAOT2rOnPzHAI56VtX0K53RMGBAOMdKyJQ3Py9KgtFfeT1qFzk1I2RwRUZU9qRSGAn1pzYIHOaYfekzTGLzjpzS8+lAIxikzQAHim5pT0pOaAHN603OKM4ozmgB2R3NKHx3zUVJyPpQMn396GIPpUIJHen7sjpj1oAcDjvTg+7vUWKOQcikxFkNtPPJqVXB4zVRWHenhxnrSCxaPrUsUzdC3FVhIT3pQ209aYWL4lOCMZpm5sdsUyKQY5qYFDz60EirKQfu8euanSQt3FRiNQOSDTGIVvlHFAGjGoYYJw3b3qNw33XHy9qrLKcYJxxgUGViNvH1oEPNv5mSpGB1qM2xVctg05Sd3X8qnRudrgEfWgZR8kbuBS+W/O3kVdMCl+Dg9/SonQrIQAMdzQIiWNmXscnp6VKI2/iUYqYRSKQClNfGcMDwe1OwFQwgLkAhh3Bp6SMOg6d/WrSxLJwBx9cGmmADhTj1zQBD55PLKPfPamMdpAIxT9hyAwGM9qjcoFAz04560hjWIbGTk9qUHJBCjPfNRDAfg8e9TMpVgWGBjpQBFJvj5XBPpSR3cqMfvD2qz5auANuCDz70jxqrfNgg9KAHxTBuQSc1diy/HqapwlFONuR61cilAB9fX3poROm+P5Dxgcc1eDjZyvOOcGsr7Q28Ac5HOe1Hnkkg7sNxnPSi4Gi84RvTIyB61AZypBxwx+YjtTAuVGMlgOppkpwgyuDnpSCxaWVPMUBf1qwlxuJwuMdOetZkasZODxV6JQAc84PPvTBml5yHbgDJ64qLfuZgeeetQDaMg9MZ60gYbm2EZHegQ9hvi25wVNQtbleq8j1NThflyScmiWUhWHbHWgCaztj/EcIO4NaTzWsMWWYcVzpvJn+QEYJ4xTUR5OWYnb2JphY0579W+5npiqPmnzCxwMnHFRkY5xzSqcJnbnJ6UBYsmVvKwGPTGBVXYztyflPBqRZCQeOO9KPlClxwaQDBAAWcHgDgU3cu7GcGnyEMGI4XGAKqHOemTTGE0qg4zz6ZqsQXYsxO0dcnn6VMYtxztP5Uxhg5H4ZoAWJVcMwFIbZmjzjr1zT40bG/bgGnTFiMZ4xQBTUEuFHQVaD+WTxwOvNRhApyDz0pXIIx1z1oAR7l9o+XA6nBqJpA4+cfTmmyLuYAUyVGX+lACiTeyqq4OeSTU6oJGxj2zmqag9SPxq/EAVAH6UADwhSRkgDp71GYT98jp+tT7AgOW3MaY6lxhs7fQUAVgrMc55p/k73VSSAOoqeKFD8zEqBwAKm8xFBWMY9SRQBXkVEHyrk46mqrzADAwWPoelXSpIZ249sVmyknIUZ+lIQ3czd807ndknmmJbyvzg+vPFPWPb97JoAnSGIdRknjr0pSFX7qj6UibR15J4FSEqBjHNAFdhtHTFRmUjhVA96lKNITxTGiC8YOfSgBqtk8g07cM4FRknnkUJhVyeTQBYUoPlAJ96CBmo0POanLBMAYLUAR5Kg80qD+LH0OajdgOW60iT7iAAaALOMHJxxTPOfHH509mRV+br6VXmnLcKNq0wI5Jcnk8VWZhnjJp5XJ65p/ljb7UAVyxPGKWKASthYwT7ClZgvau+8LSaHNpVxMuky7rcDeXkyzk0wbscRJZlcb0P40xbU/dVc/hXdNbWmpW0t35PkfvhGilshR6n3q61lpFnE9tHZXPC83bchj7AU7CueayQEHDqPeljhDEKqZ54AFbOoWqACUuo3nCx5y34+ldfpmiaTpywWDwyTX9wm8zk8A9cAUh3POnumTgMelVnmJbLDNWbpckHABx2qkeuOakoVirdajZcH5TmggZ60xuOhoGiNiTwRTaccZpuKBiAZo707HFMOaAAntSZoJptADqPpSUAj15oAKUGm0ufWgY7tSZxSZpd1ILD6M00UgPNADjTeaM89KMnNAiVDgVICR9DUIqaNgeuM+9Ax4b0JHtU0dxsPJJHeqxYLyOaUHcScCgVi99rXd0NKZc8KwPvVNWGeg96lUE9OaBWJd5+tSqeeSBUPlttzmnorhxkdqBFqNtpwWAHY04SDZg8nsaj2vs4FRbmA9DnB4oAsfaHQYJLL0xQlwp5HXPNVzuLYIyetMw0RLYFAG3A0ku0ZBK8DJxU7RCQ/vBggY6dfrWRb3jhw4QZHrVo3Tg/MxO4d6YiZ7cZYBhkc9arujKcnHHFC3GG+b8z/Oh5ckA9e1MBhbAA28k8GmSRo4ycZ9+9S+YDGVOQw7HoacmQQ2M+vFKwFL7OCcjjHWpdu44J6dqsBOeowT6UMEBGcj3HWkBFv5AJHPXHamvGrD72cjOQelMMDsSwBKH1pfLG3gYI68/rQMjCvC3UH1qRZNuQabsO3BOMUwx+Yww2BQBZ85kA2gbW6GnfafmCkDOetU0tJFcqjc9asrYynaW9M5FAFxbpVQED5s1I1wsxygAHoaqi1ZemD7elWbWE53NgDsPWgB6EgKMjJPSrYAIUdMnr3qHYrzbsj5euO9PEZ+9uGTyAT0poQSxMWDBjt7U6NQCFB5NJNJmNBkZFG+PG3ncBycUwEaQpkhdx6CoMyyNtY8Ec1Mf3kmMEA/zqby4w2cnkcmgCtbRsWYDqGxkVfjgCAgnkd6bCUi+baP61ZDbzgd+lAitJt2kAc9uKgGRhgFyeo9KusE8ok4zu4x3qoVR2Bzj1460ABYDIYZOOCKCehck88cUNImGA7cZquT5nXscAUhklxIoQEcdiKhJZsBACM4AprLvZcqSF6Cpol9vmHSmBLFGMYY5UdajkiXOVXj1p3mIowueOSTTGmYt8oOMdTQBMsf7pQOhHrUbRfKwI60iPJIcHnsMCrKWz7Sxxx0yaQil9lYpwwyeOaia0MbAbgxq3J+7ONwJ9qrvISxz2oArmJhJtO3Hc0yVcnJXpxVl2QqOMEflUDKWPPrTGQBfm6fLVuPke+KiAHmfMflxgc9aeWihQ4kDOfegB3yock8nrQGzkDHB4AqqGZzhR171KsMixnsT1NACySBPlPDH9KIZGD5YDjpxUSwuHztyF5PFDmQsSQfrSESzTGRdqpyerZ4psSJGvzeueRUO5k5xuPpml3s3BXmmBK84c8DjtUBBL4zx3JqQDsR07UpjLDO3P8qAIcDdtU5x1NSKAPmYnpwKQoQPb+dI2cDPpSAk3Zxx+tRPnJC5J9qcCTwOtG0qcbvrigCm+5TgD600ZzVqRQBk5qq0qhxgZoAsRBTjcTT2kQKQqEEdyagDHGeRSbueOT7UAIVLtkmpI/l4WnxxO+Pl496uW9tCCSzkn0A707AVDGz8/wA6gkGDgcitGcRrwASfeq+wHkj9aAKy5HQfjTJXYnnpUzdcHioWUsfagZB1bO2ui0LVY7DSb63KO00xGxUX+tYRCq2Mg/Q13nhm502TSrmYaNCptyBzIWLn1poTMqDVI7fRTb3EMryPPvZFGPl+ta9prOiWaedBLfSYXAtdh2/Qk1PDBaanGLiS2QF7gR7VY4C+lbraPbIJY20yC2t1U4kEmW/KqI0PNb+7jmfz8MZ3JJjCYCfjXS23ijRzLDfyC5a+iTatusfBbGM56YrD1iG1RlMcoMjnAQKRt+prqLHStJsJYdMWz8y4lj3PcO2SWx6dhSGcJeSW8/zxcZHTNZM688UjyPG/cCmk7z6k1BoVzuFNzkVK2AMHNRHGOKChp9aM8UHH1pOKADJH0pOooPpmm5IoASiiigA7UnalpD6UDFpKTnpS5pAFLSUuelABmgHnFHfNFADsUopoan7lxg/nQAevFGabu4pDQA/OacGHriowxIo4xigCwrH8KmEjIO2DVJSQalVt3egC0Jz0xxUyMSMjHFQRhW46GrsFtJkbQCD2oJZYiu124kQZ7Nmngxkbuq+lPh00y9sD0NTf2Wyrxkjvj09adibld1hONjA45yDUYVM9MfjSvZSqTtAwDkcUos5iu4c+1FguTRRRMcHG7sPWl8kHoMgdT3pgilAUFCe3SpwWZsMQB645FAivNbjdlWyPSmiNiwC9egzV4QBzuBG72PFMCusu0YB9CaACDTpJVZiM46irX2F4xvDgKRzVdZ5IDuB6nB56VKL84KyHcD0IHSgBjWrqQMgg9PQVAwVOJOGHHNWDI5OUAKZ6VSuZDI5BAPbIoYyZZrdUCYJ9aTbG4/dHH9arKh2liRTQW5wcY9KQD5rdxGGJ6nHXmkREU5LDHpnn3qMmRpMk49OalaE/LyrcfeA7UDHC9jjyD26HHUVcF+sluAqDrzj1rOMEZftx79KkiRY5OGAUHqfWgC7u8xcqCjjsaaVnCFo1J45z/nrUkc8anggkcYx1qY3ajCqmAeeDTEVFjdnXO4HHJ6VOZG3tngY+uKXzfM4OPT6VHJA8n3BzjgZ4oGLCwmI3cKp6nvVwRKQWJyKqRIyYDoFJIH1qSbf8yIRknk57UxEn2lIypUFlzmoXvwsZwv8AFnFQCGbb0UjPrSG3YqGkHA4pASLe72+ZSSelWVmmkx8pAHBqrbRJv3IpIX+9VsqcNt3dOSO9MByNguW5zwTnkU/EUv3TnB5IquLVkjaQkheuc01shlCZBA7+tAErGJAwOfXHpUSOu3JHNNKEnDD8qcNkS7sjHTnvQAjEnaDgK1SphVJ71A1wszhSvyjoaUEEl8kf1oAndkIG3hh146VD5pIAICgHqaY7fKQFx3NMUk4xyemCaALkUioBjueOOTTrm6YKApBycGqbTrGSpAJ9jUfnx98Fjz9PegC0IndGOVVepJPSq59c8Y602W6BUZGfQVCXllzkAZ6AdqAJ9obheTimvCQAu/BxyPWpIlaNBhMH1pH6kn5iaAKclu+3hu3FNjTy2yU3GrwljQFQN5Awcev1oWM7sFePrQAkTuAcBakw75Ofp6VKkKKhbDe3HFDA7T2xQIiCkdTn2zTHGSAACfaptjPwDgGn/Z1QBs4B6c80AUhH1z1zT9g28gZHQ+lXWgzznAHoaaLYdsYPvQBQV1J6ZpWLbQoXjPOKtywpFHk4FV93IKjPsaABImdRwAfeklgIJyc/SpkMjDB9alwPTkdKAMwq6U3eQeBV6RO2KqSoE59e1AEbAy+uKgZNrDjntUpmkC8KFAqqzO7nnr60gAnJyT9KsQsqDGwlj3PamBFQZYgn0qRMt0AAoAl3n1K+tO83anynioGBPrUbI745wKYFgSkjqDSh/wAagRWHyqualAX+M9O1ADJZkQE9/SqMk7HODjNTy+Xk4zz0qo/P0oAYD7mt/Rtdi03SLy1KM0s7ApgcD1zWBirdgivdxLIoKlwCD35pjOr0nXBBYwxmCRis/muyjgL/AI1onxJpMV1LexW2oT3JBwjgKmT689K2r+ws3gt4bOJIgxCEKuKtTafpkc0UMVrHsEJb7vUjvVEXR5pfXomYTMsn2hjuYEAKvoBW/D4x05GjvHs7l9RSPYqDGzPTOay9aFqjfKzPKc7gFwF/xrV8PQaT/Yl1NFC0t6hAeWRcBfZfakM4a4kjfgj9KrNHxwSRT5Y2EmHHNAQ4qCyEjH3qibjpVlwcdKrupz0oKI+9IetKRSHpQA00nejvRQAv40lGePekH4Uhi5pKKKACkpePWjtQAfU0opMc+tL070ABpM8UuKSgApRTeKOlAx/el6VHmne1AB70d+KM/lRnFAC5NODVGTSg5NAFqKTa4zWjBcMnII496x1bsamWVl70CaOlt9UnUhiFY9Dx1Fa1trUcgCSwg57+3rXFw3G0jJrUgmVSDuBNO5Dijq2ubdyNqAH3FRtLEPk8n5D1GaoWlxE7KrHbngjHSum06KyyvmsCp6g85qkZPQ5qS8UZAGOenrUJCyvvHXqa9ButH0a4tyVKBiOorlJ9IjgmyjnYPQ9KGhpmYPkbjgMOhNBwfvDOD0q09sc5GCM4FVJd0QIGM1JQrQKVLE7uOcfzqm8ZTpzzwacLt0bG7A70wzK2cMOOtAwSQ7tq9+3pRKrSkYPzEc0KED5OR6YqUqvlF+hHSgCrtEfysDx0pysjKDtA7c045K5IJ59OlNK4bG3gjuP0pDJI0XcABuHcf0q19m3Rlweg3fLUaW7OV2pgeg71ZBESbSdpxjPWnYVyg0OZAwIBPU0ksG3oQeelOuknXkAMWH0quhk5QgAdhn9KQyUkIMIrbj09D/8AXp0Um7IcEbfbtSFPMJZSwGMgVKgUEZxyOSRQBZtpLfdtUbSeharalO5Xg84qixTjamB0Pt/9apI2DMA3HpimhFoiNQSTvDc+9ULicLkBcYHPvViWNMMSMAngg/rURgjZgrMCR6fzpgQwzlVBRMEccmnvf5QoU68Dnp7VMkKqGPH49qhmEaONsa/d5PrSGSwDzB1+6M7R1NO3JHg8nec/SqKszH5etSpFJ1xkHnPpQIviRWcYIx1/+vSvtk5UfLnqOtVQWUFAhIHrUkUhD42BR2FMCw8JKkrgcY68mqEkbE4JXBPCirUkuVHUjHFU38xmJzz13CgBwjKqq4wM5ZqJ3G4eWGX6c00szhQhZlzzTtmGJY/L0HFAFdWnJxjCE+uak3uV2YGPpQ5dERF6Drx+lSRxufmxwByMUAQGLOOQN3JIqT7J0+UAYzz3qVo9vG2omn2NtAOc43ZoAf8AZ8cEjcf0qHyj5vy4J/Spo1UKSxJB6n3pWMKn5WJI4AHP50ASoVVMHvx16UJGhYMQCoP51TkYuVAXkdh3oeaRv4QvPOP6UAaUcELN5jYXFIzxxA4257Vnb+SoLBfTNSwxhwGPGOKBFgOzcD8s0rRts5OFPT3qIOV3dAO5pI5Hc8Ix7Lz0oAcbZwpclh6ZPWoJvOLA4b65q0Q6g73GF9TUBlDHbu/I0AV/NkVhgipFvJFBz8wHQVKPKLYG3jtnvTJAp7rk9qQFaS6lcEvyx6D0qJbiTODip/ILtw2SKGgMYzjp3oAVZyGAOSfapDJLJls8+vpVfp97ijzCU2AH8DQBP83ALnHtULoMnA49aeihQCSRntUj8LgDn1pgUjExIBPFMliWIdTk1b8ts8ZyO5pr2zOSfWgChvBwMc1YTdj2pHh8noAT6DtSJJIT93AosBMWOMYwfXFRKuWBcnFK27GTmmxB2P3PlHU0ASvKFXCiqjuzE8EZ9KsPwCM8VWY5GOfwoAckaBSzkD6mopGXPyrS7cjntU8bQIR8pLDtQBUMTnnBqa2j8q4jkYFtjhiAfQ06SR2bLLj2qMEk5ORQM7BPGzW7XLfYyxk5iBYfIcYyals/Fk9y6Olk5EcBjJLDlvX6Vx6bFZTIpZM/MoOMivQ9Jvf7Q0edjBaQxKoEFtAPnUerGmmS0jjr+ZZSqiGXz2PzlmyPwFTadqE9lYXVlFbNJJO4JbPCj3rqYGsk0i7MNqBOpAklfBJPt6Ctizg097C2tIsxLKnmPIIxuYe5p2Fc8qnhDfUDiqu3BxzWl9oU8Mo6VBIEILDA9qzNDOfOaiIPQirEgOMioG3gZxn8KY0VnBz0qI1M7eoqEn2oGNzR9KMUUgA0lLSUDDJxS0Z+lJj8KAACl7U3FKKADil6UlLmgA4oPXpRx0o96AE6UUv1pPagYmM0daXFBoABRS5pDQAUg4ORR7UdKBjuvOaeG556UwdM4paAJsdPSpUZkHBOKrqx6VIrEZHY0CsaEV1IijDGrkWpzwyDEmVI/i9KxhKRxT1ly3BzQLlOvtdYJQ/vT9GNSyaokuQZQrY69q5iAqeGYAHnOKn8rn5W9uTRcz5NTQe5lY7Q+P0zVdnlLEucgVXbH3T+Oag3yI2GJPpg0FWLbNuOSKRuO3HQ1SaSTvxg9aPNdmwOMjFAWLBlKcE8dKmjvGjIJ5X86orG+TxkdakR03fMAuT6UBY1472KQKHReuOvSpZDbsoCEhu+axmCnlDk/SpQHZF5I/GmJo0gTHzxgnnHf3qcFZF3sAMdeaoRKy/ePT37VZ+fJdXCpwDjn/IoEWZIiSu0hsDjj9KriAtnYhyD0xUsOUbBPH93OB9Ksr50X7yNsPjB9TTEZ5TBI2nnjp/T1qEKUKjkD65q00E0m/DDd14NDabcIfmPOMkkUh3IY5FGVkQ+mBVqHy3UPtOD8o5qq8Mxk3Ecng5NRrGIkZeQx65pAbEVtGwy5O3r/vVK9pbgjyxtJ9D/AJ4rJS6lhA3MvHQ9qmXVXxh41bH407gLNbFfkVmwD901E0MeR5jkMB0PemTas0g8pY1OB2HQelVWmmupQ7x7QQASe/8A9egDVtnt4gcpuxzk96tSalEdqLGoB4XHr/hWKjupK9Bwc/1qz5Abbg4bpnPSgC15vmyEspUZx9Ka+wfKA3J4OKjZTBgRuCoOOec0eaSMM3U8nFMCT5WDcZVDjjv71CYxL9wsM9acqbssHTJ7KP1qTynAJjB+tADkgaPlcHPBWpvKBb5Y+QOpHSolVhwz4C9Md6sLKqLhuh6mgRSI2Ph2DHpgjpTkyo5YDPPoD71Hc/O5OWHP8QqJ1O3JYEEZwaBkrtGVcA9OeBVORBgsoyxP3R2p+1gAo5Y/ePpU6AqAGYHjkDrQBRKOMgq3uCeKlTlcqCD0yO9TujM21VOztz2qHzAMkMAeyjmgCRIsDJPzHrUEjLH1dfp3pS8jsNo5JpjxrklwTjoKAB9qgbRkn9TUsJlAGADjrk8Coh8rAFl3HoM9KmQxYw7DB7+tACPL8uSuc9TSG+G4LGCv9KcVkndkhUBPcdanh0pmAy4HrmkIzp3lkbOSFHp3pFVmIAP1xWncW6W+NpUtjAyM1SRZS4ARQvftQBH5ZDYyR9TSCFnb5nbae3rVwxsuC2M56YpjvtGDjJPJFADlHlp8q4HrTcSS8YJGevpQpBwOfripHn8sBVU8CgCnc/K20A575NRo3zDHWlYktuk5zQpCbiNpz0zQBMsfzb3k5xUp2nG05NUeSw6fnUyNIoIQYz1oAsA7evFTREMeQTiqkYO5fMz7VbNxGi7Y1x6560AXo7e3aMcYHeqt59lhU9vT1qB7yUJ8ufbms2VJp5CTk596YrEnnoxODxSfaBgiPB9SapuhjbB61CWkLYQECgoszSqOd1QNOcfLx70nksvLjj3prH0FABuLnqatW/HbtVrRdD1HWZmW0t2dE5d8fKv41uw+EL+eVo7eJmKnDt2BoFc5mbk1CrBTxya6jUPDE2nriYHf3rn5LcRyfMAuKLBcIGZZVlCqxVgcMMg10h8WvHDItlpsME0o2vMWzx7DtXN+Yo4UEj0rWh0O78lJpIJER+UBBy1AMW31a5jsLm32BmmbcZCentitnQfEpa6RLlI44ba3IyWxvNQSeFb6CASzxmMMMhT1qs/hK+8oXEsDpCeVLDk01cTsYkiAv0Kn3pvlvnjmtF7iKYj+JcetO+yvtDRDn0qCrmb5G4cqR+FV5E2EgHg+ta7SSxAh0P5VQnZXyChB9aY0zElXB6VAR71cnUg96rEd6CiEgj2pKkNMNAxKP0oo7UgCk7daKPxoAXFFGKKBhijvR70UAFFFH1oAKKWjbQAnainYOelGD6UAN70fSnbCT0o2kdePwoGNxxTelOxRxmgBATS55xg0dDR9KAHDsaOnNH0FKKADce1PVhnnrTOtJk5pAWopGRh9atpJtOVwfas1X496kWXByPyoBmp9o3LtK5B6+ooGTjjNVFuSDg4K1biZDj94Pr6UE2HuoYDoB2ohjCuxJ46cikJUdHHI705o2LKUbcpHc80CLLJAcASHB75qH7Hv6FePzH/1qhyyjcpAIOad9sOcrHg9+f0phYU2smNoG7txUq28gXd1x19aYl4JA2Exj1NSpMdwZeh60CFVGGMsRn0qwA53KA6lSORSKQ3O4AAVI10Rwi8jgUCJYMCQbkMhGOTn8qtfPJ+8U8noR2qhHPO0inacepAq/G8m/advT7oH61RJEZ5BtKqCM8kU86hcDKgpxwc1KSYtuyJTwTyaz2kJYswPJ5BwTQMknldm5HOeO2RVfbv+Ytj1z3qxHAjoWfHAyAT1qpI3XbnA5/8Ar1Ix+wRsxZQN3rTxDDuVyWBUfMM1U84hWEg68Ak0IwlUjoB29KAL5kgB+VBn+f8A9emmfABUDaaSG1XO5owcjqeOnepHjUR4AH4dvegByKjkGYjcBjjpUhtVPzIw29kJ6VnM6RdA25Tg5NT+eNoGx9vUHIyfrTETs0a4LsTjopqAHzdw4DA7iCeo9aFZZSWG4AevenhIyhfBLr1/+tQBNFHkZzwO/pV+EKoGB7c1niU+QGGMZxz2p32iZy2enTnp9KALT+UG/HjBpwMSwkuOQMjPeqq7eCcFiPypm9lGPX0FMRK7BxltgU8jmqpVNxYnHOKcFDyAzOWwcbR0pGDF1VAQo46cCgYgKBSVfJzznp9KBtjg3HqTwQakFugJAcE9Djt9abMiqi5O7044NADdwm7njrjvSSvEuAiHcOc44qSFwsZwn5EcVHNJCgBX7x5JznFAET3Ri4CY96qlmkyOPWnSMr8nPsTUkbQ7MEn2XHWkBWVTIyjcCOhzV+3VfMAznsPemCSNWUqg/Cn/AGpYj8o6cigC+kQ3Y6Y71I+5MAOV9ayv7RcnnHJz05qxDIXBZ2fHvTFYkJjLAeZk+gqRZ4E+4NzA4yTVSTy2fEankcnNCWqKB5khAPQDrQAsspuJPvDJ4yaTyo406ZJPU9TSu9vbt8iE8VVlunJwE2r7UgLBUxgYIz6Z6UMPMUbce/FUHmZmDE8ilSaXrvOPSgBbiMK33xnsKYkIbksCadtMjHC801kZAQ3GKYyyIoolyxUt60nmR78KGP06VTbzMDAK+lWIogq5eQj1xQBOeBu4XPc0CMgZLdelROwPbIpEZpDu/lxikIfJ1+Uk1EY8YOeal29WZgB2Hc01nXOB+tMCu0AYksx9yaFWGPhSWNSOuTkZ+gqq4YcBeSeKBiyMg4OMe5qJSp54FNaMjl85+lRnA4pAdh4bg1e/jhjguXttLtpN8siDG4+n+0a66S4klsLx4vMiBlAXBIJrzmx8UazplqttZ3aRQryF8pT/ADqRPGmvxO7R3yAudxJhU1SdiXFs7cxXB8PF72UgiUhHlPOPqa55tDsZpN0muacCeo83pXO6jr2q6uV+33zyqvRAAqj8BWaAD2X8qOYFE6ojT9Iu1aCW3vHQ5H8SE138d19ov7KSUru8rcBjjOK8aVXBAzj0rbfWdTaaG4NzteEAJsXgD6UJg0eo2dxJeCRrhi6JMNrOOPoKaLia4uL0TOzQxYIBHArg4dU8WeIGRLZmaOJsgxRBFB9/Wta+g8Y3FoILp9kLHkRRhS/1NO5NjgkleNshcevFblhqKEKrDLAcGqEsG3kZI9QKrqVR881CNHqdDdSRSLkg/WsaeE5LIDg9ql8zMfyux9agS9MbjIJHemIzLiMjIwc1QfOTkV1j+RcruUYb3rIvbccnbx7Ui0zFOcUzvUzLiomHOaQxKSjpR2oGFFH0NFAw4pabzSgnNADqKTNHWgA70o5FN+tOzQAoWnKtNzTxIvQ0ASptOFxipfs7duaqllxwSDUkd1IvR/zFAFmNVV9sq/jirn2O1kH3xjtzzVNboyDa4B9KeVPBBx7UAJPp3l8hgRjIIPWqTwENitBJXPysw2jtVkabJcIGjdTmgDCKHNNx6VrzaZdxk7o8gDnAqs9q6n5omXPtQFyjnnjilqw9uw/hNQ7WB5FIY3cep7UZJNBGGzSHOMigY4gikzSZ9aQ9aYFiMg98iplX+Kqanb3xU6TspGe3Y0hMtb28ojAK5700PICpBx/SlS6BP3frVgSwumfunocLz9aBEIlO773/ANepVdAM8c9RnpQscDyHzD5eehxUiW6AfKwbJxg0wGmRTxjB9qlDhtoBHuf61YSOHAUFTxk8c/8A66ieKNOd4BPJx2pCHK/ByOQO3pUsIDHKjPHAFRIF2HoSRxUTFl4VcnvjvTEaqB2BWIkt3561bQzxBdxAc9R2H41z8VzJEMRIVPXdg1ILy4lGCuQT1zTJaNSa4nLcphM4I9KpPkS/LkrnGcc/SkSKRwEZW49Oc+1WE02Xy+PvZ6E8Ef40ANjik3FgDtHJ96lMoQKwXackkdj71DskjZlBPB6jv70iqen8RpDGbucGPj+HipElMLM6qDu46f55qJo2LYweODxmnRwnLcfL6Zxk+v4UAWI7qZpFdRgA84FW5TOyqcDJ5wF6VSi3QjooOeR/WpTfy5IMOW9R2oEAjlcHMW4k45FKEjI2tgv3OTUInVid8XTgDODRnMbZUnOMc9KALRK5XYSfX0poQAg8An6moIWcOx8slVGScZxVhJ0B3AYYHOD/AIUwEWBuqKQAcYbqP/rVIkEmfnLBcd+5pn2xkbzPLVj90AgjP1pounmJVsoRzmgC6uxgMsCx6/59ad5cYDEjg8dTxVRPLxgSBmOST6n1qF5Yxxl8r0KngUxE0gQYU8N1AFMG7cu2QYJwc5qqZTIfk3EZwcdakjQovc+pP8qVwLogcxkK+QvYdz/jUDWry/e+Z84AJ6CrEc8YTDqRg9c80SsHYe54NAFA2LqvMnHU4NQPH5JH+NXZgY/XGcdOlU3VS5bJyePpSARQXBYjP400xKPmLcdwKUHYGAGc96aisQfnIXrQMY8hHEajnge3vUTIxwWYjA6CrmwqvADMRx0qlcPM+RsCqeAO5osCHrKo+65GasI6jAyW+tZ0dncFsk7QepParMVhIpzuJY9ADTsPQutdiOPAXLHuO1QC5eYjI9qc1qgwZ5CSOy0GRUxHGm0Hkk9aCSaKMKoO35j680TxMo+ZtuewNSxy7Y+OT71XkDyPuyfbJpgRDap6ZzVhAm3I70GFWO1CW9TipVhO0KD9cCgBiyAhhkA+p60yWRI1wPmfrjFWGt1IXYGPrTDYru+YMPUCgDK86SRjjOc8k1ZjikKDzM/iau5ht04Xp/eFVXuGLZwSPSgBQueueKVPlzUP2pjndn6Z4pBK0nPRfWgCR2wTuH40+IbiNvOe9R5Bb5ST9atQ5Vc4Iz7UhAYQq8mqszhB05+tTXM4AwM/Ss15MHdkZpjRHLM2c5qAOTz609mLkADj1xUtrbNc3EcMSl5ZG2qtIZCDg8jJo5Jzj9K1z4fvPtS2qqDOxwFB/rWnZeCNWvc+WihFOGckAZ9B60+Viujl1Xd1zTigB6Gt298PtZS+SX3yk4wPWr6+CdQjtRcXEYiU84Jyx/CnYXMjlOQcgGp49zYJNdMvgfUzF57xeXCOQWIyfwqtF4cvLu5NvbQrIwGWwcYoswuivol1JFqlrHFPIgaUblViAfqK7ZLp38Voks0pRc/Lu46elcvH4Y1K2vYxapuuUO5cY4IqZ9M8QWtwdQlfExJBcgflimrol6mQtwx4/hI6VDLCsvO4qae1ntOVkNOEb98n3qCiotvNE/3yR6g1fis0mTL9fWhYpPQ4q1FbPj7pFMCo1m0OdjnHbNVJgeQ1bLxMRg5qhdQMozk/jSYXOeubcZJUVSeMr1/Q1sSoxJ2jkVnyqV+8vNI0uUiPSm+9SMfWmEZ5FAxKOlN5paAHdRSUlLQMXpRR+FFABQKOKKAF7UnFJS96Bh9KB9aKM80AWInAbnpWis8XkEMRWOCaUseKQWLcsik5GaSO8lt3zFIR7VXEn60MwPFAWNRdcukIywYd+OtTrrrH/WQIw/lWFle1PWXZ0phyo3xfWE65lhCN6is6+S337oHBU1S83PamFsnJpAlYVuabkjilLcYApKBiYFLwKKBQAfSlGTwKPoaOo680xiq+33qwjqQPmP0qsKcDmgVjQhiZ25+72JNWViMZxgnP96s2KeSP7shA7VeW6dgNzHd0JpCaJxEzvtHI+vIqQWW/KrgtjqTgUyOUs68YY9x396vLO2zBI4pkMgWDAG5cEcYzTJEZmGI846gHGf8A69Ww4kYNlcY6014hJ1kwCQfX8aBXIo4GwcllA65IPWnlkji2KPmxznHBpVjfDFX3HuCOtNVQ330JdemSPyoAiinkjkbywS2OQDipTdXhfHzbAOxH51KkSMCojIU5bOOaciRq4O4+WPX+dAaDY5JZdruB6/L3pzHg7VZXYY3Ht7U5RbEs4fhffH5CoXWE7njnygGBkfpQAmGJ8tWbjqQcgir0FsJ2DLcgDuGwCw/z2rJaPO0op2kZJxUJiMm44BH5fjTHY3JYY1fcs2Svp61TeN2LYyHHp0qmokjz8gZB3A4H/wBapluyhw27aOm0Dr+NIVh6KY3VpGJXHcdf0qaKNZlc7mVv0qmszyH5Qxzzk9P/ANdXII23E+WWOMjA70APZ3gwIsMO5A4poJ2ZCkY71KVVY2+VRtPTGTVNizscpt4wFoAny8jbfnbaOQFp37nbghjn73FNgtpdm8FsjpjoB/jVjyoxEQylgBzimIjheLfgtgA9MfyrSjt7Rlzjnuvb6Vks8McmY9jHGDxjb71NbTMrZKHA6ECgTH3FoUO+JMAn5QDn8KqlZmZco3I646//AF60HaRmxghu2e9MeZImZdu7jI4zmgCGO1NxlnZwemBnj3q0UiiUAHLDqPQVB9tQAEJhvXHWo5bkyKoCjaelMBl5KkxwrOqjqDxiqZ6YyateWSNoQfMevrUD2pZgsShcfeIGPzpARYUPhWYgjJyKnjYA4IJHbjrTBCx/jOV4PHWmtE5Jw+W+vFAyeVmxs27R14qJ8rIHz8/QAjNNRSnDNubOODkCrcbwofnwz/pQIgiDHnLH8Ks+YqKQwJb1FPa6iJxGCMdB60zILElQc+vamBAVaU54CDuaSRePlVc+uKsiLcAvAGeKm2DhjyfTtQBRjhl2gkbvarDQnGQCTVj5AfmOwemailmAHy4we/WgRUw6P8x4zxxVuPGQBkj1qCNyzkk9D3NWPO29Dubp8vagC4tz5KY3KnGPeqUt07vlOffHWnxRNK3MTn69KtMvlIRhVP8AdUUCM142kGSQM9sUxoAFGW4HXAqz5gPLHGO5NNkmh7tk+56UhmbOo5A6fSmosr4wAFHU4q8Eid+enfFTSMiptRuOmBTAgicRgABferhkd0weBiqWdhzt/OmSzTTjaoYCgCK4QMxCvkjiqgtlLcnJrXttNln5IOPpWgNGYDpgeoGKBXSOYMWG4I/KtXw7YyHXrGUjCCTP14rRFpb2nLjkenOaqz3GGV0ZlZTlSp5FAXOxj1PTItfSBNOHnktiUy55x6Vqfabaa2tY2tppi7kfumICH1NcRb+FtUkiF+ZxbnG4fvMykHvjtVSyi1pLtrLS7+4DPksBJx75ParJsdLPawQ+JYFxu2yZJ6gHtk1sWol8+8e4LiEOMFjxnPauYt/CmuT2o83U/KjLbsGYct6+tVNXs9YULa3Go3EyggKm7jNArHbSefLqV0xLeQIuST8orH8PXUcOqXbphtqAk9utYMOn+Jr7/iXPfzFQOYjKAAP9o96sP4Y1PS4nZLvb5g2N5bA59qLjsd1DiK7a6IX98dqfSql7d6fHYK97HLIm88RnFc/b+H/EcyQO9+UWMfu1LjIFQPomsXUi2aO83lnPJAAz3JouTY49HmAAbJxVlbgjrn8agSZcYbjihnBwVXI+tZmppw3K45/Kra3nHCg1hCTA9KkSQt90nNAG8swkPQVM1sssZDqOe4WsSKeRG55+prd0/VYtojlA59qaEc5f6Y8TkxkMPTHNZEqblIZRn9a9BvbG3vEzH8pPcGuU1DQbxGLwfOO4pNMqMjl5IlBzVcjrV65hljkKTRlWHtVQr+VItMixSbTjtT26+lMAoKEFLzR1NH40ALSYpcUUAHeijijHHWgYc0neloFACD6UozSnNJQMXB+tHfpRzRQITFKM59aAMe9HOelIYe9J3p2R2pKYC5ooxjpQPekAdqOlJye9LjjrQMKXPHtSGigAzwelFKV9D+FJx3BoAMnp+tGCDx+dL/Wj2pgPXOc46VehCMeetZ+4rnHSpY32Nknj60gNhZE2nHQdhVu3KSLknkDsOayUkT1zkcYNWFf51KYHbbnvQQ0bDWqshMY7cL/nvUAhkRMAMW6nPApkVw4jBO3eTyAD+fWrSzu7YMihsZbnmmRYT7DMyqy9W6Acgf8A1qcujSAKZTwT09fbPar8SzjG0sVx0B4qWWcquAAFYYwDk5pk3ZkGGa2LGMtt7A9ahluCF+ZNz56461pPK0jfJG5PQ5P606IJI3l3AG3qpPGKLDuY7NJIMKgC8ckdD3FLHbocgqUOcFs9faulbTbdo8RgH0y3NVZbdAmWAVsYwM5NFgujF8qJVUH7y8nrzUfkEnlGAbuD1Fab28SEsHHPJI9B3qpJePyE5Qnkg8D8KCkQBJFLlU3KRx3A+tQCOUqW2HaOfrU/2x0XhRxxhhTZLh5wnGcdBmkA2Mysqjbtbqa0lL4OH2EDOR3/APrVTt7e6nkCqOWBJ9q1ltHii+dRyMEsf88UITZTERkwryEAdOauW8JiQYyBjknvTzAvJVVJGAVU81HIzncADt96YhJbtG4VM98gdarszMWbayjp8p6fSpxGyhW6EnjB60420zxkrHuPOAOgoEVAsyfNj7v8Xufwq9byN5Q3HOOBwM/Sqy2zr80mSOmAetSL8rAYLMy9Q3FMCyBk5JbHfJqqYjgthh3wT1qwjkKCBzjn0qF5WDMSOnUkZ/KgCr9mYszZCE8kDoajjG1t0mQoGAP/AK3pVs3AccAblPA6VTdpC27ltvYjgUgJRtljHls64zgZ6URwu7YBbjvk4alSZ0QKsKKW5z2P+NWVkB+ZkwpH8JH50wKcpKqFWQsF5PHU0oQhOc7j27VbBjADFBgcgHimPIqHOOvSkBSEaEEsCnHTpSqqHhcsT360+aV5AFwCgPQikSNwcjIx0PrQAsflAA7eQepNT/aUVTtQliOTjp9KhNnITvII4/ClEEnGIwe4Y9f50wGLIzscFlx1zUiCQEb3Y59TRJGwUMSfTA61CtwozlSfQd6ALhWLI3uD6gGghDhgnyjnHqKbCisvbLcn2qx5bSHCZbA59KBFYsH4IwvoKkhMUTZ6D61I1sw6spP14qs+yMkSHKg9PWgCxcasVXZEme2Saofa2kOCWOfU1HNKGOyP5h6f/qpjQyZOAo78HpQFicuMHkUiqjfeYAZ9KhjB/i7eoqwxJXCqBj0FIC5FawY/1xHvU7W0AAOQPQnFZqWs7kY3Dv8ASpTC6MFyxxwe9Ai6kFsAXZ93YDFWbTT1upgCAE9SOtU4SVUfuz+NWhfSQj5eAOuKYjuLHTNOtrYcAnFZ+qzW0aFYlH4CuYk8RzQpg8emTWPc6neXjZB+lVcSiy7dvkncaypZAk8bbtqBwT+dVp5rnbjnnrmq2JJflZs+1Tcux6attcSapJdnP2UQHMmcLjFaVm9wtzDDZwILQRbmcIOuOua8oPnrbCH7bN5I6Readv5U1L27gTyo765WMfwLKQtPmJ5D1m4YCzt86b9ufPYkY59qqX6GTWY2mwixr5hQfw8cCvNodZ1KFBHFqV3Gg6KspAFNOo3JLlrmdi4wxLklvrRzByHcaVcfadRviMsTH0HPerGnWlzDFeSzI0UBAxv4yfauU0XT9auo3vdOmkgiX5WlDYJrUi0zxBq7bGvppkjPLyzBVBp7iasdW1zpa38UM9qzz7QUcykAn0xU0V4ksFy1zbyH95gxQNgkdua4290DVEuVDzPPcsRt2N39qtp4f8T2bG7bUXhkON22QMfxoFY4psYB61EZWU8VAkxGFYZxU20OMrUGpPFdL0firccKSHMTDPcZrOVDnpUyEoQQcY6UAaQiaMeopSVI+TcG+tVluNw6cjrTgwJ680CLkOpXMGFZSVBx1rQi1tQvKkHuKxvM46A/Wq0nOTtwaYWOjlutNvYtt1CjZ74rndS0O15ks5cd9pqBhMQdhOfQ1We4mT/WBqTY0jNmt5Imwy9KrnrWhNOHOcEn0qm2D2pGhHRiijtQMKKKQ9e9AC5GOlApKWgYUcUUcigAFGOelFAPPWgYuKXqKNx70ZHpSEGOwoOfSpAnfsafhGGCD9aBlf3HFJUxhYglOQOtRFSOtMYvHrRTR1p+eMCkAnfjNHFLkY6UnbrQAdqKKWgApO3NKeaPagBB7U7PsOKQcHOO/enEjJPA9sUAJ97sB9KUYB5oB74pvPpigZJvH/6qnSYgAbzVTGDmlzgeooEbMEzDlcHnOS2OfWtSOdWZX4TPLNjOD/WuagnAYKy8E84rfsPIkdVJ2seB6fjTIkrGnHdTxj5VHToOlJNcM+WbGR09fwqVbd1XAJO09e/0qSMxFgzxhj6N1pmRlG7lGCqEr6/1qSC3ubrLRnc4PUH7tdJFaaa5DvAM53Hb2NbFidKhYIYAo64U/wA6dhORxp0++hj3l23Z+6DxURa5A2yMXOCdwHB+lenNqXh0R/Oi8DH3fSsbU59KnKvAg9vl/XFOwlNnEIFILNC2D1Y/dHvUc1umw7IsMrY7/wCcVu+Wu9z5QKkcAjkfT2qUmDyziLPHfvU2K5jj3RvMyYi2cjaMZ4qWBnLhpEwWGBkfqa3DAkr70jB9OOaDbRSZbb+86ZY/r0osPmH2flKpyoVs8nPP/wCqrE4QDZtxtHY5/CqyWCqMh1z0Jzz+JpTbhHbyyD/e54PtTJFjgUBiwDAnIwMGprnZGCixgA45PekDgIAQGYjCqe9Mlnd1AYBQBnORlfp7UAUHuWDhY4wuOp6j8Kat7LjqevTFRyPICcxcHnhsYNQwiR9ykB265NIotLPM7K7NnOcBsVKqx48yVBIw5x7Z4OBVR1ypLLgkc4wD9avQmG3KllQk8klh+dAiQSpIf3UGGPXjgVBLbuoy5wp6AHpWn9oOzy41VfT0/wD1VTuYgztiQFcEYz+gpiuUNx24jyQDzUD/ADAETN+XH5etWJIohGASBx8p3dfaqkphjwpO7+9tPApFBGPlZDJkAkhRUoPyFeOeg21AZOd64QevFPU5YEMTxzxwKAFLLkLnJxyPT2ppd92FBz0FTR2pkPmdF6AjkmrKCKPLbXJHqecUCKsMIyXf5z0Aq48cioCzCMj17VB548xnRGCDocc/hUMnnswMjMBnIPFMCyrgMd+Wx1weBVgXJcfuht+q/pWcrlOArtV1bkRphgwz1HrQBXnhklz1Ue5qv5JVsHgfnUst07sAA+M+tQs4Jwxbn0oAs77eMjaGk988flV6OVptir+7U9c1lROgBAyxHQ9hSvcS/MBlV6AigTRrSiJUz5oZs9BVGZ4ZMqwDEdCDVEyybcA8dzmiKNmkypYnPoaVwsXI2t4wBtbPrTXlD58skc/QU77Oy84b6nJqI5LYwPpigCMo+e31zUybk6gFqt2lqjfNNJ9FFWWmtLVfkXpxnFArjbdWKcjAHXtmn4gRsgbs+lVTdBjkoSD0561Uub51XCIFHsMmmBrtNDjqAO+azLzU7YfJHgn1rFd7iYkZxnsRVi00aaRjk7T15FIdg3ec5djhakW7jhQgKGz3ziprq1itYfmZQwHasOV974QHrTGXJruNm6E/QVAbkgYQBfepbfTJ5V3kYUeopJrZYergn0pAVDLIx+8acMnqc0+NEZueBVgCJTxQMgjheU/IpOParEVlI0iR9XdtoGK3dI0eXUrY3C3NrbQg7cyyYzWjJ4WmhdGS/gDHlZhLtUfQ00ibm9YXOlaRFb6XLdSiTZtaNU4LH1NRvDcFZY1shc2u4/IHw4P0FY83g6SOL7RPq1uxPzbvO5PuPWktvDmu7/tEGqNbGTkFrjDuPpVIho6S1tPstwjM0qSPEfLjkbLJ7Cs3+y9VllmaOVraLHzvJ0P+NZSeF9ZvLhpm1H50bBlmuCDmpNTtNVtoVS71w3A7Iswb+VFwOLaFJTlCCSKiEbI3XB+tTtAODHk5HagQnPOfpUmgqMVAB59c1aTy5B71WCr+VSoh6rjNAD2tu6t+FIsbBsZp/mNkBhj6mnhS5HSgB6KehwfxqZCg4wDTY7UMwBYDNP8A7GmkyYZR9N1ACOnGMVDLbiSIjGQe1XBp99Cm1kLLjrWbeTTwkgZX1pAjIurLypDgY/GqTRkGtGW6Zh8yhj2qk75P3f1pGhWYYptTFc9On1pmKBjKKCMdqKBiDrS0YoFAC9BQOtLwO9OWLd0YZ9KAGGkFWPIODnjFMKYPHNAEftS4/GpNhPPSnoqsOc5+lIZCCR0OBTvNI6jNSYUHkcUh8sj5eDQAzzCDkZFIZMjFNYENyTR74oGHU5o4xxR9KUAYxQAnQZpfrS8Un1oAOtGecUHp1ozx0/GgA60vBFNz/kUc/U0AKM0vakweh4pQPSgBKUYzzRxnkilwCe350DE2jPGCKO3tS4FJ1PpSAVV71dgu3gYbGwapDk8kU7d9KAOtsNdhPyynB7lmHT/GtSK4sbkfuplGeTzwa8/yD/D9eetXba8eMkBMKcZx296pMzdNdDvoLqGArtEbqvX0ratr+2mUhokHpyOPauM0/UIpXMT7S2PlbtW5BaNKpeN8Z7DjP1qkzCUbG+bWxufmU/MeM7qozeG0UFoZTnsc5xWbsurXndwTnArSttWdBtaNtw5Pp9RTJs1sYtzYy2bFjknoD/Q0sLsr4eMnPY10n9pLJjfbpgnAyP51NElldEB4wpz91eDRYObuYAMRUuiBUI+7nn6/Wo1t4XACF9x9+PrXWNo9l94xFsevWoZrW0iXAi7ZHpTsHMc0dLuJF2IoVQemSM//AK/WrVrpDuP3m7aOnzdvSr0jbATDvJ6cg1VaS4En3XIIwcA0guy9HpEUaBvLUOBkEHNULiySFC5JAHJyP0qQ3l3EqqFd+OgBz+FVpZ7qcbTEQpPQ549QaAVzIupI3A2BsA42g9aiQHkIjjPJ3D0q5Iiq5/dEkDj/AAqJJWmbaobI6N3NIu5BIrSsGCqxx2FTwWYVgWjQsenHT3p2JnbIIyOxIzR5zwfK8mO/ODigC5DZk5boT2xkCq1xbxpnJLSDrtH6VWN7dSMcByOgGKUR3zg55AHUfyz60BYrTxgq7IWP97K4xVYrFGMFmb9c+9ay6JduuWVstz97FNudOaNdzIsci9CGzzQO6M6JkDsSoAxgYXP6VLujEeMAA8cCoJ0YHqVb1/pUMSEE73IU+tIZeZwyYAK8YJzyaVY4HU7yxx6cZqEFCnDcAfxdTUTu3BWUBQcjt+NMRdaWJFK7doXoAuaqPMqt0C+zcmoHw5yZwNoyVUgf1qxHsCqrRLgD73Q0ARb2kQZZQPTFL5e7AZ+vWpZCWUusYA6DHFQAOSXeRmLdcf0oAkMcRTajEkc89qgMXz7s1N5Sq2F3MT17c0yZJd4D/Ko6gGgCNcq3UH8KVw2MngU5WRB0Yk+2KkMiBSztj/ZxQBWyv1yauxXcUIwi8nqSMmqrSROeG/SmmVAMLz74oAuNdPKOTtXuBUfnJ0/WqjPJKv7sBR3NTW1pPM4y4IHSkIvRKpXhxg9TT5IYcE71P16Uw2c8fKhjkelCxtH98Ek9sUxAqMW/dgYHepDFGq75duPrUTCTrkKP1qpPPsb75JH44oAWbUFiYrDDyDVSXVbvZ8uQD7805Z4ifm2kn1FSg23oD+FAzJZ55mO8nHvV208q2yxG8+/Q064niHyoFGfQVVMg5J/SgZoXGpXEq7Y8qD6Vmt5jNluvvUnnZGEFXtH0iTWtRS0EyxbgSWIzSDYz1j46/lTgAvGM/WusfwO8eoLZRTgu3WRgcCo7nwfPDO1vb+ZdSL1KLwKfKxcyJtCtJ7zw4Ut7ZpGMp6CtOe1fTPD8dve7UmLFgmckCucTQtWgk2RpdI2fuwlhz+FWbXw5qV1JILi5W3CDLNcMxqlsS7GrqE0McFi8mwIFUnPpU+o6be6neRy2oLK2NkinhR657Vj3vhaRLVZ/7RS6jAwChJUe1Z8ekalBao8d9NHFIcLEkxGfwphodvYWZs9MmjljGpyCQ5AJ5NYuqw3D/d0WOxQ/xckmmWXhnV7dCRrKwNjcYYpzuqzHomqX7bZNahdV7SXJZh9fSkI4wxtFzkHjtTDMh4ap5Q6/L14rPlgYsTxj2qTQsSRCRQYzg0yKOdDkioo96ev51MszZ6/maAJCzEfMM+9TWsqq3JH41XLk9hTPfAoA6ZIYpYgVZQwqMvLbn5WOBWPby/MCCRWgJd0ZD457mgVi6mrno3P41VupYLoZZRms+ZeMqagEw6MdvvQOwy7tYT9zg/yrLcKmQR+FacuTna2ay59wPI+tSUiL5OwppjU9Bg/WnIwPUU4qD0GKCkVmQrkelR4q08Zx0FV2HbFAxuP1pQp96Zz3p6nnvQMXae4NARs8Z4qUzeXjcobNSCeBxjbsPrmgCDz5EOCTt7igOWOR3pZQpGQQc+9RqSvOKALsLjOGx+ValoLA8S/L7gVkoUlxt3I1WvIZUySGz+dAM3ZrDSbmIAXA3kcHvWLc6G0R/cusn1NUpQynIyPxpqTzhuHb8TQKKaGPbyRnDqR7VG3ykcVLJcSPwzdO9MLsTyPypFjeCaVflPIpM8/NxTwR1oAb70mP1qQMh6g01gATtbI9xQA3jHvR9eTS5xyMn1zSA0AA4545pe2c0n4/pS8YoAXoccfSjoOtJz74pecUAJ35AOe9LyATSDrwQKUnjFAxCOx5pce1IoJP9aPoaADHtj2o5DZ4pcjp7UZPTAORjmgAIbd9RwMVKjlfm3HPsKr9+TznqDSkH8qYF6GcIxKvj1wMVu6fqYjbDXBQDgc5yP8AGuT6n09qXJ2jgcHnnrQS0meo212k6qvnKy7cgkc09lRjwVwORnivNIL2WFtySSJ6AN0rYsvEEkRAmyVP+1mncxdN9DsSWIGz5iDg85J9qW31GaFjmEptOTlck/8A16q6Z4g0y42iVNp6AhsYrpFs9M1CLMU6biOoP6/WqM3puVl1uVhyWGR3GMe+KQ3sshzImDjjj/PFV73w9JbyeYJsAcgg5xWPKJ7YKJJmbB646+x4ouwSTN030i/KqKc98dqRblyGZl47HGM1jfbhFMq79hxnA6/T2rShngYY83O0Z3ZoCxsQXcQRfNGfoKkN7abceVgH2rIkCKdyspYckg1WaXbli2V6ZPOPai4uUt3V3bPHiPBwcEHv7VjSb2JMUbbQfmI4NWw9sw+aUls8jHWrtvawMofzGyT1z+uKCloUIzMQqqCcjLVJ/ZtxMC0rDbnGAeRWt5cEWQ2OBnKmqkkxHymRwvrgGgVyWzsLS1OZZQcjBAY4NbSXdlGipHCp9Oa5OW9XYqqr5Jxkjp9aj+2jDBQ5b+8B/Ki4WudRc3zsCERQuMgk1gXTNJw7KzDqAelUPtlxM5jw5TgnJ5rQjtFTO9nzjj2oC1jInZlJxGvXAYnP6VVKMzdGbAwTjrW+8ix5AXcvpiqN1Ks4JCSfLycnrSKuZEkimIohGc8nPT6e9RGOaSMHfkDkY/nU024yfKh3D5sYqFYrhznJDA5Qr0WkMekKKBvAbJ5I7VeZeFCqcqMc81RXzw+0xsTn04rRjSVY8sCe/HOfrQBEULycsWOOATiomRlOAeQc1NLcOgHP/fPP+TVSWR5G5ZdvsOaYEmDnJxgmiQFRwo2+tQBpkOYy3A6gcCqs9xNIfmbAHalcLEkzNKQoAXB7VG9tL8pZiD3PBqJWkI5YnPHSleSYrhc8d8UXHYbKohP39zevrRGjuwZm2rnqRUS2087nJ59MVOmnzBjl1GBQFi2pt4jyBJ7kVrWN2NuI4Scjpt4qpp+n73UsNyjsRW2JooE2RRAEDk0yJEck9w64GF46AVnlJAcyEEnrUt1eq2TuC47Yqgby2Ay53H0pgkTyTxgYHzYHSs2eQngge1Tm6h29IwOwFUZrgM/AA9qQ0QHhuRke4pGd5W2xqfTpU8UUs74VCR+laVvpbfexnFIZlR6e5P7xsfTmpTZxIN0h4Fa7WxhX5159ugrMuUDOfXNOwrldmRT+7QVteE5CmuhydgETYJOKxFRFPJp+/A7/AFzS6j6Hqsd7A6RXxuU3ykIBu5z3qxbXAaR5IZWlbzcFFlCqvu1ePtLtBOD+dR5LHn5R9TV3J5T22WW7kjuVspAs2/qrDiqxeQzzgCO7nVBuTGQTXmFrrctpp7WaoGUtu8zec1PpdpJrFzIovhaoi7ndif6UXJ5Tub83L6Wkd1bwWbM+Fij43e+K5/WboLdQ2sM0aFMKrM3APvVefQbL5RFrwup2OFRS2T+fSmnwYGjdm1OCV0+/HGSSPqTTBJG3badf3UwF/YJtCZN3A5UVFplvBbzXxXptxk1jw6PJFatKLuQRK23YZWwfwq/H4UlmKeZrFtCZQMRbzk+1IZyqXGQFkAP1pJNmMrgfjTPkk/hCtikKFRjrUIsryMQTjk00MT1QirBiLjOcY9aVY2GOh96YDAWQcjipFdSeU/GpRGDwQMn3qN43RgDgL6g0AKdo+6Ki85hwUPHftVqBcN82D71e+zRlMmPPuKAMsTErg4FQunmVcmt4f4SQapSqYzkNSAUW7gHDDH1qGWJjxjJqN55Afv0xZ23ZyM0ikQsjKSStHmgDoatb8ncy7vrQ6RScEBfpQUVGYMMg4x2qBsZ+XNWpbcZ+Qgiq7RMp5oGQkc80DGacQetRE9qBj5Msc5zjgVHRmjj0oAD06GhDzRjIoCEjqKALEdy8LAgA49a17bXYSNs8A+pNYO3B6g0bcjjP50Ba50c91Y3C/Irxt37is59mfk6e1Z65A5zingsBwxoBaFsQmQ9fzqKS3ZOrfrUSyOM4J/OlaQsOXP50hibTSc0u4+tJuHSmMOaARjHejmgdaQC8dqO9JkUfQUAKD+dKBSAjpQRnnvQAuCvBP4Ypce1NHHQ5+tL75FABkCjOe1LgY7/jSAdhj2pDAcHg9aU5PUD8KTGeppwXI4oATPrk0me238zSZ+b6UrDB6j1zTQCd8A0jHB9+9IeDg8nuRTj8y8kD0piEGMfd5z3NBbLblXOOetJtLA49O/ekx6d6AHjkk8fnS/MRuC4A4zmmbsEggcehppz36+maAHgnueBycHFWINQuYCVjlZcnPynv61UwM8jBpT7MBj9aBWN6LxRexgI0rkdASc/0q9a+KVZm+1qMZ4bbnj06VyobHXgkYzSFj9B2FFxcqOxfUdNljYDOH7KOv6U0fMAUwpPcsMfWuRLPndjGO9PWeYL8shGOetAuQ7iNnhdS06DB+Ysw5+lW/tFo2FaVWJGcZ4z/AI1580kpGCd2ecGhJ2Q5DEEU7i5DuZIw88jRsGyMnoM+9PtbW4gUHcyj7w54HuPauRh1ee2Y8nJHXNacHiS4VFWXZt9R2pXE4M6pHlKjezBs9M8VdtdjgtJwBwRmuch122KqHmwCecjp7VdXVbAE77kbey5HP/16q5DizqY5dKiC7hu7deaklurCQHy7dQP7wWuOXWtPRiEJbJ4wOtTr4ks03MFZccnIyDTuTys2XEpdWRBtPYDOKrslwzEbJMDsRRZ+NLA7R5ZXI5ytRXniq3mXMW1iflK9DRoFmHkKWHmM/TnrzUU8dnjGOfVWx+dZF5qxkQgvtXvg81V+3s/DSsW29gfz60rj5WbDR2yyKSQdhyCOQKY9zbRjLMV9scmqMczMmGZQOMn/AOtmmSYYEKAxPdh1/wAKB2J2u1YjHK44I4pjOyoCJSOfugn+VUv9Wu5mPPHHT8aZ9r24wSeevpSuOxYbfnk9P7wqGWQsVUHPPp3pfNaQZIJHdgelPNvn5jIqj19KAIXkdQV3H0IFVdxLkBW+nc1f+zwxgndubsemarmWFVYZG4+oJpAQGUA/KSc9jUiPITtULz/epmIm53gf8BNTBo4lyZAPpQMnWf7MvBBPepbe+RmDMFJPYisz7QmSSQf60sThm7KMcc4pisdOurJswF2nHGRVCa/kdjlR7EHrVBHbO3aG47mpwSqkyFUUc88k07k2GuZ5Y8qT74GKjh0a8uDuBx65NSQajDCfly7Z4z0q0fEFyy7IkjC0BqUZ9HkhH7yTn6ikt7JAxeTBUVNLelsNMGZvccVQuNRYkhAMfSgNWaq6tBbHy4kXA9q1dNv5LxjtVcnvjiuMS4XzNzkVtWmqMFCwpgnjPSlcTidZOkKxgSFQx61i3S2gJwN2BxVizWWbHnOpz6Gtr+z7L7LmV0XHbjNWiTz26dtxVECqT0xzS21iZiHkcKvoRWpqgsYpNsZyR6Vlm5GMIoqWWXZLOBD8pDntxVddKvLp8RQ4HqRRbxzu4wvFbsMt1bwbQAvbpQBjTaFNbr+8dd3cCtfwjDJBd3RjETyGMBVkIwfzqGAWV3eiPUNReDcwVQse7ca0dV8PaHBhIr2aa5PAjKYppCbLl9ba9cKsZs9OhV2wHjAB/Q1LJodzpOmyJABI78zTlhz7AVz174Q+xRRyGfc8nIRGPH406XwhcWtklzPdkbhkRK5OPrTuTYualL9ksLe03jeACwHqa1brV7CyNuZdLS4nRQQ7SdD9K5WHQme1Fw0wCs2ADkk10Vt4TsWaOObVx9pYZEYBzRcehwjOyn7uadFdA/K2PqTUbNjAbmomQPyp/CouWaasmMnHNKAOqkfhWSkzxHDD8KtxXAkxjrRcC5g7cigXBHysuR6elEchBwRkVIwU9gKYD4gjjrirKt5Z4YFfes/cyH5QBUizM/UDigRpCGO4XD4/Cmvp9uBgpmqsMmH+9ipZrh1jJVx+NAFefS7eQ4RQvpWZLpMcZJLflVz7SxbGQT6Ukjbl5wPqaVhq5lPCI+j5FQHPPTPvV2a2LfdYH/dqq9s68/zpFoh3EcFD+BphOak+ZQQRUDGgYx+TUBHNTdaaY1xQMhx6UoHPOakx7GnBQeO1Axu0Y6UzYfTFS4A4FO2MQeDigCIKTwOTSFSOoINTYI6A0xi+fun8RSAZg0mMVID1zkUqx56tQMjDU4gdanS0eVgqDJPSrS6LekcLlfbmmF0Z+KKtSafcwHa8TgjtiofKOcYI/CgLjKPen7Mc5oKj15pDI+Cad9KcFJpwjbgnPtxQBGeBk4pPl55qV19R9DTRswSx5oAERCRljj261YWGHBJlbI6YqMDjKjOfSmb+D16+lAF4W9r5W7JA9PeoNkAkOdoU9MGq/nEdBj8KUMO560AdHpOg6fqJAku/KyMjP867SH4VWNzbh7bVOcexrzC3vXgddsYyDnI71rx+MNVgTbFKVxxwaat1Ikp9GbWr/DHUNPO5LhZovXoaxW8IXYcr9ojHPG7imTeMtZnVke6OD0zyRVKXXryRQDIT6nP60aAlPuWLvwxdW8ZdmiI74P6/SsV0KSYKjK8YNXX1W8kTa03Q546//qqlJK8rbiQW6Et3oKV+omdzdge9Jjt0+lBGBztJPpSdhwKBihc8EDHrSbTnjH4npSnnAH/6qDGSuS3GcYoAXrxjJ9qYVBTrz6U5htCn16Uqp8rE5HPSgBqjuV4PYmlBAP3QeOhpSFJyOnpmmtnHcelAAfu4pSCe+alRGK/d5x27e9J5eOD9OtAEWOMdB7U8D5SaUAdAhGP1o+9gDP0zQA0KASSuc++KcilzjGBnJFPA474HrU0ERndURDluMAUgGxWsszKI/maul0jwPq+qtmGAhP4i5wK1tA0qSFlmmjznpuHXHqK9Ds9aNtCEWANj071SRjOpbY5/TfhXBGFN9dEkD7sY7/WtU/DPQym0PcDvkPWouvzP0tce3NWRqE0kW4BV9quyMHORzU3w20aBPMS4nVgCPmIOR6VzGqeHNPsmbYZmxwMHrXaajqcyZwenrzXF6hPcXUpBmbnoVXB//XSaRUXJ9TDk0mBQXTL85x6+9QvGluhADfNz9P8A61aErrEvzSgnHzHp+NU5p7eXAYNgf3ak0uyubsrGrAE+46/Sq76jPLjcpXHAyOaWaRJ2228RXPcgYqCSyu3AJJZcZz7UFaA0+OJT15BxQl1EvoVHqMH6iqU1s8TYJJqIMw5yKQ7G4upx7dpiXA6Z5zRJdIcgkqp7baxldcct9Bin5WTo2SaBWNIyKykCQbj0BHUfWoZGi2cEs3f0pkFm7nDP24GOaka2jj5llCnHC+tAWIDKQCOg+lQzMHcFW47ZFWN0WMeYFHqFzUaW7TN8gBx3pgRqeQcL7gVYjmK8DIB6nFPWxkwdwOeoxU4i2JlyCfQ9qQmSR3hC4wp/2ttaFvELxgHlRE9NtZe3HIwPxo8+ZWBGPqpORTJaOyt9E0aGPdNKGbGSTVK9v9DsVIhjjkboR/jXONPNKDubjvzVb7OsrbnZevT1p3Fykl7rL3LFI4gidgKrxWVzcNwF/HvV2JbeB8FEPqC1WDrCx/6uMZHT2pD22Ky6HMuCw+tWFtzAAPLC1HLr1yVO1V69az5dQnc5JA+lPQNTfW4kjTcrbR7Vl32pXEhK+cwX69apm/mcbcAD1qBgW5YUBYXzsnJYsfWpUuxnGwfU1VI9qATmkM6CzvMDkfTFWJJmkUklufSsS1cg8KTz6VeeYBcdP60ybBAVXU7dmO1VlUkk+9bHiO/tpbh/KlVuOqmuYlcsMetMhs5Jj8q7R6npTTsFjsr+/tv7Ns0WZWYRDIVuhqZ76JtBtI/NBY9t3Ncp9jigAJ6j0qB5FBwOQKLhynZahewRrbWsMits25wa661k1E3ETxx2H2XHLsRu/OvGwwzwMetSKVUjBcfQmlcXKMlmcHqKgNyVORxV+W2khPK7hjqBSIlu/DqQx9qRZWS4SQYb+VTKg6qaVtOi+9HKD7ZpU/c9RSAnimZeC341aVwVyGyapCaJjg5B9xTiF7H8M0xFhphnqM06OReuR1rNkbB4FIlwwOCeKdwNOQrIMZxVF5ZI2OWyo6ZFL9oz0pjMsmQ9IBFuNxyHA/CpGLnvmoVQdl/KrSnCDHUUDI0WbqvbsKV84JdgPrUqysuDwPemylZMggGgCmwAORtNQSKpJJT8QKttAoHB5qMxkUhma454GKbyO9aEqgp2/AVVIPXK0F3IsA09QO4GaYc54FJvwfu8igCYKg6rUyGHGDgZ96rhlI5AFNODwKALvkx4+UnNMMCj7wJ+lRIp2jGSKsxlmGMUCGpaQseTjPQGrSabGRgHBPTmmi3P3yG5oDOrYOSO1FguSCyaIggscelPMtyhIR2C+u6pobiRQfkJ9eM4pJJsr/qyxPqKAHQX0yHa53A9dxzmtK0uLFiRNaqeeSB1rHECHoWye3pV63sCxGS2T6mmridjqLCx8N3A+e22k9SSa6O28IeFLxOEG5u27FcVDaSLnYSzdAM4x9asLYam4xE7q3pkYqjJ37nT3Pwo0KfLQTXMLHuGDCub1X4S3lunmafdi4wOVfg1ctbfxTAcwzSMoHd61l1nxDb8zxyMAOc4p2QKU11PKb7QdT0+Uxz20qkZGdtZrQvt3MpA9a9jufEkki7bqyEmeoxXP3t1ptwpX7Iig84AA/yahxNI1H1R50FZBxkUnynJJINdZNp1jckNEwjGcYzWbc6G8al0dSgPUkD+tI0UkYbbcfKfqDTe/wApqxLbGPdz0NVxx0z0pFEsSq5CliATgkV1Nh4OhuoGcXfGOARyPrg1ysZKlc4rctPEL2kHl5JOMEc9Kat1JlzdCpqeiPpz48xX2jPQAketZQXPfGe9aV/qYuy20Yyf8ms05yQDwPSgavbUNh5xim5P09BSknpn6ZoCswz1oGHI9+9J25AoUckHtS45z6UAIcdzmlwMZJHtiggjntSrt/ibB69OtADcZPNLsGMfKcdKVxj0o3D+BQD9KAExgdQfbpTTg8sG9M5qQjJ+6Mj1pfwHvt7UANwVwcnApSuTkfgCelGGUnp64pRjhgBu7c0AKQe+OewpYwc42k56EdjS8s2Bjk9B2rXs9LvJQWW0YYA5Of5e9IG7DLHRprn7ysMHoDj8/aum06ygtV3m3AcDGVPAqlFLd2rDzFCkYQISfyqb7ZM0qoQrA8Ao5/I+9UjKTbN1J5d+wIEHUFn+8KuRasIlwNu/qTng+4rn1ikwWkM2e53dahncLgKSmexbgf407kctzsYtU898SSqoHUA1qR6hpkCnzLlQQPmXf0ry2ZmQMyswXdwQx49jWfNcb5G3t1Hc9aOZh7O56df+L9DihfY25hwBnOa4bUPEj3sx+zAog/2eT/hXPh4hkAFj68DFRlrncwQOqk5xj9aTk2XGmkdDbsCQ04LY5bcenv8ASrE4tXCmOMHAwSBzXLq1xv3YfI7EVYiuHbgjnGOhB+lIHE1VuIoXxDCSzdAy1Vm1mf7qnIHoOtG5eVaQ/d6Yyart9mMW7Bkcnqpxj3xQFinNcs0u4nOeoI6VULgk4GKuSlHPyrwB1xVV48DPOPWgobnParUTJ95MD2qpgDucdqcpHDbvyFAGkZZmThiPXjmq2xmbO4k+9MWZiuFYMe4IqwkTsnJP4dqYhIoYwfmI+gFXIrhI84Xk8Z9Kijt49y4kOT6inPAASMn2xQIfLcyODl/l7ZAqo0svIB69aeQQMc+tQseD1+tIRKCucu2CPxqQXMKc7SPeqSs2/rQ3Undn1pjsTyX+44VOPpzUQWSQ5A/Limp5QI3YBHfNaEV1bpEQnLdelAmMSzPlh2B57k0kgjQ8qAR2HNE00kp+Zhj0FRFlA4H60CGkbj1xRsiVcsSW9KQnPTFRlTnGM+wNADmOeEBo27jyKeLc7eQVpqxEN1zQAhCgdKYDk9Kn2c4AphXBPH5UAIHK+tSK+4YZjz6c1CVJ4waZtYdiDQBcKqOhLVMN6DAYD8az13D+I1KMlcHJFAh0ku7OST+NRctwKkCZ4xT1VVHAoGIkSgZbdS5UHAzS7W7ZNKE780AWoboSDDsc471M0UbjO2s+S3KnKN+tWLe4KgLJkj1oEP2Kh4NSqsLYEgz7mn7IJ0yj4+vFQTRSIPlYH/gVAyx/ZcUy/upMH0qCa0kthjb+NVxcyxn5ODUn9qzkFXO4HtigCsz5JzmmoImOG+X3FTNKJRkpz61XZDnK0AWFSP8Ahf6VMuO4H5Vn4ZTyKmS4ZRgdPQ0AXjEsnzL/ACpPK5wQeO1QR3J6A4NSNO5OWbOKAJdigcnFV3iP8DA1KLov8p20hUN9frQBAqspJxn1prsWG3AFXUTZyRu46VDMysfljK0gM2UH7p4quQfatFl55UY9cVWlRd2RigohAJGMUxgB/CAasYXPUfSlAVjnjigdyoqhj3qZIOMgH8qm2rnp+NSqGOABQBGIHAG0cds05RMpxtHHfNT4kjXIBOaZ5zBuUyPTFAXJRIT1B496kQryw/KoRuJyEIz0GaeCwbYV/WhCJPNIHzHHtmrkBil5Zwrds1VSLzG8vo3bNWI7Mrzn6g85phcnEalt0bK397aKspMyncQVweDUSRiIAZHTrUg5Yb0UjovPOfpRYkmS/aLLZYsfUkD+VX7fWzGoBfJPOP8AIqltxgFAeeQR+lNNtEfl2YBPbrTEdFZ+L3jbGM+uegrcg8W28uFkXJ9Mc15/LpeVUoflzyT2qqXns3yNzx5xuPb2p8xPInselz3OnXqZKYY9OK5jU9Ohwzqpx7D9axYNcliOZD9MEVfHicTBY2tyD64ByPWhtAotGRcWRXnzCPmwABWXP58TMJVbbnk9voa3Z9dgdiFiKtnBzxzVY6hHM2x412ng55NSapvqc7KRKcj5u/HeoWthtL5+qg1sz29uzEhcH+EDgj3rNlgMQxwfQdqTNEygygEEYx6GkPNWHToCwHrxUMi8/KRjvSGMK9s/pTRx7/hTtrIvIHt3pvHYdKYCYJGMADuaDjbn8jil6+npQRjJNADM9/0NOwMDLD/CkJxnjrR35HHvQAvbHX+dG3ocfnSgnHAAx6d6dknjGPWgBvynOP59KUKuflyG96lit2m5QIc8HtitnTvDN1fvt3xouOCf89aBNpbmKF+YNnOB8wB5pQAQMLt/GvXNA+GGlSItxd3Dz8cxqRg/WunX4f8AhlUCDS14zzvbI/Wq5GZutFHz4UZAfvc8Edc+1AQiPcAdh4HNew+IvAGkRwg2bGJh1QsTkfnXEz+HTBPhSxyAQ394fT1pOLQ1VizJ0pCjbzEBu9RmunFzeyIBFZuAOCB2+vrTtN026t3BEJHOQwIO39eldfp85twu6JSy98etCRE5anGnTtQKb2t5l7gN90D0qA7YEb/RZS2MnPBP/wBevSZdWhaEx/ZwxHBOBxXL6nPFPE0iRIDnAbPQ/SnYlTucibqd8/uzjHOQOPfFVpNxwzlueDkdPStG5SRWJG0r1OMZ/wD1VVLZjCyR4UknBPIpGiMozOZWSMtgnAzyatQWU0i/dMi5+YEdP0qwyxLtCgkZwMnk/Xini4wnyqyqT/Av86Q7kv8AZ3yqSiq3f5Bn64oMUQXaS3HO3HB96ptO7EBXlOfzp8bM+0LC2AeSeM+30oEJL8zZRPrgULEeWZsZ68dasLv8n5IijE85qRbOVtvmTAD0xj/JpgUeF3ABS305/Cq+4Iw+UDceSe1aEy28LEeZ5rHklRxVRp/mzFwexJ6UAUplY8dM9/6VTcFc56H3rXCxsBuLE9+/4UwwZHmLgL069fw9aB3MsBSO1JIuDwOD0qeZ8McjOfSoDI3QKQKQxN3YHGKsRGXj5iF7471W+bPp9au2gV2w7lR7DNAmWopvLGCmQ361Oh3MB90d++KvQaV5qr99/TBAqWbTXjQjG0Dv3p2M20VGs02bndT6dqz7i3XeRvVfxzmrjxLGhVpt3fHSq8kEbKSXJb+7igZmMvP3s0xgzcAA1cktWB4QkGolgIYEmgoW3095cFioH15q0dP8sfO3HbHeiGTYwG4A+tXvMjf7+DjrkUEtmc0aRr8qAtUf2SRiCQOewNaLyxKxMcSk+9VHaXdlQRn0NMRX+zlT1Oc9KsRoseC6g8VEwfA3Z980eUP7pbNAFkywlMCPJ9d1VmUg8DH0qVbcjkjANGPLPIGBQBEkLyH09zVoWdvGmZpvpgVTlmH8AxUQ8yVujH60hlt3tRxGDkd6gbBbmniAr984pGZB74oAhK+hpyp6nFLvT0NG9e2aAHcDp1pwwaiXk8VYRFI+agCxFAmMkEfU06RYwMBhmkDMQAoOKjMfOSaBDprV4+D6VVbeODXS3+j3UeWjyyY6isCWOZW2uh/Kgd0RJI6dBVhJlbh1+nNVjIc7SpH1qRHUfX3oAfJCxGU5+tQ4IPKc1cjkCjvVkESj5cA/SgRmrknlSDT9uTwKszIyHoaYuScGgZGsHmdsmkewB5XNTuhI+VsEULLMp++PqBQBVFq6D7tPAkUcpnHerLNIw5Ofcim7uxoArszZzs6U0SPjoBmpmjySQcfWqsjiP3oAtCdh2FJ5ob6n2qqJCeo4NOCsCMUgJJDxkKMeuaqNuJwVFWs8/MB9aGKgYwOaBlEwM5+VST7U4Ws69EP5VfgdEO4AEdxmrn21PLIwACOcHmgLmMsUwHKEU5Q6OMow9yKtOyFt0Z2+xNTx28sxzuDfQ0BcgSQ42lST61Muxh8yKSPWnPZTp94Yz3WmrblMDOR60AIYuchOOwFPiBVywiPH409PNjf5VcjpnFW45pjGAUb3xigQ2As53CLA7nFW4yBJhYwwPXmojJIF27WHfmnwk7sjJJ9sAVVhFg2vmANtG36dKrOjK5G3Pfir32h1XC5z6kZqFiXU5U7hQAyCY4+ZRx2A5q6sYmzuXB65BxioYIgr7wPfIq6d0gVlPy+tAiCS3bymKyHgdugrKmLKQrn5fQd612WQnhxjuB/Ks+eINuRmZQe/+e9BSKcKxs2HwA3IyOnvU+YVRcj5hwCBVcWpVd4aTAPUCmbyjFZC2TzyDxSKJi0fUxo/+8KjVN38CAk9uaJMP1xjHA28mhI8ZK/KepGOcevNABJZyHMhJGOmQf8AOKhlgnOFcA85yoP5VbEu1gFfI54B6U8S7iFww3dqLBcwJbU+cQBnPK57/wD16qTW7Lx1I7V1M6DZho16bt2fTpWTcTR7NrxksTnHYfSk0UmYRABxx9KTODnirVwVY7kBA6EN1qttGfX8aCxuATwKOMk5wetP535AAHYDpTDgNjjNADT647U7sMkEUZOODwe1LgA/NhgB2PWgBNuD1APrUsayEbginHXkVLBbu5VVGSSDj+VdJZeF9SmVnFvtGcFWHWgTaW5hWscpZVVDtJwCCOtdpoGgXV5tJyfMPDp39+vWqsOh3kOI5ojImcHHHHoa6DTptQsCBHIgUHOAMDFNIynK+x0S6Re6eg8lnVuud3WrenyXk7hLu6MYJ5Utya5+/wBa1efCxXKp23MOBWYn9qyT7ll5JJ5Y4I9OOlXcx5bnqSWluPmESseuTzTzbwkfNDGR7qK8/j/tt4VHnFeedhPSoZItXQkyXLDPcHJH1ouLlPQGsrSQEeVGCf7uB/Kq39g2u7cxc+2a4lZ76JMxycg7QSxp91qepiHJuC0X3SAcmi6DlOrvbbTLOIlpAh74Oc1xeqXempI7JIHwMnb2rHvbqaRNrCRmHPBIB96zJoEZSfmbP3s9qTZcYE009vIw2KSx4HtUJt0mVgZChOQB6juKpTyCJdiw5PchcVXWS5O3YGVehFSa2sa/9m2wVWNzn1DY5/8Ar1VkW2hUmN94/wBlhxUcVnNKDvkbLcgHv+tTWthI+/zFbcOQGOBSAqxEFztV92cgdh+NW4ZJgAFhRc9C5Jq1HZNG+REeeMZx/kVZSG5c7Vg7YBJwMU7CbKb3Fxkhm+991toqg7yTOB5jEjoScY966KLRJ5EZ5vMwDhdv86X+y47cY2vIxOTkUWYuZGALWUj5NrD27Uhs5EOCm1M5571sXFvcZHlQYyTnB6VVaK4bCSqwPbJGaAuZrb41ChVbBPIzx9ary3C5YbfmxnAP61cZWjc7nIzweOcUqm1hO5kDE8cAc+9Iq5hSqzDcFIx170n2eQj5hs+prYnvVA/cwRfinSsyeSWZtxRQoPagZW2gHb6963NMazhwZtgYdaxNpPJBp6hum4ge4oE1c7KXxDp1vGNmGP8AsisK9197hyIwwj9M81T+yqEEjFZB6E1GEhD4wFB9TTuSoJEkdwzNmTnPSpxMuVLEEDsBVQmNRkLTHl3EHaFHtQVY05Ly3Rcjlj1PrWbcXDyHKgVGTGeCetLsA44xQFhkcjg8Z/GtCIyTEDsfbFVVjBwQRj0rYtwEjGVPHagTGfZSBklQKYI3DbQOD3FXFEbt8xO3rjNNaSEEiMc+uaCSFlRBgkE+4pFKD5cD3NRSSK33mOe1RZXHr9KYF5nGwY/I1SmTcc/ypyhj2IpzggY+YmgCgyxg85P405GfI2ZFPKA8McVLEIk5GWIosMY6yY5zUBQZ61eZ+pwR+FVHwTRYCP5VGKRUZ2woz7CkJ29f51LFKVPyrk+tIC5b2ByDIdoPtVr7PbRj724/nVHznI5J+maVQze340CLUksYGELdKqPub1qX93GPmOTTTIpGFz9aAOqgu5lbZISRjvUk8NtOpJUBvarE+nO3Mak5A5/Cqj200X3kxj3qhGVPYqT8uGHvWbPp5Q5BPPqK6HaM89ajmtpHHykY+tILnNJkfKc5FWVcp8xyDU13YTqMqpz3xVAyyL8rg8HuKQzSSbcvJyPWoZcZ4A+tQxyk8Ainbc85NAxQTng4pHdkP3s59qR9y9M01X/vYz60AAlyfvGlDAnqTSvEu3dnJ9KYueqZFAE4XctVprcEg5HvUyTOnXJ/Cldo3xt4J60AUQhiPGM1L5vy84P0GKG3JkKR9cVXbzD/AAjbSGTiRGOAwGe1SiEOAMg/jWcYnPIOKF81T940AaexUG3A/KoHhBORjPvVJrqQLtYsR6ZpY9QZRgqBjv1oCxIzbThutWbW5ZG+V8Z9e1JBPbSY3sAe/FWfJtnA2SKT64oAsm6l2YDbsDqTVcXOT80Y+vak2FEIyMUuMquQOKBFmK4AAPUHoK0oIo2TocmqNtGp+YADjpV1ZVJ2hx+dUhMfJAccrg9uajFuCpILAjvUq3vk8um8jirIu/NT/Vge1MRTSOUZC/OO+DzSgsM5ypHYNmppFVlz5OT7ZqIGKPjAUmkA6K4wrDDDngmporldvIOfaoHjVlPz/k1RFApzxgdgetMZrLcwAfN8vsahmktZFBjk3DORiqsbbtqk5UHuMGrKJEzb1UccnJxSArYO7OVx6ZzT2gDYL4XIz2pJPK5+dVAODt5P6VVlm2ElbgkAduv5UD1HzQjbwRz7gflVF4JVALKBn05zSvdHdu8wlj0OMmmrfyo5zk54z6CkUiRbaSNSH69QR39ql3SBAdh+Xr8vJFT27TzFQBhffqfrU0+/yj5fyyLySBjNMlsqGdWj2PHtwPTOagnS3P8ArUbIG0bl4qzxty0qs/cDnH5VDFGJHAMq7m7EUhoaltZvgGNct0HTNZV/BFFIwWFCuc5AJrYOlPncJA+eCiVVuNJc8eac5yTmgpM5oqhGA3PpjpUZTaM5H51pzac0ZY88evaqRj2tg4zUmhCBlc5H5VbsrXzpQpB29yO1Rwxkvxt3DkDNdHpNuT88cYL5GHXkZ9aaE3ZHX+E9K0aAJNcqhJx8p7Z/pXfLc6SsRjTywMY2ha4jTtK1GXaRbhV7kL19a6iz054cGeJmHf2rRHJN3ZXlsFups28YYdOakj8NSlBuZIzjqDW0t5ZW6bdwQDtilXU7R/uyE5/2adiLsyB4QtiwL3Eh9R2NW4PDVhb/AHA341pfaUIyqsfwqnc6hOBiGHbnu3WnZBdlW+00QRZhfA9K5u4t3MpDyHjnk1fvpLpwWnuACem09K5q8N6qskDk4/iJyfoKllpE1x+4YESbsn7uKz5L0k+WrGTvx3/+vUSWGou2ZN2CP42xz9KkSzWFyzDMi8ZU4z71JolYYC0iltrgenXPv9Kb/Z08qsY0IJHXccfT6VY+0yIreWE474/lTE1e4B2qu0gckD5RQLUpr4cv3k+SPj03Veh8H3xGXxGo9WHNTQ63MWALMG/2QOfar6apG2Fe6IJ5IzmiyBuRU/slLEEySxsceoGPpVFxGF8t3PHcA8mr9xALkMgdTg5BU9PfrUE1tDbxq0rBinOS1Aiqt5IHVjGxUdyv6U3+1Z0U+WDyeAF5xTXvrdDhUO4dA2aZGJLmTequCT0C4/Ggon/ta5kHzOQSRwoqb7bcnJVQoHG7d/nirEGnsw3PEV5+Yv8AzAqC8idV+VgQeAVPIoJ0I5Lu7Y4Z1zjjA61kXYmlwS2TnjFStHKzKu5lI4ANV8zIQY2UA9TtyT+dIpFNrdl4YtknJBBqJyFJGFUjvirrNJguSxA+9jtVCWSQkjZlcfKDzikNETzfJ8vQ9cDrTVjZlBAB3dgetKyFQreYX4wVH8PtTSGY/fJxyOMYplEbCJM7iA3oTUH2na2ARkdDT5Y3Y7mP9ai9FzwO5FADxcZGD07ZpvmbjgY+tREHdgHP4VKkQPPzD+tIBcjHXNPjhkkP7tCR9KmjjYY/dKSO+M1oIr7BgbSOfu9KYmypHp7YyxA9Se1NlgCKcKDjjINW5pjswW3MO/SqR+bnPT0oFchUFW7j6DrV6Ikj5chj71XXaOSp+tWI5EUYIX1zQDLawPMMkHjrkjFSNpqhck59MVF9rfISFQ3GeBzV+2sL2cBmhYJ6twKZLMZ7crJtYZ2+9RhHHKJz7V0MltDacyLucdqzri4ZuFTC9iBQCZBGZByac5yhBIx6YqMS47c+pqKVnY4wAPrQMjfZ0GS1CjA9BTdyp93k0Ksj9iBTGI8h6AkimfNnoaseWq98+vFORAerYB70AUymeuakj3Kfk4P0q0Ehxjr75p4eOIZ2rUgQqrk5YfpSu+35VOKJLktkL92oC7HvQBIuC3zc1YwiocAD6VXQNjNS7m245x3piPQIbtoH4IxgcVfGpWE42TxBfc1izBm6AdBVV/MTAZRimI17nRrW6Utaz4z2rDn0u8tWzgso75qZZHQ5QkfjU39oE/K+D9aAMr7RMhIMZP1FV59koJMKgnvitKd43yQBz6VScqx+lIZky2wDZQEU0M6DkE+taLjsBVaVdvVce5pDIkmUnDHH1p5tYnTKt+INV2j3HK0qo6/xEfjQBMtvs6yEj0xSFfm+XNJlc4DufU1Irc45/OgCrKs5+UE49KgEEmSCpI9a2U6jOKeXQHDL+OKdhGHsZcHaTSmUqMOvWtr92w5T6cVEY4yThOvqtKw7mN5ytwAB9KNp288j1zWhJajduOB9FqFoB1Y/pQO5QYKTjI5qEhVPar0sQxjIz6gVTeA9uBQMFCk9vzqZJmTpg1V8s9BRtcGgDSS6cY3L+BqUXW9gdvTtisxd38XarULDPIwPYUBY1km+UbkqZAGA96oJIoOMn8aDPzw3H1oFY24Ic/MGyM96upGiHdjketc9DeTg5V2FX1mkcZds+1O5DRrK6sxyce9MNhDMcsw9jisxZJQe30qwsshGWbjPPNAWLP8AZyqcpIc4xnNJ9jZEz5itzwScmozcdhkfSpYrqBmwUkGO56Uw1Jo4t527jmn/ANnR45mwe+elI8sJQBXbHYDGageQA8tnHPJ60g1El0+FFwWVFzyQetU5rG2I4yW65Y4qaS8ZCGZSVJ4WmS31s6AuCjnpigpGbLYsh3oeM9mH+cVWdSzbCSuO5559qvSzwKR87AgZJI4zTEMZAJyAe+OaViivbXF1C5WPk46MeAP8anGo3MzZ8puOcdc1IIlkyRuHpkVYjLxqA4+XPQLzRYLoyZLg78FHVs56UiBwVbksThR61v8A2aGSMM0HzZwCByapXNqETiHCYOCVwTRYLkCX08CbTk57VofbXaMb0IAxnBz/AJFUfIVSrMgx15yM02UOG3jqeNvb8KAsizcCN4mZogAwOARnJrD+xJ5m0ZI9x19vrV4ieYlchsn5Q3UCnLBMmx/L+UHgqDyaQ1oVYrQJkkMGjPJ2jgV6J4TtbVdpkbqAcH3riUdo3VMBGOSTjtXTaNdNHtKZAzzxxVIipseqxsmwbMbR0xQ8ojUkhjj0FZWmX5aFVeIjsCK1fMXbnmtDmMe+ukkJxbrxxuYVWjv44iCYF3e3apdTu1BYKpB96wBdqJTv+7nGCaTZSR0ja9HtwsRz71jXk17dvmN9inke1amnpDLGEUA5HU1fOlRN3x9BRqGx57cWtxAshd+evJ6n/CqA1aSBtrKoYcBQMkeor0S68MxTqwEzAn/OK4vW/Dctk3EmQv3Rxz7ZqWmXFpmc/iCWPb5sfBPG4ckVGNZjuM7lcjPOByKzZBIsjLje38Rxk09nVTuaIjPTjv61JrZFt70sWyQNvC8dacp+1ZXeoOcbTnH0rHkkMj8YGDjGeh9OlSwySCZS0jSAHGRgf5NFwsb0ehBssZMpgHDcmpBoCrIAZpM9clsj/wCsKrQ6gI8eajjdyGzkEVfh1iAH/Vtgc9aehDuTR6ROW/dg5XoST/nFOfQZZOJcc+vNSw66SwCLgDjPXFWxqG/GZOvbuaehLbM5dJs4CNw3uepA61FLeGNvLt7UbuzBa12v7aPohY98jrVK41uGIki3QKOpP86AMuS91MgnaYw3bGT+HtVTErKfMbLHvjH4Voz6oJRiJT15GMCqEg3sXjLewPb2pDRUYNH8zOzkdBtpylNykxkludy9vfFJJFMxLvl4zxjBGKkghGMls+2MUDB4y4YhRtPWqk9uQwIZSRwQVq/JGEDESfP/AA84x7GqciynaGZmzxg96AM2WBQ+5lXp/CcVWlZ9/fnnIrbktsg+ZgufSofL+zPg4Pow7UirmP5DsCX4QDO7PIqBrYLnLqB64Nb0jSKjGMKPU4rHuC5OGYHI4oGmU/LVW/hbFWEMkzADZjoMioPLGc5wasQpI7BRGFx1Y9KBmjbpDG3IBYdqkmkDDCgew70600uSVcO4T1/+tU0lgIs7SXwMUEXMmWED5m/I1Tk2hvkOR0rRktgAWAOR2qg4IYhVzmgZHsk6nAHuasQRKzASEY74qruf7v6YqSJVz8449qAOnsrrTrBQY4w0no1T3XiV3QoF2emKxbbyWXb5OCe55rSTSpJU3gAJ7nmmmQ7FR9ShkUmTcT71UkvkYnA2+mas3likKn92x9TWTLEFbA4oGkK9wW/hX8KYrse1JgY9fxp6XAU8ChDJYo0I5BLfpU7NsTG7A9MVD9sGMbRTGnLj/GmAjvkZqLPPJJpd2454pwZV64I9qBjN27sc0bGI6Gp98Z+6oH4U1m7UARrGSO9PVQo5XJ96cjBe1PL560rANB59KlWVduMZOetRfKT1pcEH/wCtTEdtuwR9BTyeBxkVcGwcFF6CjCdBQIpbFbqo5qN9OWTlRg+9aWxVOeBT1aLHzGgDn306VTnacD0qB7Tjo2a6fzIx2GKdutZeDjP0oC5yBtdvLc1BMkQ+8h/Gutnt4wDgAg9OKx7m1GMqBmkMwPIjJ3KCPrUqxDvzUrqVyCM5pg68CgBjw88oRnvVaSKROY3/AE5q9uIOCcj0p21GXrxQBlpcurHnJ9TUwvgcBh09BV5raPHygMD7VA1ovbH4ijUBi3KcYPP0qyp8wDBGKoPb46N+lCSeWBuOPpSA0GUpzvHtUXnI3DhSvuKj8+OVNoJ57mo5bbdH8snHvQAs0EcgzC3XqBVX7HLj5sAe9NCTRDjdz2FWI7knAk5xxQVcrPAyHABb6DrUbRsF+4B6kitQNC/PT3pkqRSocHcB79KAuZZjHoKTaVHzFQPQdatvEhIG7HpioZIF3Zyxz6CgYquhGB6cZNOwMDuTUflJj5gcD1NSxiPy+FY/Q0AWIQw+YpwPWrsbqB83FZ28gHa4GOxOTU0c75A2hs+hoE0aStH0A27upJp2xequ209DVNJHZjv+8OtXYZVYcEL9T0poVh0YdMgkYPqakCMVJIVsdPm60fZGdG2MDnuxzVPy7iL5ivynIGKALy5yXZdpxgnPX6VLHNbbjuwuOmT1rPEjnHHP1qAL+8BZ+TxtA60BY055rU8rg+pB4rJuIYmJfeQxGRtHQVKTH0HGOw605FhmJ3Ak4yCOP8iga0KDRIOIyTnueOamiYqqq+SOoxWglqgUhQFLDqx4qVbKMADzDnHOR1oHcqxs0oU+YEVemTg1ct1J3MZhnJ60phXAV2LZ6YFR7DCTtfaMcfWglsd57ofL2b/Ynr7U77bK3yhhITwF4wKg807lM25kxg4B5qW2G7Plw43DqFxjPegBjq43MzZOcZA/zxVc+TGrKyex3c4rXW3dlw/HoD0qqYnU7TGMdcMvX60AEMduib925m6ZHWi4vhCxTzFwB6c1IVEo+ZMrjkkY/Ksu9t1hYtGowFyvUigENkvGduCq8916/wD1q6Dw/OI2LEFkHGM/zrjWmnjbKhenPy9KmttRuw3yYUZ+Ze5FJMpxuj2my1uxjt03kKT0HGauHXtPX/lpz6AV5LZ3byOWztXqMNzj1rrNInjJBmKEAcljyatMwcLF7VtdtJFcKAp6AmuYe+jkwd646DJIBrr5rnSpFH7lS3TmueuBYs5McCqCeCPX/GhjRHZarMhV4uM+/b/Gu003WnlQeb0965/RLfS8BXA3E5IzmuzgtrNECxpHgfjTRMiyjq67hWbq2l215bt5mFPU++KvPEuPl4+lYmqW8hyN7EEetNko4XVdNgt52YDO45wp4ql/ozMFEbrgZ+YZFXtUtW8w5LA46qcYrEFnK8hTLHOceufQ+1ZnRHYhmjVyPlAAyAqn9DVZeMPsA+o5q4ICFOYzt7jv/wDrpmxPMyqklh7/AOc1JQsMqKgUu55/ibitGzuoUBJj3EDn2rHmxAcbOGHU1EJ2X5VycH+L+VAmrnWnUoowu1dvGBnH5GoP7UlLZcNjBIGaxYpGlVQqI+W+YLwce9WBEjIHy4APzfN2p3J5TWXUo5YgzOy4PJ4qrPqNsWw0jZPAOOlZF3FDkbXyDyCD0qiwAJUvhQMH0p3Goo3o7mBXwXO31/oasi9gGAjA5HB9a5y0ickHzSVzjb04reso7dRmNC3Y5IpCasONxK8Z2bgD09BURhufKy7YZem3FaDyJEmDjceQAMk1Unkurgsi4jOO4/TpTEVJIXQnOHfGCD/KmE7wBgBj1GetWWtSu1XIbd16g1DIibzkuAv9ygZCS4cBtufUHmrKhHVQxVcnt1qmFUbipJJ9aiYs37vqT3P8qALtzuVRGXUemPT0rFulAbO8nPqOa0I4zGFLEgjjGP6+tVr2SFgeWJFIaKKxZYZIwfetC1t3f72NuODnH61RQrlQRkHuO1allEVf5iVPbI4NCBs1bW1dowOQB3JzU0tmkfzM3y+mah+3rEpT07AVSl1BSy5+5n1pkEN3HBkqhY9+vNZcpjVsjkg96uXlwm/K7c96z5MydcChlIicoW3EAfSoiecrn6VOqx42lRnsaVYjkZHHakMmtbsREblPpmthdaKRYjGTjqD1rJzHFzt49M1DLOp5CkZ60CaLVzqMlw/zE+9VG2bsk5+tQM5PagEY5/lTGPYZyRyKYELHinA7hgZGacFYdM59RQIbsA68GjBPQ05lJHNN29hQMMEDkUAYGKdsbHQmgow5OaYDc46DNOD5OCMUhwPrSgEjGM/hQA/rjGKsR2rt1K1AsZPcVegaKIAlju96BAtievGPWmyQhT1qd9QLDaCMduKrtOXPIoA7hHz78CnkBhUKnnr2FPIYLkGgQyQSJyuKrPNJjkY/Cp2dx1qB1LdVoAQCR++RTjbzeg+majUuh4J49KkE0rDn+VAD1eReGBpror+tSDzO4HNKQQORigRmyQHJwmagNtkHIx+Far47kComCY+9SGY8tsV56/SqUg8pvu5rbmjGeefoaqmGJiQRk+lAFaB2xyOPSnSMr9DipjCmOMiqc0bqeDQMY4AHXmqsig8+nbNO3S8kniomx1PBpMaG/MPb2FAmlQ5Gc+tKqr1XI9c08ovqD6cUhkLzux4Ygn0poz74pWXYcECkDDqWAH0oAkHTmn/LjNRB1zw2fwp55IwR70ARyMvXP61EX7A5PvVloUXoSR7ik8pCmCfpimMjBUj5jz6CplMbDAwMVWK7T8o596I5SsmSOtAF4WQeMMhBPfnig2s0T4wAB70xZiBkDIHv0qVb2TO3YCDxgnNADVZsgv8Ad9uK07WWAMuQc44BwapSSwvjKBSeODTQ6x8pGMDrQBs7ogxZS2fTdTPtDltrsSDzjPQVk+dkFg7bs8YFPCSP90M2OSc5Jp3FYvPsBJQ7jjg46Uea8QUGNRx681U2zDO04b0ppjf7zhyB6GkFi6iF037d2eScU0RSqxIjYn2FVY7yeBiU3bVOQpGavQ6uzR7ZIs57rQFg804G5ZPlGCMdKteaCpCg/NyeOnvUb3EEpHB4HpUSYwck/Mf4egpiLMbuZBtXLc84qZVCHlNwB6dfwqKGfYu4KcE44FXY7r7QoRFUL3yO9AmMLWpZtylSwGSRgUm9Cm1XXAPGO1OltJJTlGUZ6ketIljMjb1YCTB96BDlQBlCuQ3VsDg09oGkLZyxx2qxHaNs+ZsOwx6jHpU0cG1SRIc45A5piuZUtjLG2ApYdjjvWVdxyojK5jGGySOK6hp2hBUbz6bhiqb7JRllGehyaQ0zjpMybs8BR0PakS4gUEmNWJ64/rXQS6S0rB0wM9Se9QjRm3ONsSRk5Lbefw/wpWNOZFCKUyps8xVX+Er0xXTaQtuETNwdx4O48D2rKi021ABWZE5wW7f5NdVpGh2Uybvl9hTREmrGlb2mnPGAZc++7FMuLayjBCNyOcVoHRLOOPKMPoO9Y99YfL+7bBB5+lUZlMT28RBBI525HQVuWeoxqAol5PTJ61zkdrH5uJWAUHgGtG38hdoXGR2POPakNo7G33TICJD9KZd2hdMl+O/NZlkLuQfuz8ue9a32OR1+eTPHc1Rmzj9RtVLuoxuHr3Fc/JZkDcHIK5GB3rvL+yjUEMR+Nc7dQKgOFwxGOOMipaNIs5l7YpIzbpAD1wcmmwxxqQVyGXrx+tXbjTrl1JQ8nris+TT7mJgfn446/wCeKk0TCSGKRC21GVeSuKoS2saqVBwWOAm6tH7HIVByAwOMZ/T3rMuoGLN87kfwkHkfWkUmUGWWJiiyZJ5+U04NKv3ZZArck9AfekK4YhZ2bb14wfwqEu8a5ZT9DQMvLtZVj3so6/e6GpkKb1+ddy9Cw/SqavPIE4AxnkKOKk+zyqw8zuM5zQBfS8Tdhj8xHIPetG1vIyUVIVXI55rLhuIkdSYlOBglscn1q8LyMNsSIrnuKZEjX89ZCUG3IOBxTvKVV3MQFPBOOhrMF98uxYgSo/u9PxqX7dKTyvsCR1pkE8iDB2sXz7VmSK5JOMH6frWjFL824sc5zyvBps7xruTaOmQAuPyoGjJ2snzMVUE8ZH86YxYBgYw3YbKlkIA2qev8NUz9oZ9ixbSPWgZHIbiQ7VULkdAcf5NZ8ySLJ8+c9yDmtJ4piTuA3dxupiWE0jfKORyaQyC1TnC888HHQ10Vta4iWSVJVbHPcVa03Rz8pCR+pLdRW1JDIIigAAx1zTSIcjn3aGLkqWyOuKxrplDFtowT0z2ro7m0G0lmB9hWVcWwi3LgMvtQCMGUMxPAwagaIq/BHvitOWBT9wbc+9QNaSABiDtzyaRRTRfmPOR705pgowuRjsamePByoxUJVnOSOnegZEWLn61KlvvHzFgaVFTkEEk+9TK2B3J9KaArmDauQRUe0+v51adGIztIx2Iquy9+lMBRG4GeMHvmpBnbj0qNTxgk8elWEZTgAE0CGqhbvUqW+T61NGp3ABDn6VdhtiSCeKBNlMQHGAtQyW7dsg+9b8dsvU80lwQucRAgDHIoFcworRW+8wLdhUr2zxgHHT2qcMqDcY1yPalabeo+Ykds0ijPkjbORTcHGC1WXiZzkNTBZysflOTQBCqgd6euA3A71oW+iXEpBbhe/HSprjTktUC7yW9hQK51MkKbvlbsOtQ7mQ/T0piXQbrkcDinsd3IpgTxOhYFsVdjEDrgrWQNwIxnNPFxMhwckfSgDQksbc8pkE1X+zlD1BFRreyAY2cdzUyShxx1oENMXoaidXA6bqtjBPNSpGj8YoAxpVx94Yqk27qvX3reuLUYPGc1VNkp4KgY9KAMdWl3fMAaX5f7ua1F04E5HNQT2EiAkY47ClYZS2oxGeKhls+c7s+1PkWSMEnNRMzdycY6GgCtLbR9SB+FUJbeOPO1Dj61fe4GMFcelQn5kycfSkxlHJAxtyKTzQoOVxU0gA6cn0HSqhwxwSSfU0iiTKv6H8ad5eB0Xnpiq+MDIpy7mHU59BQOw/ameePoKmSPCg9jUKwnOWB/OrEeQOfXgYpg2OCljjGaUQBhwcH0xU4U7c4XOKMRkgAsT3pom5SlgYdNuPc81HFFEWIdcnrmtN4iwwoB/Dmqsiskgyq7h6Uh3AQoRtUZ9qlhsTvBJ49jUCTEnBjxnpzWpbyfdGQD2waBXJ4rWMJtKjn1FTjTIZI8eWp/lSiFipIfkdxzilQTx8ZJzVCZRm0SQrlRj2A4NUJ7OeHqGAB7DiunindUAySp7mkdo3PzDkdKVgUmczHMRjKEYHfuab9qBUEI7VvtZwSvuIUcd+KjTS0BJCnJ79KLFcyMc/aGHypnIB+lIIp8nMRPbg1vrYsvABbsKedPJwecA8KaLC5jEWGTH7xygPOatRQknaAQo6HPStI6cwcmTHByuRT2tY1GFU5+tMVyCGDorkhh1AziriWgxlWYnrnFCxoEBGQccDGasJchQBtO4DJHrQK4QpKpBLDPrir4VVXJbr6VWR9x3KRz6jpUwDdMgGmSB5Uqg5I4PSojFMVyrDd06frVlY3PG38e9Eiyxg4Bx69KAKD2k+7Mki9cmqM6sr/IQSDzxnPtV1mnkkKZVOcAEk1vaT4ft7g+ZIT7g0gvY49LuYDd5Y2N/sc1n3N1Od+xSqfwsAT9TXr0eg6fF92EfjVW98O2kkbeXEPYelFmCmjxdjOkgIDZA5GKtWt/ewHEErDzMDnNdHq9pJZSNvhwuPlPv6VzMtyzTdFGex61OxsmmjooNQvgmTOxXoox39avrf3AVXk+aPocVyUGpXMLMq/Mp5JHb3rXGqSTxKAigKM4PXP+FO5DiXDdl03NEQc9M/zp1vqkEHBG1snCmqbTGUAhANw4OOfpWXctKwyAw2j04xRcLXO9s/ERwCCAp6+1b0V88ygCbB+teRW7XKOrSg7ei9f8a6bTLm6jCZ3YAx/9ammRKFjpdURmJJlbkdjXOztsYlDlu4Lda1pLkso3qMn1NZU9oJTIQSPQjtQxIpveSI52KD+PSo3nJBc7i3THYU46RIp3eaB6DJqP7CtsS8kuT0x/SlqXoEjRhSADu75rNufLD8r94ckHrWg0UbjYPmJHSqs2nsY32gFgAQMZJ+lJjRjyRR7uEcleSQf1pptgrkFSARndnpWt9nuUb7ig9SMVFtcjy3XaoO4HPB9qRVypGlxDkxjHp/hQFnnkYtnBOOf89aJJRvJUsoJ55601JC77iZHyeDQFydLCGM75HAkz17CtSC0sFQEEq4HXJNUEt5ZGyyNj+FsilS1uhISrYA/hJ5+lNCZr7YQm6NckcbVXn8qkigUsruvQcDFVYLpkT/azzx+lSPqDFvk3KMdMZqiGWpkhRS3yL68VnzXEBTlgccfT/wCtVeV5HO4sVBJ6jgVB5A3EyMQvQnHX2pDIJ72Jm4ViSccdaC0ZfcXBB6EjH+TUgCo2Uxz0IHNSSQF1Vsgk9QR+opDIGkUk4jJYcgg9fetGxkLbfkwB39Kz9hV+DtNaVpCZCAAwI9KYmbETsgA8wcenWpAjuSwkYA9s8Gi209gM5U9sE9autZ4j++RxVGZk3ML7SSA3HBzisicKrjdkV0F1CAmM5/rWBdwqx4JBHakUilK/7zCHJ6DI6VTlVtzCR2HrVh7eQKT930zVWROpc8/zpFEEjxoPl+Ye/WqruSOOAae6KrZBzmmFRjoQfrQUA2dGOB3OKsi7VBhMH8KqtGQc4+lKsefY0wHzXUj8EHb7VWHzdM1ZNu6nqSPbpTxbMD0yRyOKAI44WJG4kDuRV2FIkBGSW7cVGkL9eRVpYTxmkSOSVxwCfxq/ASRluKqhAozkfnSS3oSDauN1MReuryKGHCOC1Y8upu4Kjjt1qnKzTPzkGpoLDe3zMfypNjSATE/xHmpF3nuQPpV6HTVXABOfcVpQ6a8uApPT0pXGYiZTq+efTpWjBM+R8pNb9p4dhPM5x7Cti30a1QbUTr60xXOaiuJmj2KuO1VL2OYKpkBOT3rvotAjPIjP5Vma7pPlQKRnryKaRJlC3weF7DtVqKFSO9WvsoGCGA4FPSAAcmgZVaHHaoWQDgCtB4jjjpVNm2tzmgCDbg88VKhUHrz9KljVJDyauR2UTCgCqASMgUu5s4GK0hYBRwaBabOo/SgDPYuBzTOvar8tuT0HP0qqYuTxQA1AT0FTeUwGSB+VRBZFPHSnfaXUfMh/GmBFJFC7ZeNd3biqNzZQ4+UDNX3nWTgoAaqS/LwDn2pAc/dWKBsIuDVSS3KEBh16YremO7jaPxNUZLdjzgsT6UhmPJF1+XiqjW53E5GPpWvJAwO0pgVA0J3fdwvqaVh3Mgx4bntUiMC2CPxq+1mWAYj8BUZtmBwNwz7UDuAjyoP6UY55XpVqO3IXGSW9DUotSc5Ip2EVVfJwAamCjPSntblUwrD35pscRU5Lkn36CgBkgYEY71FIgPAPJ6AVdkVtnXHHHFREgDIPUY6UwKPlyccnAPpTo22NvaPkjGcGrhconQH2NC3AYYPGe5pDuT2d6ithxg9q6GyltpwNxX8ea5nylk5VlzUtqJIm4IGemD3pktXO9h0+2mGcqfqKW48OwSISqIxxWJp13JtG9sGuktJvMUHzdp7ZNVZGbujnL3QpYkwqZHYD+dYZhurdyHUkD35r07YzLyysPWs6809JBlo1znjilYFI42F5NvzZHpk1MHcHvk9OelacumR+YSox9KiFoEIAJwTyaRVymJZFBD8n1JqaOSLcM9e/FSSWQbnBO3oahmtHxx0x+P0pjJVaJAcPvA5xn+tI0ikZRcMeSemaqLbSKMMH/HjNSqjlssMKfXmgC1AYyeeD79K1IkQDjH1rFAf+BTjPSlEswAG4qo9KBM34rqCHhgS1Pm1C32YwpJ6cZrDiuVZwGB3dCan823GcJz6k0XFYbdXUSSKUTI7np+FWLTX5LbbmP5O2O9UZ5bYP90N2warvJGzlDkZ/u+lIdjtoPEds4xICpxnirH9u6eFLGfGOua4T7IZnBjlZWx2PWpBocrkhiTzkGncXKi34i1/TLnIRQ7Y6Y+9XEvPazOUWAbs5zW5eeHVVSgYDvvPWsE2LW5YKScdW5yalmsbB9mEg3xRjaOT161Pu8iPHlgk9V6YqWIsi7VyccspH8vaoLt5GYhpMYX5en5GkPca2qBkVQuCvuRj/AOvUEmp/Lu+Xb1J9KpSSKJAXySw/h7+gqIycquDuzwKVyrItPqkpCsuAATjmtC01u4G0NExXoCD0rJWO4kZdkO8Hke1bVtHcxKu20J3D+7QhOyLsmq3GR8mFK59/1qCS/uthy3yg5Ix096V/tkuNyEL6Ff1FA0151yzbGHr0qtSbIo3Gp3GzKMVOeQD+lU1v2k58x+eCrGr9/pcMIAjuwW6bSOR+XasV7dwzbHPsMYJHek2Ukjds3DL8zgfjj/JrViuIVYZ8xuxz/SuOWa4TAAbjnpz9atQXsuGVgQOxPai4nE6qW4jL/wAaBeMiqU9vG8X+tfAPAYZzVOFZWiz5jHPG0E1eTTZ5iqrITkYGWpk7FPyLbf2YtyOMZp0T28WV2k+2MitZdAlMexlZu4YHJNC+GrhST5QAzxz+tFgujPFyJUcphTH2pVlLYyoIx+OfSpptIePggJ6bT+hqobRonbeWK446Y+lAEiCBwuA245y2KmZgUG1dyqMHPJ+oqBSA2FXb3Oec+9TRSgdCOevNAjPlkYrhWAA6Bl4qi6Xco27SQO2elbpmj5KxDceMY601ftL8rBlf9paBpmFFb3JcFQcnsTir6Wc0XUnB7buAa04oXU5K9e4WnCVYn+bhhyM0WFcy44LjzMMNxFb1hBL1wQ3pVTLO4YAA989a2rN8j52zx60xNlyK3CqCzcfWnTuFUgenXNLsjK8PnPY1EYQ4xkYH4UyDGvHkJyMZ7c1j3EjbuUYn2rpbmCBDksoI7ZrEu2gydpBxSZSMWSeWQfMG4OAe/wCNVWyS25sgirE03LBe/rVF4mOSG/CkWiMjk4H6U1d24DFPQ7e+D6U+PYXwCAfc0DGMpAyQT60IpcgbW59qtKiscMSPepcom5VCn3HU0xDY4QqHeeR2NIZ0TgDmq7ztyMAAdcVAZh0xmkBZa9OcbM/SlSR377fqarIXY8A/hVuOCWQjgn+dAgZ8L8x59RULPvIAI/Grf2IkncSPaljsxnkHI9KLjGQwg43Dpx0rThAHy5GO3BGadbWhk45XnrWxDYov8Rb/AHqQitEhbHAx6VpW67DhQRzTktlHQ5qwluQRx+dMRNFubjcc+hroLC3CqGbH0NZECbOcDNaMMxIAJNMRqSXgjXaorn9flkeFSe9bCCPqTWTrssbRooYZHamhGH50i9z0HWp4pt3Xr9apYfjIOcCnKD1NIo1NwYc4FVpUByeajR2XHerSbW6qDQBTRSp4zitGHKjnmkEMZNTJEE70ATJIxPU1ajc9xmqgIAqaK4RetAFlsY6VSnRT061dEqOPXNRuFHJFMRlsZI/4KTHmcMAKvGRCcYpQkbcjFIDPayDHcD+FVJrUBsHAFb+xMdeTVS4tg3Q80Ac1LHtbkjAqPKdOtaVxbHnIwazZIMGgZUuGT7oAORVQ2ytzux7VdaDJPGfpURg2nPFIY2O3A7k+1PFurckCnpvC4C8UMxCcLnNACeSEBO3AqEuA33TiiSVgp3A1XaYZHXntQAMAWyafg4+UD8KVNrkip02gY6n1oAqH5ckkk/SkwGIPAxU+0DuCe1JgkjPQdeKAGLDG3OM0NBGucYyexqyo29hUUlt5hOSMnrTArpGM4UgHNWFiIbIPPY+lRG0lRQ4IC9gOaRZJYSFYcnnBFIZbRp7flWJH0rXs9V2sBKAoxWSlyHAzwR0p+9wcooYDnimmJq53FnexyBcSCtNYhKPvA/jXnMGoyxjjqOTg4rWt9UYlSJGHbbmquQ4s6ifSd+cHk1mTaRdp9wZx71NbasSABIWA681eTUWcfWiyJ1RhPazp1B5PIFUpCyBi6MOcKvrXTPNv4KfjiqEqhmI8vPqTQ0NMxTOCvQA0FwiZUgnjOR0q3NZITuCEA9CB0qk1u+7HHB71JRPHMTJhsD0FSMg2bsA5qiseeVkIz3NW0yiqCwY+uMUAMZHOFVTxzSIQX2kHr6VeEoVVXjPtTZNz/djxz0AosAqCzxuaPDdBmmvDaF8r972pjWVy65wSp5+7zUi6VdbQV4GeOOlMRNaiGHb83etF7uFF4Zenc1Tj0yZWO9dwHTI6VHLaLFw6k/UGgRSv3eYHYBkjIGax/ssrsXJyQMnjI+tbfnW4DEkYzyfSqs0sMi4RwpzjPYf/AFqRSM6RWEZwygnjrj8KpPEHI+RSQeCBzVqW0aRcK65OBz39hS/2dMu07lGOu30/xpFpmXPbrkKI1Vj8xbP+eaorYBpjgbQB1zyK157GaIsdyeXnI+YZGaz5EkQbpGUnoAGHFIpMv2ErW7grGOu3k8/5963DPLOoC4BPTFc9aS/MCpBOMZ3D8qs+dIkLNu+YnH/16aE0bsWnvJtV7kDJJJ70s2iw+WCJ+F6jfwawTdzgY3BuMA46Gqj3NyTtGW7AjP5UXJ5Wadzp8DMAG355JB7elOt10+MHdCJARySMk1lxy7hiXOBwcDOavQS27ckFSoA5GM+5oGy3LNYGNhHag+2M4rEmhV5d0cQTj5Tjge1b6z2Me8eUpfHHNQPeWzjiPbn5cFe9ALQyIJLhGCEMkgGMsB+RrSgu7mMAY8xj3Udaj3pJOT90kY9P8mrUQBYsjkjOQD1oEy1Fq91AduBlT271YbWZnT72P9nGapiPeCCCSDnP+FPW0LNncACPypk2I57lpGyT8o7Y6GqRLNuVeWPr0xWpHpm/OZThu+etSmzSKPKg8HnnmgZj/ZZNyseh54FSraBvusm3vntV7y3ZgqsQuc5xzUn9m7s7/vf7VFguZwSMyFSB8vTAqeObY2EX/Crsenwhuh3elWkgXGNobnuKBXMWSKdydkZOeciqradqE5w8a7exPauuEZA4jUd8AU/IYAAcelAXOWt9Buk4klUAjgE9K1baxEKfvDz7d62AikDpTJIkI9vegV7lB5ESMsq5YdqzZ72cAjoD1Ga13SPBJxz6Gs65gibuDjocdKYGDOzEHLvvx0z+lUXhZjkZOO1bclixbKrnNRm0YLnYeOvNIZgy2srfMq5B/Oqc1tIoyQR7VvXQEYx098VlSzAsRtwR2zSKM3y3HRTwaVbdmPA+tTvkn5RjFSLI6glcYosMVbZ1GACue5p5tt6/M5yPaozdSnAbp7VE9xIeh6UwBrQBsBifrU0VtbrhmXcfSq2ZZOF3bvrV+z02SZh5jFPU0gJovs33Uh47irKQ4OQMelbNjp1lAFaTDEdzVi4ubWNDsRceoosTc5+WLGDjJ7imxkB89MVYllEsm1eAT2rY0vSoZXDONxPqKBla0jRkyq8nvWjHaSt0zXRW2lR7QFjAH0rWt9PijA3AU7E3OVj06cjIXn2qwNKum/gNdgqQxjnGKZLfW8Q4wTRYDnI9LuFA35xVhLTaeWqzNqSykhTgfSqE1/hSNw/OgQ+4AiX72fxrm9SfLAA5FXZrp3P3s1l3eSy5FMZdYBSPoKikTP3cCp5FccY7CqxjYnrSGNXKn1qyrnHHFVzDL2H60zzZIzzGTQBc3kU4XLdzVP7YpGCNp9agklfqhJ+lA7Gn5xboT+dSI5UgnmsT7RMv3jjNWrecsR834UCN6G5XPzcVaMisuOKyYirdxUxJjHyvQBYlVM4/lUWMcA1H5zetJv8AU0xE6pzkN0pSgJ+8aiVwBnNI04HUUANktgeS+ahNvCCdx59RQ7CTo2PxqJlIGN5oAZNaxEfKxrMnhC5xjmtNmwME1TmKnkge2aQyhs4yeB9aqySkKVHWrUrg8A1TePLbs49qQyBizD2+lRsAGwVwTVlIJM7vyp0kY2gY+b+9QBVVT1DAY96nHKj58H260xlCjGce/rSjAGcHNAFjYgUFRnjnmp1QYyRjjoKorKwPBIq7E+VBYjPtTAXbyQV/MU9UU8HIA54HWpowW7VMAGOMGgRAIgV7AdhTZbVFiLA5Jq2YRwA3WoJ4SN20E9hxQBneQo5BOT19BTCwDlOTxzT7hGVPm4UdjVYXSqhAX5s4/wDr0iiTyycDI/PpUkZ/hQkjOM0xLlGwrHDEdKnwHACnPHAoAuwTqi8FQB71pQ65HbEDIYmuXnRyrbWzt5wKhiSeZ8NtA9+tO4nG56Jb+IbKb5XAGKurcWUyh1Zee9efxWrjBBIwMbR3q4m4ZLMR657VVyXE7fZbSjG5SD6VWm0iJ/utWHbudv8AriO2M1oQ3ToDmQn3z1oJsyX+wmP8WRnjPWj+wJySAT14NTLesuMsc+xq1HqozjfnAo0DUpQ6FOrZkNX4dMEZXPIqX+1UC5PNQy61Eo+7TFqXUjjjHzYwKGv7KEfMwH4ViTa4jMMDA/nWVcajE8hDAD0yetK47HTzeINOgyCc49KyLzxJp0yFVGM+tctdTwMx3AnI+6BVSRoQykHBYZ5/nSbKUSbUbtZXZ4vlQeg6mqHnquQ0i+6nsamSKOVhk4APUHgH/Cr0GmWTspkxwfWpL0RmSXgRBukZsDC4GBTDqrAbPN6gYA711EOj6PIoRnKt65on8OaTzIsgBA45oDmRzBvlZfmcnHBOeKpO6OxyByecdq6CfSLSBz5Tt6bi2fwrJntTFhOvfIGDSKTRDFbEx5jVmYngg/5xV6HT7onc7OCx4GePrWatzPC+I2xjk+/vV2DU7kBd42t/dHegHc2ItMbYHlCoynOAf88VZltLdY8kZB7DHHtWNHfT5YZJJPAI4HtUglLJ84J9MDNMhpkkyWQVisZD56gVnTbS+E3eucda1ViVuijcR1A6VDNbzEjbEAB7Zx70DRlrCdu5cBycAk08qm6PzM8HBqwmnTzHAAyT8vFXodAZky8xA+lA3YqLASwKnep5B6ZH+NXrdSikMxCjqP8ACrKaSsO0mUZAwf8AGrcEFrHnzDk9/WglsghLhvunaBxxzU6MAxyx4q8sttGwwBtbpUE80Rfaqduwpk3CGaAsep9h0q/GiSKBjjFZkMg+9gj6Vegcg9DQJlg2iYyT9Kb5MaY4yBUyhpMAAjtT/sTMM5I9aYimy9ccgc1XkuBEOfzq7NacEKxx6VTlsw4IDYHoRQMoy6pIjEYG5T/CahGrylwFUcnjNXG06JWJ25PSq5tY0yAMZ9uaQxrajOCdvI9RS/aJ7g8de/NN2ovf5u4x1o37W+UEH3FAEsEVw7ctj1ya1YdLjY7riVQp7ZrEL3ByyYHFVJZb0rw7YxjrTuFjr5INMtosllJA9a5zUtSswzBFy2OCB1FYuZ2JJkZlxg5NMFgrkFm57HHShsEirdTl8qoxn3qh5JI5z9c1rz2ShMnj05rPb5CQOQeMGpKKph7ZIPbJ4qFlKt16+lTMhkbHI+tPjtZgRuYf0NAyARvt7MKd5eOcHPtVwRiMcOvuPSondR0cGgQyPg/N0qwl46jCZYdxmq+8Hvn3qSExjJzzQBZFxcuPldh7VIscjDLvznnmoPtCIPvHNNFzIx+Uk88UAbVnDCGGWyT2NdNp80UIG1c1y2n2zvIDI+1fSukhktrdMjqPegTN9dUZVwoH5VE+rvk5YD3rBm1RmPyYxVGa7kZuaYjpJdTYj/WCqjXq5yZAT9etYKzlsjPXtU0cJc5LfLQBrfbC/C4571EVYnLMce9NiCpwMVPvFACIiqvr9apXxUsuOtascCyD0qjqduEdcelCAvSDccgdh/KovIGeQRUYu2Rh8hIwP5VchuUbBYCmAxYSDxSSWpkWtBPJbvip/JQr8pFIDmJtPZSTsqBbbafmB611EkGRg81Ue0B7AUDuY/2WNxyKUWirjFaJtSOhqIxMvGM0AQouwYBqbcGGM9O9RSIw6CowWz900ASEurfKc0u9iMtQGIXoc0gBJ5NMQoJal2g9TUgjAXr0pDIE4IoAhZCOR/KoWLYwPzq55iOMYIqF8DikBnzNJ6nNU5BKxGeg7GtgqpHIzmq0kKluKB3M4KMHcDUTqMkn8BWi1vJjgZX6VUngbOAMUDK2cd8Cnk4UA9DVZreWNzwTnv2qRFZfvg5FICUxxsDkD2pqQIRzkYoY4GRTRM3TPvQA8woAOTzTki6HggdqVJVZgMA4HNXIVibkk+wFMQtsRk/Lx05q6I0OMKP8KYiRgjirSeUAfmAJ6CmJlVl2ZbOfpTElyTx17ntVt0DcjnHpUTonHY0gKstjHcDAkxWfcaQ6/cwa1iCpyp6VXneUgsGNAzn5LJo2b5CH+tIqyRkkHqOhrSnkcruZD17kVScSMMkfQCkWBdioCgt64FRiV1OSMgdDioWE6n5VLfSpAzKdjqRu4wRSA0rW5HB5AI71oRYKENtOehArHjEWQoXaO+BWpA4AxHk+mapEs0I7Jfl+Y1cSxwOJDg+tUYp5QQGGQO3etC21GIYSTcpHrTJZMto+Nu78TSPbuuAOR7VfjubTA3OAfrUU9zbDhZQfoaLCKBfHLdB3qCS4gPOfzqyXidtodScVC2kiVSQ/fNIZTee2ZwARkjBxVJ1jk3EY3ep61an0SWIcNkmqEli8XLc+ooGrFWSHCuzSbfwzketUzbMshkGG69W7fSrTxhDnnd7dKqsS68dT/ET0pFIg88QzZVRwMc9q0IbuJv3e8Hbyfas6aFWCF+VJ4z1NI1ltcEghSB360FWub5uAq7lkUMehzninNcIMIGIxySfWuZ8ySKQqMrtPB9KcL8eaoLg89W7e1FyeU6OVQxyvT61Sntd247i3ocnNUotTh3EDntjnn3p7X/zOrcYPHPP1oHYjkjVQW27Md8UxJVDDA5IwMg0rb7gEuMAj8qYbVdhTecbu/X6GkUaMWZMDavy85x19qswQbWyzEdyPUetUoUaNAEzyPrWhbpGNvzMF7imSzQheziAMvJ7c1aF5Yn5QoB7CqsMViq7nOPTnpU7GzJAQDcOi0yLEMl0oJaFefeo/tVwWITIz1A5/GrTFOip154Hf1qBlYgKoGSM8cCgAQSSsMyd+c1dS0iLAu+ccDmqqxXRC4XI6FSOKd9luVwMZXPQ9qBGn5VvnZswQKFS2ByFz7mqKC4Vx5hIB7kUr71GQ4K55GKANNTEByoz9KlUZHyjnPHFZcFxg4L9u9X7e7VQNpFAi8jhVyw+bHOabLqCqvI4qvLcb8EdxzVZomfpzmmFhsmo4bHX3qBr85GRxmpkscn5/0qZLJAv3fxzQBVe4DDC9f88VC4Rh83HetE2iLyPTnBqtKoQHZyO4NAGa4UA4XJpnmPjGMH0qxIpK7scZqHAGM96Qxu5tvI59Krs5b5s4PfipnlbJBVQuOCOtVWbnjvQAGLAz1U+nalAXHGFx0FOVJXPyqeOtSfZpNg3qQfpQBVaKN2+YkH371Xksol3ZAI9fWrzwyFQAMj1qL7M+PmOfwxQMyZERCdiZYdyaiBfacbc9+OlaktrG2c5yPSqEkB6oxDdORSAozwuCDn61CEKngAnuDV/yHHEnHoai2hCSTn8OaBkCxnPyoAe4qeKFX+V8r70gzu4FPAlzgn6A0ASpp6s3LEjtWrbWUaKAEJPSqlupBBYkDHQc1rwTFV4yQaBCi1KZJbAphIz1z9aleZmX5uBUJx14NMBNp56A+lMchjgc4qXcrDGeP5ULGhPUH60CCER5GQc+tXk6fL36io4olBz0q+iRhQPTvQMijjLcEYqxFbUuVUZHPtUgmJ6CgRchhRRljVHWDGzLtxwKcZG9azr1iZRzTQEiyRtjnsKnXb/C1Y+7p16CrUEhHT86QzVVX6hqek00Z9aqpcELimNdEHjkUwNYXLEfMKQy/hWdHeL/AB8VbVlkHHegB3mpnrzQXXNQSQMfummIjg4oEStGG5zSeVnoOaXBA601pHXoMigZC42tjbQozxgVL5isMHrUiQhsYNADY7dm6ZIoe3K8Mh+tXE/d8+lTpNG/ysKBGNsHXGBUbIuOB1ralto3HAFUZbXAoAzcDNOCrnJpzwsDweKQKc8kEUgH1DJEDlmxx2xUmCMmjkj1oAzpF28gVVkiyxatWYrntnHNVWH94cUDM8xjGCOD6VWkRF5GT71pygYwBWfKDu6fSgZGjcc5+laNuC2MdqoiIjuATTh5q9CcemeKQWNXywTkP06g0u1kOBnP0rOE8ikDqfSp1u2HYn2FMLFstNj5XI59KZ+9BORn0pv2k9CQKYJixyGzQIf5kpGSnJ6jNPRi2AQMUkbFmyeT9KsrGOpoAqyQ+YCO1VjaMuTWrtB5H5UyRdnB5JFAGYsAV/m2k/SrMcVqHG5QSe4FI0ZYggYx1NRPbkcgkZNAFttKtJF3qcOe4NRHSnjxhxTYo3j53d8mriSsTg9qAK6rIrHk5PrTlVtx3BicVY3DIzxnvViCJJCAW59RQIppZzTHg444FWU0qbaMEcDGM81tWmmxsM+dj2zWimmKo4kzTsK5zAsniHRs+ualSWSLHP4V0T2DbSAQay7rSpz908UWC5ny3RUjzWGD0A61nXUsDJuaQN3wDyKuy6TcvJ90kDv61Sm8P3JB+VxnrQNWMqWa2Lf6wAevvVGT7PkrHMAcHlsflWnJ4feJizkgAc46VRk0MqGy7cjoBUlpoqN8w3EowA7YzVR59q4ZiMHOQelaX9jiNSN+R2FPNtEnTYuBwcdKCk0ZTqXAGR85ySKabIFRjGewz1q8yxI5VB1GATUTMxbaiZx1PelYdzMkgkibJBx2IoBlUZ2ZPU+9bC28ryjKxk7ckkZIq5FpG5ABGiqDnGev/wBaiwXMhJpWi27Gx/dA/SpdspIyDuIzz/KtUaVJ8xBAI7evtQNNd2IdsY9KYrlGKVlBUISF67uKRLmQy58xsjsD0NbcOj7mUiUlT19DUg8MF2+98vt1osK6MaO4Gee3RWbrWrayo2VkYY69easxeEpcqMlvetaHwm5bOcBuvr9aLEtojtxCyDDgEcnJ61dVIMZ+Xirtt4XjiHMh+lTPoZQcPxVWJujMUrGCVPy96Glix9/ORU76PKuQJMg/5xTRoZ3AmQ7e4pAUpbhGBCjOOnFUJFklGAm3HAFdB/ZixgcDgcYqP7Hg9Bg0AcykTRsQQwYdsVftgwKkIcdMmtf7Ki9QOuBThEq8KB78UCuVVdhyB8p9qc0zIff6VY8jceMA1ItoDjd+NMLlcSlgAeG96XzGHUVcFrH6dPXrSm2Uj+dAigXx3561TlZiTtwe9ajwKOvbvUBjRGzgE0DMlkldQAhx61F9iuHGGP41qtKwOVXA6U0yOxBCflSAz49MblXcsD61YTToEUAqCR3NXVgmc84ANPMBQZLD6CmFypsWNQqqMemKrSqScgYq3LKqDleKyrq/WMnHSgZHK5iz82VNUppyQRxSPdh2wBn+tCJuwRHhTQMqyPMuMD8RUJy33sg9vetRlTaBwPT2qo0JI68jpSAqMN3BzmoiuGyO1XNvGCOfWq0q+WwzgA0AC5k6YDCpY4jJw3BHSiNY9vykY78VbjPy8DdQA63gAwSxzirXnBFwB+Iqvl2GP/10+NXHDZwaBCsHPOTxSoueo/Cp0TGA3zVKoReBQMgWIE4HepktdzDnHuKlSMZ471YjiYdjQAqwiNexxUg24yCBSlHKdMGoI3VWwx5JoAsgDHIFKZVHagYx1FMbaOtBJGXBaqV0370VaaXbmqEz73GDQA5o17egpqna3U4pwbkA88Cpfs+7nFBRJGSwpxiakjjePjFS7mHUUAVGjcN3pyTyJ0Y1KXyeRUbFcZ6UAWY75wAGBNWRdKRzWUHH0pPM/wBr8aANcSK3QikbJ4zWasuO9TxysepoAV0kzkDpTo7l4yM08TBRzj3zUckok6AYpgWRch+9TRyKvJNZi9eKnjoCxuRSxsMGpWiR1yCDWOm48mplmeMdaBE89qrCqn2Ty+nP1q2lzlRu5qQMjUAZ7QbupGaia2YcYP1NbCxK3enmAfWgDB8o45UZ96he2J6D8q6F4Y/SoWgQcDFAHLT2MhO7bgelVxYsTz+vSusktcjAxWbLbOhPy0hpmK2nA528nH0qJrSSJclD0raA+fLDnPNSskbr94ZoHc5gSDcdw209WjPKsTWlc6Z5hzt7etVBpxjGRmgCFt7nGcCkQyKScdO2KtrZShQTj2p58uMEOD07DrQA6GbgEKfyp7O+T0AA5NRxtEBwcew61aV0b3X6UCI0kY4U8D1qVUDA4UkDpUe1fXPPQVahmxgEA4oAh+ztIhBUg1C1tOOxI9q3oZoZBgqKmNuHG5AOelOwrnNqJDIA64A6k1MVUscqBxxitl7N933M1G9kwOfLNArmU8bIhP5cVEDKMMFIJ4rZ8nggxketN2Jg4XHuRQO5mxy3inAYjIqaPUtRjfaXarny4PcikLpkAjp1460XARNfvd2CCM+opG8RXIHzR/iaTchOMY98VJHDA45Az607sVkM/wCEilDL+7xnuR1pJPEkzBh5XHcgVoxWMBwflOeckU6TT4yuFCikLQ5a51mWQENERzWe1xI7A5yK6G90xl+YAO2KyZLG4QYwOe9ItWKbCZkyxyCeFzioiqF+eQOvFXfsU7NhWOR09PrUElhcpIcsox6mkMgaGLPTCkY696cIo0YFEBAHPPWlS3lV+qkfzp8cM4JXbx1+v0oAkEhGdqYI5PFPeeTBPAB65prLcYwVGPaoHaRnVHjwo70DHm8kUgDPuDToZyxJbAUfmahQF2YlGY5xwOTSpbTZ4jdgT/d6UAaEN5EijqSKs/2sVI2A/n+lQ29qwX54zye4q0toOCIs5p3JEGq3WSyNj19KuQa7djBY5FMSxbZ8oxntirMNjIvLKtO4tC6uvT4+5knpinf2ndSEAqRnpxRGqouPLB9qsKJW+6g9qdxDI7qd8Blx65qbfKw6ilFlcSYJbb6irKaecDc5/CgRWWN2OGNTJZ7+DVxLZEqbAAoApLpsR+9k086fFjI4NSSXSx9OapTXk5JCjj2oAWW2hjH3gKrPJCvG/pxUMqyyHJUnNQPDKGyVwPSkMueenQc9qRpf/wBdUgj8ZJFDqRwWP1oAfMzE4zx2NVjup5Jz1prNjGD2oAjwcHtmkM/kjIqGe8WMkHPFZVxqGeFOD1OaANOXVyAQOeelZ02ry4yo/wAazTdB2bjDZ4pu8SEDHPuelIdieS/nn6DI6EGmR2TyZLMRnkYqWJQn1NaVskbdTQMq29osY+7kjrUzQjbkDaCK00SDAyeQPWmTNEEwMUCMOaPbjcvXiqshZBgA4961pQG4UA1WaAZyCPcUDMmTIPXGRmoNshbIII75rWMYJIKg+vFN8gBsqlAGfEGBIKde1XrdVJz1B4xTxCzPwmPcVbtrVgctwD3I60CIxCSflOT71IIG28jNXDAoYDuO4qWO3568UAZ6xNjC5p6QMCNwyDV2SMrkIQG9+hqONmI/eJhh1xQBZtYUxVxSijBGcVSjVmfCgk+orRg0u6l5xgH1oAhYhugqk9viYMx4PSuiTSDEuWNVLu1XBBPSgDNYKF5FVZMn7ucVewoO1jyKhkZV+6aAM9on6npVZ12v+NaJYk1Rnz5ufemInMcakEDsKkjfbyAMe9N+UY57CnErgY60iiXzFNI59KjCj+9Uypn/AOvQBAwI60BcryCasMgweKhbKnigCF4WxnFVXilB9Oe1XxKQfm5qQKkg44NAGaqysc8/jVqLeCKtx2571IYOM5AAoArGMsOtMMD5yKmbhuM4qRW+X1oAhU44I61KpyBim9eoqWOPjimAolKtyKlEykUvklh0phtz6Yx2NIBwkB5BqZHYd6rCNk4xUytjqKYF5Hbt/KpxKcYqnHLVgOpoEK5yKYYn65pS2DU0TKTzQIqEyJ2NRM+7qK1XijZaoTQqDx0oAznjXJPFVZEHG3jHetB4/wBage3PODQMqAOD1JHvVhNr4UjpTNm1sDJ/Gr0FuHGSRmkBEsO85/So5tK84ZxjPpWktuF53AUrSBRtzTsFzmJdLlh5JOAe4qKOB1b0+tdDcBnXIrLkhlBY4H0BpDRCIj26U5kIUAH8qPnAzjmlG9ugpgLGXTjjHrWpZ3brkHnA71mqM8Z4FW4QAMetFxWN63vYzjeMVeDwsM5FYCxqUyDio5J5Yk4Y07isbMyxHIXHNVHgUr/SskXspODwasR3TkfMTzQFiw1su3IxVeS096txuJBnd0FPWPefvdaAM3ySvVc8UbCOAcVovBxgH61A9vg5Ddu4pARKWRuHzSSXUyrxk/jTggXOSM1HIUwRmi4FZ7xwcEHBqJ7xGGOQByakfHXg1GIw+dq8+1AyNMzPlfXircWlvM5YqfxqS3TyMfIPyrThvY1A3DFFguZ7aA7quwgepqJvDt0nQoRnn3rZOpR5POAO9RPf7h8rknPSnZCuzDk02dMlwMDqKhawDjn14rVkd5GOSee1NEcgOVBOOaVhmfHaRxHJHQ54rUt2WPC7BgVW8u48zITp1qcWs5GeQTQBaZoWyCABUWYhnaag+wznOSxzVuDSmJywOR3zQA2JzjjP4VeitZZRk5FXbayjiAJGSKuAKKdhFKHTwvLkk1bSFUGAAKkyKQuoHJoEOoqu92iZqudQ7KlMC47t2qs7PnljURuJZBwuDRtc8saAEZgM55qM3aJ1WkkIXqaz55VzxSGW5NQx0AFV3ud/J61Sky/fg1HsIP3iT7Uhk0l0d3ambmbDZ4NRshY8qc+uKcsRAOB9aQEwKHrSGRRwBzVb5z8oGMe1I0Uzfw5pgJNFHLzIuKoy2VsBknnHrUs8VyO3B9/1rPeOUNxk9iKQIjeKJSdijjtVbZ5nKcGrsVq75IVj7Vbt9JuGydhHofWgZRt7FzgsDnPY1qQ2AXBMnFTfZHiXlhkelROxH8R9qBEpgVB97cDUexcdfwoRncEHtUyxjbnOD70wKrwgAsuQe9V36EfqKvNuA44z3qv5MhY7h17ikBTAZTk4wfbpU6qCMjHHarkdsNvzDmnGBAcr19DQBEiKoHr3qTGOD9096b5nJGORQil1zkqc0ASbFGOaGfI25/GmOrHgkY7U+C2VmGWI+lMB0Nu0pwWNbVppO/G4Ej1qSyWBANxGfetH7fDEMAigCS30+CAZ2jP0p811HAuFxms6bVP7prPe4lmJ44PtQBZu9Tc5CnrWRNNLIclqnaHuTUD4H3vzoAoXCu3zLkMP1qOP5hkmprieKI/O6rnpms6SbypVYODG/Qg8UAWycHiqcxzL+NWA5YZHNVZD+8/GkBIJVY9SM4pdueQar+W27pjgVZg6YPWgY4K/apFlkQYINSDG3g5NRs3YgUASrc56qfwoLg8jioVweg61KsZJoAibNLGxBGP5U942BwaFHtzQBKspzyamMuQM1WxxzTgB24oAmZQ44pgR1/8A10DPrUyA4ye9ADFGTk8VNFgHFOwD2o2gDigC2jADANKdpPSq6cd6kGccUCJQqntR9mVmzzSIG4IFWAxHWmBD9mx0pdmO9WAwoKqec0AQhCR1pdrDtU4UCnDmgRXLN3yKjYk8dqumEOKgktmzxxQBAYcjgiomgkB+6Me1WPLdeoqQBlHIzQMzmg+YHuRTAGjBwxFaR2cll5qrMiN0/SgCu0shUfMTULSFOrc0kylScE+lVJN+3rk0gLJu88E01m3Dg5rMZZlbJ6VNDMw4PT1oGWNhYZ/OpFQ/4U9XRl5pjYB4piADtjjvUqnZ1IxVZmYD5T9aOSepxSGX1nwSOMVHI/mDIGKgEZZc1MsW3k0xELQknPQ1YijJxkYpwIz05qRXOaALkcSoAAalxwMVVSbHXoOlTrMpANMQ4lgCRnNVpJn9Kt70IyTTWWNgORQBRL7s5Wl8re33AQP1q55UY5zmhSAcYpAVhAm0blGOpp37mNQdo4qSUZHuKpMCM7hkdqAJJJkJwMc1TfEmQM81JtO4ZGe9S7cqHK+1AFI2rYzu/CpFhcD7pJq4rAsPlp4IL4CUAQoJVHOc1PHMxwGH14qTeg5aonuIFznrQBMrAdatLIgABI5rFfUFxhR0PpUa3Ekr8bgvvQgsdOlxCOOKk+1QgfeArnolc5OT9auJblhgt1ouFjU+2Qg4L0n9oQjo1ZjWqg9ScdKFi289QKdwNJr7OdoNQvO7jPIqOMrwfzqwrKenSgCv83U04Eg8JmrQEeexoZ41/hoAr+a6/wANMe4fGDxiny3ClcAVSllcnIHFFwGSysxqqQ5bg8Z6VM27dyME0i71cjbkdqQxEt2xwCak+zOOQvvU0byKuSMUrSzEDHfrxSERkFV6Dp1qHd81S+VMzYJ4NSpa85PJFMCsASeRU6xbjyOverawLnOKm2KvagCounq2PbpT10aFvvAZq0ZFQc1DJqAQfKfyp2Anj0y3iHCgUk8cSLjIFZsmozMSN2BVZ5XkOS+PxpaAOu2g7nNUQEY/Ihq2kKuefyqykcaDoBQMoralhkjigxgKc8H2qzI4HAaqchVmzuNADR5fTOee9KXB+VVwe2KBEM5PPpU6MgABI49aQFUo55wRTSoDdats64+U1SmOT978MUwGNImcfrQsyY7cdqqSDH3QaYkUrNwM46UgLxlBb5fxpn2nYxx1pqWsvVgQKsLBGvLCmA1LucnC5q5EHf779R0zVcui8AY9KjM75O0YoA0wyR88Gka6AHy8VQUyMMlSc+1SrBM3bI+lABLdMM84rMmuJNxKOwHcVrmwZhk5pn2KOPqRSAwJJnkUqzBlPYgc1UeAPHtViB6V0zwQ4xgGq0ljGeRjHWgdzH02Vot0L5yDwTRNKPN655q9LHFEepJHrWJLJ+9JH96gNzd2EnGOwp2zCn3oV+mR2FSbh69aQyIHHSg8nOBUjJv9vpTCpHamAgPYVbgBUdKq7tvbNTJOV7UCJZFJUnpUByD901MZ8jkUcPQAwAkU5Y/XNSBAOlOCAnJJoAQL2B/GpFBx1qNkK9DSrkcUATAnvS9TUeGJ+Wnqrg896BAQRyKkjz61IACORTWj/u/pQBMshFSBtxyapZZeO1TRtx1oAtge9AX3NMQk+1Pz6UwJFx0zUqr6VXX1NSq2CMUAWAtKQcdKEk6cVMoDUCKwUE8in+Spqcxim7CKAKslsOoqnLbsOlabq56VXkDqPu5oAyJLdupBOKrPbHHIxnvWyWzwVpjKh7c0DMJ4AMd8VWaNRyO361uSwIeOM1D9gBGcUhmeoOBuxk0/GR15qWS0kXkL+dMZSmNwpgJj2oVAX5GDSrKmcMO9S74cBs8n3pASoQowAeKC27iojLHghWGO9NLj+E49KYiQ4zinLnHTiowxA9c1IkoUZNAxcnuKeGGOuKY0wYYxTN3PHSgRcRR97dmpRHk5BFU0kP5dKnWXavK80IRN5Y3dc02UhF9/WoftB69KidmY5zRcLCG5+bHekV9zYIyO1Cwb2yepq3FbIox3oGRqM81KFULmpRCBmlZBnmgRGBGCOM59qeWjVeBQEQn6VIIVNOwFCcggEA9aqNErNkg81ttbpjtVc26noPwpAZexFXhDwetOiY5bgc9DWmsC7CNvNN8jAyFxQMrxMwHpU4lfrTNrRsMDrUiyH070ASLIxXnPFSZz24NNV8g8c08MemKBDo4z9KsxW+e9QBiCOamjlIzimBOLfjrUUlvx1p4mP96o2kLdTQBH9mXPNJ5EeMU8jP8AFULwyPwBQA0xxAjOKP3KdBTG0+Z+TkfjTDaSIvJ6cnPekA4yr/DSjL8dKgb5BzUfnleAaBmpHbDHzNUvlogzWML5165qCTVJAD8xIPegRvPNFHySKpT6gi52kCuek1Bpc4c1Te6yuQcnuCaLjsbc+pZXBINUXvhkKx69DWVJOHJwCAaUAkY3ZX3pXKsahuiV7bqPPb8R1qlHwMdTU6hzj5TQItLeSLzjtTWvXcdSKatrK59R6VOliSBnlh6CgCFVmkweo9qsxxknA61oW9j0HStKGyjU5wM/SgRjR2cjHG0ipv7KY1uEKgGBgVFJKFGaYjHbTcLySDVZrNQSGOcVoXNx6E1mSzsG6/nQMkS1iByRyKm/cRr0AIrKmunI4NUpbuXndn8KANyW4j2nAFUJpYwMlhWYbh2G3OagZnzg4zQM0jIrnAq9aRo4G41z8TsDgt+daNrOwYY6/wA6BWOmgWBF5ANPkniXoMVkR3gx83FRT6miggcntQBenunXOCMGsi5vMEnd196rS3M033TlTVR1Y/eb8KBloXgY/e5+tOaZ2GR+BFU41VWGRx61oCL5Pl79KQiowZjknJNZFyMSMQO/NdMlg8uOP0rn9Qt/Luim48GgDVkba2cdhSxuGPParCxI3JXJ2j+VP8mMLwvagoF45BpGO6pFRdvSmsi4zigCEKc88UFe1SIoJwal2Lu6UAVNhzzUsb7TjtVwRIR939ab5MfJ29KBDkIYdKdtB6UwKBgD+dTIi7elAhm3sKlEKnoafsXYTilCjZmgBUhxUqQ5PJFIiirUSgjp+tAEDQHFR7T0xWqI19P1oaGMjO2mBlNBuH1qMwshrUMSD+Gk8pD/AA0gM7cy9e1SI+6rDwx7j8v61EEUKMD9aAJAQRipMYpI0X0qYRrnpTAEOD1qwrelRiNc9KeEUdv1oAmD07NJGik9P1qYRr6UCIzUTDI6Vb8tMdP1pDEmPu0IDOZFJ6VGYQea0miT+7UMkaYHFAGW9vjoaYI5PXpWk0aelII0x92gZnEHGDUEkSnJ21qyRJsztqnIigdKAMi4tSRniqMtu3HUVsuODVKZQFbA60hoyGt5FyQTzSqZEKgk5FXyox07VTUdPrQMtQXDMMNwasojPgjkZquqKWPFW4htYY9RQITyZ9x+QkdqkWGUPzGcAVsWoBGDVwIuOlMRg5ZTkpyfaniUZxt4rWeJP7oqsYY/L+6OaAKLOhABH4VG8S9ifzq00aZPy05Y03Djv60CII4yM9cVbjgZuRn2qaGGP+7+taEUSDotCQGX9knxSfZp+4zW+I0x0pGjTHSmBiJCQfmHSpPkXr0q5NGmDxVCZFw3FACNLF0zTlkTOBVPYu7pU0KgEcUAWty9aidh6YqSRRu6U3Yp6j9aVwKUsoI6dDUYkIyO5q1JGm77tQmNd3SgYxZzuwcVL5pJ4qNY0Lcj9asJGnp+tAEiq7DoKk8qQd6dEo2ipdi7sY4+tAFd0buagEchbgmtBIY2xlc/jVyOCLA+QUCM2KGQDPX61P5jIOnStDykx92qlwigcCmgKrXUhyBiqr3B53EA96ScYbjiqUwGc8/nSY7Eksi545BqtIwHzAHHepXReOP1qNkXHT9aQFWSTcMAH1qnJE8isMcA9a1FhjZuVz+NStDGqcLjmgZzn2R4yTyKebdSAa1JUUIwx3rNlUYI/rQMjWFSTx0GaQI2RxkGpYVDFs5OB61p28Mefu9RSAq2tufMzg4961IYQO2O1TQwx5Ubf1rUjt4SBlBTEzMEXbFWIraRjwv41txW0OB+7FW0giA4QUCMmK2kHerawkDk4q/5SY+7UTovp+tMRSnCKh5rLmmzkKK15okweP1rJljTceKBmbPJ696z5t397itK4UZxjis2ZQHOB7UgKMzAdcZqoZkY4zip3UMGJGaoyKAQR1oGS+Yi5Axx3qNpC2Nx6dKjZR5QOOadGA0ZzzzimBMjR7QeM0eeVb096asak8irRhjMSsV5AoAhE7Oef5VPGp/j6djik8tQxAFSxAbT9aAGtkZAHHemravO3yZGT3FaEMSOAWXPFattDGqcIBQBRtNE4BkYcdK0VtoLdMDDHvTj1x2qNlGBx1NAiGafHC4/KuQ1JQbpnB5Jrq2RSxGK5i/RfPbjvQB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B36C4F-74E4-43FB-8863-E95F6D4BCB8F}"/>
              </a:ext>
            </a:extLst>
          </p:cNvPr>
          <p:cNvSpPr txBox="1"/>
          <p:nvPr/>
        </p:nvSpPr>
        <p:spPr>
          <a:xfrm>
            <a:off x="3554190" y="238023"/>
            <a:ext cx="709748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0000"/>
                </a:solidFill>
                <a:latin typeface="Univers Condensed Light"/>
              </a:rPr>
              <a:t>Keeping inclusivity at the </a:t>
            </a:r>
            <a:r>
              <a:rPr lang="en-US" sz="3600" b="1" dirty="0" err="1">
                <a:solidFill>
                  <a:srgbClr val="000000"/>
                </a:solidFill>
                <a:latin typeface="Univers Condensed Light"/>
              </a:rPr>
              <a:t>centre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177FAC-917D-4442-9A11-258BAE425063}"/>
              </a:ext>
            </a:extLst>
          </p:cNvPr>
          <p:cNvSpPr txBox="1"/>
          <p:nvPr/>
        </p:nvSpPr>
        <p:spPr>
          <a:xfrm>
            <a:off x="2606566" y="1555523"/>
            <a:ext cx="9585434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R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eplaced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 ‘probation period’ with ‘induction period’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nivers Condensed Light"/>
                <a:ea typeface="+mn-ea"/>
                <a:cs typeface="+mn-cs"/>
              </a:rPr>
              <a:t>Guidance on how to access supportive tools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Information on staff networks and EDI policies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Requesting new starters’ pronouns for respectful communication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Location separate from day-to-day work for first day meeting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Buddy for new starter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srgbClr val="000000"/>
                </a:solidFill>
                <a:latin typeface="Univers Condensed Light"/>
              </a:rPr>
              <a:t>Ran the toolkit through MS Accessibility Checker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200" dirty="0">
              <a:solidFill>
                <a:srgbClr val="000000"/>
              </a:solidFill>
              <a:latin typeface="Univers Condensed Light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nivers Condensed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7E337-B72D-40D7-AAF1-9AF40F0AFAF4}"/>
              </a:ext>
            </a:extLst>
          </p:cNvPr>
          <p:cNvSpPr txBox="1"/>
          <p:nvPr/>
        </p:nvSpPr>
        <p:spPr>
          <a:xfrm>
            <a:off x="846493" y="533400"/>
            <a:ext cx="87771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7200" dirty="0"/>
              <a:t>✨</a:t>
            </a:r>
          </a:p>
        </p:txBody>
      </p:sp>
    </p:spTree>
    <p:extLst>
      <p:ext uri="{BB962C8B-B14F-4D97-AF65-F5344CB8AC3E}">
        <p14:creationId xmlns:p14="http://schemas.microsoft.com/office/powerpoint/2010/main" val="21414488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8">
            <a:extLst>
              <a:ext uri="{FF2B5EF4-FFF2-40B4-BE49-F238E27FC236}">
                <a16:creationId xmlns:a16="http://schemas.microsoft.com/office/drawing/2014/main" id="{82950D9A-4705-4314-961A-4F88B2CE4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7" name="Picture 3" descr="Work tools and supplies">
            <a:extLst>
              <a:ext uri="{FF2B5EF4-FFF2-40B4-BE49-F238E27FC236}">
                <a16:creationId xmlns:a16="http://schemas.microsoft.com/office/drawing/2014/main" id="{097F25C0-154D-48BE-A93D-2EE341042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7" r="29957"/>
          <a:stretch/>
        </p:blipFill>
        <p:spPr>
          <a:xfrm>
            <a:off x="8065213" y="-4762"/>
            <a:ext cx="4134870" cy="6886079"/>
          </a:xfrm>
          <a:custGeom>
            <a:avLst/>
            <a:gdLst/>
            <a:ahLst/>
            <a:cxnLst/>
            <a:rect l="l" t="t" r="r" b="b"/>
            <a:pathLst>
              <a:path w="3541857" h="6886079">
                <a:moveTo>
                  <a:pt x="1248072" y="0"/>
                </a:moveTo>
                <a:lnTo>
                  <a:pt x="3541857" y="0"/>
                </a:lnTo>
                <a:lnTo>
                  <a:pt x="3541857" y="6886079"/>
                </a:lnTo>
                <a:lnTo>
                  <a:pt x="0" y="6864521"/>
                </a:lnTo>
                <a:close/>
              </a:path>
            </a:pathLst>
          </a:custGeom>
        </p:spPr>
      </p:pic>
      <p:cxnSp>
        <p:nvCxnSpPr>
          <p:cNvPr id="58" name="Straight Connector 10">
            <a:extLst>
              <a:ext uri="{FF2B5EF4-FFF2-40B4-BE49-F238E27FC236}">
                <a16:creationId xmlns:a16="http://schemas.microsoft.com/office/drawing/2014/main" id="{13AC671C-E66F-43C5-A66A-C477339DD2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8878186" y="1"/>
            <a:ext cx="345294" cy="6881315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12">
            <a:extLst>
              <a:ext uri="{FF2B5EF4-FFF2-40B4-BE49-F238E27FC236}">
                <a16:creationId xmlns:a16="http://schemas.microsoft.com/office/drawing/2014/main" id="{EEE10AC2-20ED-4628-9A8E-14F8437B5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 flipV="1">
            <a:off x="6794205" y="-4764"/>
            <a:ext cx="5397796" cy="1041438"/>
          </a:xfrm>
          <a:prstGeom prst="line">
            <a:avLst/>
          </a:prstGeom>
          <a:ln w="12700">
            <a:solidFill>
              <a:schemeClr val="accent2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8F78B931-8F35-4E18-A235-D4C8C5F02C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05660" y="2141049"/>
            <a:ext cx="9144000" cy="1135530"/>
          </a:xfrm>
        </p:spPr>
        <p:txBody>
          <a:bodyPr>
            <a:normAutofit/>
          </a:bodyPr>
          <a:lstStyle/>
          <a:p>
            <a:r>
              <a:rPr lang="en-GB" sz="4800" i="0" cap="none" dirty="0">
                <a:latin typeface="+mn-lt"/>
                <a:hlinkClick r:id="rId3"/>
              </a:rPr>
              <a:t>https://tinyurl.com/5ypwtfjh</a:t>
            </a:r>
            <a:r>
              <a:rPr lang="en-GB" sz="4800" i="0" cap="none" dirty="0">
                <a:latin typeface="+mn-lt"/>
              </a:rPr>
              <a:t> 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76A7827-3C6C-4373-9B1E-8651EC59378B}"/>
              </a:ext>
            </a:extLst>
          </p:cNvPr>
          <p:cNvSpPr txBox="1">
            <a:spLocks/>
          </p:cNvSpPr>
          <p:nvPr/>
        </p:nvSpPr>
        <p:spPr>
          <a:xfrm>
            <a:off x="1231409" y="4030630"/>
            <a:ext cx="11697844" cy="33558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endParaRPr lang="en-GB" sz="3200" i="0" dirty="0"/>
          </a:p>
          <a:p>
            <a:pPr marL="228600" lvl="0" indent="-228600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GB" sz="3200" b="1" i="0" cap="none" dirty="0">
                <a:solidFill>
                  <a:srgbClr val="31201C"/>
                </a:solidFill>
                <a:latin typeface="+mn-lt"/>
                <a:ea typeface="+mn-ea"/>
                <a:cs typeface="+mn-cs"/>
              </a:rPr>
              <a:t>Contact us:</a:t>
            </a:r>
          </a:p>
          <a:p>
            <a:pPr marL="228600" lvl="0" indent="-228600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GB" sz="3200" i="0" cap="none" dirty="0">
                <a:solidFill>
                  <a:srgbClr val="31201C"/>
                </a:solidFill>
                <a:latin typeface="+mn-lt"/>
                <a:ea typeface="+mn-ea"/>
                <a:cs typeface="+mn-cs"/>
              </a:rPr>
              <a:t>Lucinda.may@manchester.ac.uk</a:t>
            </a:r>
          </a:p>
          <a:p>
            <a:pPr marL="228600" lvl="0" indent="-228600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GB" sz="3200" i="0" cap="none" dirty="0">
                <a:solidFill>
                  <a:srgbClr val="31201C"/>
                </a:solidFill>
                <a:latin typeface="+mn-lt"/>
                <a:ea typeface="+mn-lt"/>
                <a:cs typeface="+mn-lt"/>
              </a:rPr>
              <a:t>Anna.theis@manchester.ac.uk</a:t>
            </a:r>
          </a:p>
          <a:p>
            <a:pPr algn="r"/>
            <a:endParaRPr lang="en-GB" sz="4800" dirty="0"/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70ACA63D-6194-4676-8A6B-A893D8F74238}"/>
              </a:ext>
            </a:extLst>
          </p:cNvPr>
          <p:cNvSpPr txBox="1">
            <a:spLocks/>
          </p:cNvSpPr>
          <p:nvPr/>
        </p:nvSpPr>
        <p:spPr>
          <a:xfrm>
            <a:off x="1152678" y="248461"/>
            <a:ext cx="7090004" cy="138744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i="1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None/>
            </a:pPr>
            <a:endParaRPr lang="en-GB" sz="3200" i="0" dirty="0"/>
          </a:p>
          <a:p>
            <a:pPr marL="228600" lvl="0" indent="-228600">
              <a:lnSpc>
                <a:spcPct val="100000"/>
              </a:lnSpc>
              <a:spcBef>
                <a:spcPts val="1000"/>
              </a:spcBef>
              <a:buSzPct val="80000"/>
            </a:pPr>
            <a:endParaRPr lang="en-GB" sz="3200" b="1" i="0" cap="none" dirty="0">
              <a:solidFill>
                <a:srgbClr val="31201C"/>
              </a:solidFill>
              <a:latin typeface="+mn-lt"/>
              <a:ea typeface="+mn-ea"/>
              <a:cs typeface="+mn-cs"/>
            </a:endParaRPr>
          </a:p>
          <a:p>
            <a:pPr marL="228600" lvl="0" indent="-228600">
              <a:lnSpc>
                <a:spcPct val="100000"/>
              </a:lnSpc>
              <a:spcBef>
                <a:spcPts val="1000"/>
              </a:spcBef>
              <a:buSzPct val="80000"/>
            </a:pPr>
            <a:r>
              <a:rPr lang="en-GB" sz="7600" b="1" i="0" cap="none" dirty="0">
                <a:solidFill>
                  <a:srgbClr val="31201C"/>
                </a:solidFill>
                <a:latin typeface="+mn-lt"/>
                <a:ea typeface="+mn-ea"/>
                <a:cs typeface="+mn-cs"/>
              </a:rPr>
              <a:t>What next…? </a:t>
            </a:r>
            <a:r>
              <a:rPr lang="en-GB" sz="7600" i="0" cap="none" dirty="0">
                <a:solidFill>
                  <a:srgbClr val="31201C"/>
                </a:solidFill>
                <a:latin typeface="+mn-lt"/>
                <a:ea typeface="+mn-lt"/>
                <a:cs typeface="+mn-lt"/>
              </a:rPr>
              <a:t>Over to you!</a:t>
            </a:r>
            <a:br>
              <a:rPr lang="en-GB" sz="3200" i="0" cap="none" dirty="0">
                <a:solidFill>
                  <a:srgbClr val="31201C"/>
                </a:solidFill>
                <a:latin typeface="+mn-lt"/>
                <a:ea typeface="+mn-lt"/>
                <a:cs typeface="+mn-lt"/>
              </a:rPr>
            </a:br>
            <a:r>
              <a:rPr lang="en-GB" sz="3200" i="0" cap="none" dirty="0">
                <a:solidFill>
                  <a:srgbClr val="31201C"/>
                </a:solidFill>
                <a:latin typeface="+mn-lt"/>
                <a:ea typeface="+mn-lt"/>
                <a:cs typeface="+mn-lt"/>
              </a:rPr>
              <a:t> </a:t>
            </a:r>
            <a:endParaRPr lang="en-GB" sz="3200" i="0" cap="none" dirty="0">
              <a:solidFill>
                <a:srgbClr val="31201C"/>
              </a:solidFill>
              <a:latin typeface="+mn-lt"/>
              <a:ea typeface="+mn-ea"/>
              <a:cs typeface="+mn-cs"/>
            </a:endParaRPr>
          </a:p>
          <a:p>
            <a:pPr algn="r"/>
            <a:endParaRPr lang="en-GB" sz="4800" dirty="0"/>
          </a:p>
        </p:txBody>
      </p:sp>
    </p:spTree>
    <p:extLst>
      <p:ext uri="{BB962C8B-B14F-4D97-AF65-F5344CB8AC3E}">
        <p14:creationId xmlns:p14="http://schemas.microsoft.com/office/powerpoint/2010/main" val="425585863"/>
      </p:ext>
    </p:extLst>
  </p:cSld>
  <p:clrMapOvr>
    <a:masterClrMapping/>
  </p:clrMapOvr>
</p:sld>
</file>

<file path=ppt/theme/theme1.xml><?xml version="1.0" encoding="utf-8"?>
<a:theme xmlns:a="http://schemas.openxmlformats.org/drawingml/2006/main" name="AngleLinesVTI">
  <a:themeElements>
    <a:clrScheme name="AnalogousFromRegularSeedRightStep">
      <a:dk1>
        <a:srgbClr val="000000"/>
      </a:dk1>
      <a:lt1>
        <a:srgbClr val="FFFFFF"/>
      </a:lt1>
      <a:dk2>
        <a:srgbClr val="31201C"/>
      </a:dk2>
      <a:lt2>
        <a:srgbClr val="F3F0F0"/>
      </a:lt2>
      <a:accent1>
        <a:srgbClr val="20B2B6"/>
      </a:accent1>
      <a:accent2>
        <a:srgbClr val="1781D5"/>
      </a:accent2>
      <a:accent3>
        <a:srgbClr val="2944E7"/>
      </a:accent3>
      <a:accent4>
        <a:srgbClr val="5928D8"/>
      </a:accent4>
      <a:accent5>
        <a:srgbClr val="AC29E7"/>
      </a:accent5>
      <a:accent6>
        <a:srgbClr val="D517C0"/>
      </a:accent6>
      <a:hlink>
        <a:srgbClr val="BF423F"/>
      </a:hlink>
      <a:folHlink>
        <a:srgbClr val="7F7F7F"/>
      </a:folHlink>
    </a:clrScheme>
    <a:fontScheme name="Walbaum Light Univers Light">
      <a:majorFont>
        <a:latin typeface="Walbaum Display Light"/>
        <a:ea typeface=""/>
        <a:cs typeface=""/>
      </a:majorFont>
      <a:minorFont>
        <a:latin typeface="Univers Condensed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gleLinesVTI" id="{BC1FC193-C72F-4761-9899-1105EDF6BAE8}" vid="{64612625-F022-44B7-B9FA-9D26DEDBDC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ea011688-37c1-403b-9886-5b65f9ebbdcc">
      <UserInfo>
        <DisplayName>LIB-FSP-Teaching-Learning-and-Students Members</DisplayName>
        <AccountId>8</AccountId>
        <AccountType/>
      </UserInfo>
    </SharedWithUsers>
    <lcf76f155ced4ddcb4097134ff3c332f xmlns="847cf3f4-22d8-40ac-b91a-169dacbc5052">
      <Terms xmlns="http://schemas.microsoft.com/office/infopath/2007/PartnerControls"/>
    </lcf76f155ced4ddcb4097134ff3c332f>
    <TaxCatchAll xmlns="ea011688-37c1-403b-9886-5b65f9ebbdc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B1B334DC5BC3949A696E48DDB657742" ma:contentTypeVersion="16" ma:contentTypeDescription="Create a new document." ma:contentTypeScope="" ma:versionID="90ef2c08e0a396ad123051d2cdc05ada">
  <xsd:schema xmlns:xsd="http://www.w3.org/2001/XMLSchema" xmlns:xs="http://www.w3.org/2001/XMLSchema" xmlns:p="http://schemas.microsoft.com/office/2006/metadata/properties" xmlns:ns2="847cf3f4-22d8-40ac-b91a-169dacbc5052" xmlns:ns3="ea011688-37c1-403b-9886-5b65f9ebbdcc" targetNamespace="http://schemas.microsoft.com/office/2006/metadata/properties" ma:root="true" ma:fieldsID="0963b76b42a585bdf60472ad8b689776" ns2:_="" ns3:_="">
    <xsd:import namespace="847cf3f4-22d8-40ac-b91a-169dacbc5052"/>
    <xsd:import namespace="ea011688-37c1-403b-9886-5b65f9ebbd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7cf3f4-22d8-40ac-b91a-169dacbc50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6d63537c-d192-4dc4-bb87-a5632b1c768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011688-37c1-403b-9886-5b65f9ebbdc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903ab7b-b367-4a0b-9d9d-a9b42e987256}" ma:internalName="TaxCatchAll" ma:showField="CatchAllData" ma:web="ea011688-37c1-403b-9886-5b65f9ebbd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2938BA-703D-4241-9090-43115DCCE7A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9D259F9-6BD9-4C26-9ABA-8B6C9E563B8B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d76911d9-e521-4e49-9999-8ef71e35459c"/>
    <ds:schemaRef ds:uri="4df30361-9ceb-4023-9099-ee71d993ec5d"/>
    <ds:schemaRef ds:uri="http://www.w3.org/XML/1998/namespace"/>
    <ds:schemaRef ds:uri="8ce6598b-91bf-4146-ba8d-08fa5ac6c27e"/>
    <ds:schemaRef ds:uri="a99c42dc-63e4-4103-a545-5abbd1e27f88"/>
  </ds:schemaRefs>
</ds:datastoreItem>
</file>

<file path=customXml/itemProps3.xml><?xml version="1.0" encoding="utf-8"?>
<ds:datastoreItem xmlns:ds="http://schemas.openxmlformats.org/officeDocument/2006/customXml" ds:itemID="{96C18D35-70FE-44AB-BEB5-624B9605BF58}"/>
</file>

<file path=docProps/app.xml><?xml version="1.0" encoding="utf-8"?>
<Properties xmlns="http://schemas.openxmlformats.org/officeDocument/2006/extended-properties" xmlns:vt="http://schemas.openxmlformats.org/officeDocument/2006/docPropsVTypes">
  <TotalTime>1369</TotalTime>
  <Words>240</Words>
  <Application>Microsoft Office PowerPoint</Application>
  <PresentationFormat>Widescreen</PresentationFormat>
  <Paragraphs>65</Paragraphs>
  <Slides>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AngleLinesVTI</vt:lpstr>
      <vt:lpstr>Ensuring a warm and inclusive welcome:   Developing a Library induction toolkit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https://tinyurl.com/5ypwtfjh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Millson</dc:creator>
  <cp:lastModifiedBy>Anna Theis</cp:lastModifiedBy>
  <cp:revision>18</cp:revision>
  <dcterms:created xsi:type="dcterms:W3CDTF">2021-09-13T09:19:27Z</dcterms:created>
  <dcterms:modified xsi:type="dcterms:W3CDTF">2022-07-14T09:01:22Z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0x010100D98F6AC854744A4AB153009160646763</vt:lpwstr>
  </property>
</Properties>
</file>